
<file path=[Content_Types].xml><?xml version="1.0" encoding="utf-8"?>
<Types xmlns="http://schemas.openxmlformats.org/package/2006/content-types">
  <Default Extension="fntdata" ContentType="application/x-fontdata"/>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 id="2147483679" r:id="rId2"/>
  </p:sldMasterIdLst>
  <p:notesMasterIdLst>
    <p:notesMasterId r:id="rId58"/>
  </p:notesMasterIdLst>
  <p:sldIdLst>
    <p:sldId id="256" r:id="rId3"/>
    <p:sldId id="257" r:id="rId4"/>
    <p:sldId id="311" r:id="rId5"/>
    <p:sldId id="258" r:id="rId6"/>
    <p:sldId id="259" r:id="rId7"/>
    <p:sldId id="260" r:id="rId8"/>
    <p:sldId id="261" r:id="rId9"/>
    <p:sldId id="266" r:id="rId10"/>
    <p:sldId id="262" r:id="rId11"/>
    <p:sldId id="263" r:id="rId12"/>
    <p:sldId id="312" r:id="rId13"/>
    <p:sldId id="264" r:id="rId14"/>
    <p:sldId id="265" r:id="rId15"/>
    <p:sldId id="268" r:id="rId16"/>
    <p:sldId id="314" r:id="rId17"/>
    <p:sldId id="313" r:id="rId18"/>
    <p:sldId id="267" r:id="rId19"/>
    <p:sldId id="269" r:id="rId20"/>
    <p:sldId id="271" r:id="rId21"/>
    <p:sldId id="272" r:id="rId22"/>
    <p:sldId id="315" r:id="rId23"/>
    <p:sldId id="316" r:id="rId24"/>
    <p:sldId id="317" r:id="rId25"/>
    <p:sldId id="276" r:id="rId26"/>
    <p:sldId id="270" r:id="rId27"/>
    <p:sldId id="273" r:id="rId28"/>
    <p:sldId id="318" r:id="rId29"/>
    <p:sldId id="274" r:id="rId30"/>
    <p:sldId id="275" r:id="rId31"/>
    <p:sldId id="319" r:id="rId32"/>
    <p:sldId id="320" r:id="rId33"/>
    <p:sldId id="322" r:id="rId34"/>
    <p:sldId id="323" r:id="rId35"/>
    <p:sldId id="324" r:id="rId36"/>
    <p:sldId id="325" r:id="rId37"/>
    <p:sldId id="358" r:id="rId38"/>
    <p:sldId id="359" r:id="rId39"/>
    <p:sldId id="360" r:id="rId40"/>
    <p:sldId id="278" r:id="rId41"/>
    <p:sldId id="279" r:id="rId42"/>
    <p:sldId id="361" r:id="rId43"/>
    <p:sldId id="362" r:id="rId44"/>
    <p:sldId id="363" r:id="rId45"/>
    <p:sldId id="364" r:id="rId46"/>
    <p:sldId id="365" r:id="rId47"/>
    <p:sldId id="366" r:id="rId48"/>
    <p:sldId id="289" r:id="rId49"/>
    <p:sldId id="280" r:id="rId50"/>
    <p:sldId id="281" r:id="rId51"/>
    <p:sldId id="282" r:id="rId52"/>
    <p:sldId id="368" r:id="rId53"/>
    <p:sldId id="369" r:id="rId54"/>
    <p:sldId id="367" r:id="rId55"/>
    <p:sldId id="284" r:id="rId56"/>
    <p:sldId id="290" r:id="rId57"/>
  </p:sldIdLst>
  <p:sldSz cx="9144000" cy="5143500" type="screen16x9"/>
  <p:notesSz cx="6858000" cy="9144000"/>
  <p:embeddedFontLst>
    <p:embeddedFont>
      <p:font typeface="Calibri" panose="020F0502020204030204" pitchFamily="34" charset="0"/>
      <p:regular r:id="rId59"/>
      <p:bold r:id="rId60"/>
      <p:italic r:id="rId61"/>
      <p:boldItalic r:id="rId62"/>
    </p:embeddedFont>
    <p:embeddedFont>
      <p:font typeface="Cambria Math" panose="02040503050406030204" pitchFamily="18" charset="0"/>
      <p:regular r:id="rId63"/>
    </p:embeddedFont>
    <p:embeddedFont>
      <p:font typeface="Montserrat Black" panose="00000A00000000000000" pitchFamily="2" charset="0"/>
      <p:bold r:id="rId64"/>
      <p:boldItalic r:id="rId65"/>
    </p:embeddedFont>
    <p:embeddedFont>
      <p:font typeface="Work Sans" pitchFamily="2" charset="0"/>
      <p:regular r:id="rId66"/>
      <p:bold r:id="rId67"/>
      <p:italic r:id="rId68"/>
      <p:boldItalic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8D45457-6829-4641-A308-654873E42AC6}">
  <a:tblStyle styleId="{68D45457-6829-4641-A308-654873E42AC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7" d="100"/>
          <a:sy n="77" d="100"/>
        </p:scale>
        <p:origin x="114" y="113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5.fntdata"/><Relationship Id="rId68" Type="http://schemas.openxmlformats.org/officeDocument/2006/relationships/font" Target="fonts/font10.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notesMaster" Target="notesMasters/notesMaster1.xml"/><Relationship Id="rId66" Type="http://schemas.openxmlformats.org/officeDocument/2006/relationships/font" Target="fonts/font8.fntdata"/><Relationship Id="rId5" Type="http://schemas.openxmlformats.org/officeDocument/2006/relationships/slide" Target="slides/slide3.xml"/><Relationship Id="rId61" Type="http://schemas.openxmlformats.org/officeDocument/2006/relationships/font" Target="fonts/font3.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6.fntdata"/><Relationship Id="rId69" Type="http://schemas.openxmlformats.org/officeDocument/2006/relationships/font" Target="fonts/font11.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 Type="http://schemas.openxmlformats.org/officeDocument/2006/relationships/slide" Target="slides/slide5.xml"/><Relationship Id="rId7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3"/>
        <p:cNvGrpSpPr/>
        <p:nvPr/>
      </p:nvGrpSpPr>
      <p:grpSpPr>
        <a:xfrm>
          <a:off x="0" y="0"/>
          <a:ext cx="0" cy="0"/>
          <a:chOff x="0" y="0"/>
          <a:chExt cx="0" cy="0"/>
        </a:xfrm>
      </p:grpSpPr>
      <p:sp>
        <p:nvSpPr>
          <p:cNvPr id="13764" name="Google Shape;13764;gfd168b9b8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65" name="Google Shape;13765;gfd168b9b8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1"/>
        <p:cNvGrpSpPr/>
        <p:nvPr/>
      </p:nvGrpSpPr>
      <p:grpSpPr>
        <a:xfrm>
          <a:off x="0" y="0"/>
          <a:ext cx="0" cy="0"/>
          <a:chOff x="0" y="0"/>
          <a:chExt cx="0" cy="0"/>
        </a:xfrm>
      </p:grpSpPr>
      <p:sp>
        <p:nvSpPr>
          <p:cNvPr id="13952" name="Google Shape;13952;gfd6b9c11fc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3" name="Google Shape;13953;gfd6b9c11fc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1"/>
        <p:cNvGrpSpPr/>
        <p:nvPr/>
      </p:nvGrpSpPr>
      <p:grpSpPr>
        <a:xfrm>
          <a:off x="0" y="0"/>
          <a:ext cx="0" cy="0"/>
          <a:chOff x="0" y="0"/>
          <a:chExt cx="0" cy="0"/>
        </a:xfrm>
      </p:grpSpPr>
      <p:sp>
        <p:nvSpPr>
          <p:cNvPr id="13952" name="Google Shape;13952;gfd6b9c11fc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3" name="Google Shape;13953;gfd6b9c11fc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28528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68"/>
        <p:cNvGrpSpPr/>
        <p:nvPr/>
      </p:nvGrpSpPr>
      <p:grpSpPr>
        <a:xfrm>
          <a:off x="0" y="0"/>
          <a:ext cx="0" cy="0"/>
          <a:chOff x="0" y="0"/>
          <a:chExt cx="0" cy="0"/>
        </a:xfrm>
      </p:grpSpPr>
      <p:sp>
        <p:nvSpPr>
          <p:cNvPr id="13969" name="Google Shape;13969;gfd6b9c11fc_1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70" name="Google Shape;13970;gfd6b9c11fc_1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9"/>
        <p:cNvGrpSpPr/>
        <p:nvPr/>
      </p:nvGrpSpPr>
      <p:grpSpPr>
        <a:xfrm>
          <a:off x="0" y="0"/>
          <a:ext cx="0" cy="0"/>
          <a:chOff x="0" y="0"/>
          <a:chExt cx="0" cy="0"/>
        </a:xfrm>
      </p:grpSpPr>
      <p:sp>
        <p:nvSpPr>
          <p:cNvPr id="13990" name="Google Shape;13990;gfd6b9c11fc_1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91" name="Google Shape;13991;gfd6b9c11fc_1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08"/>
        <p:cNvGrpSpPr/>
        <p:nvPr/>
      </p:nvGrpSpPr>
      <p:grpSpPr>
        <a:xfrm>
          <a:off x="0" y="0"/>
          <a:ext cx="0" cy="0"/>
          <a:chOff x="0" y="0"/>
          <a:chExt cx="0" cy="0"/>
        </a:xfrm>
      </p:grpSpPr>
      <p:sp>
        <p:nvSpPr>
          <p:cNvPr id="14109" name="Google Shape;14109;gfd6b9c11fc_1_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0" name="Google Shape;14110;gfd6b9c11fc_1_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86"/>
        <p:cNvGrpSpPr/>
        <p:nvPr/>
      </p:nvGrpSpPr>
      <p:grpSpPr>
        <a:xfrm>
          <a:off x="0" y="0"/>
          <a:ext cx="0" cy="0"/>
          <a:chOff x="0" y="0"/>
          <a:chExt cx="0" cy="0"/>
        </a:xfrm>
      </p:grpSpPr>
      <p:sp>
        <p:nvSpPr>
          <p:cNvPr id="14087" name="Google Shape;14087;gfd6b9c11fc_1_2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88" name="Google Shape;14088;gfd6b9c11fc_1_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18"/>
        <p:cNvGrpSpPr/>
        <p:nvPr/>
      </p:nvGrpSpPr>
      <p:grpSpPr>
        <a:xfrm>
          <a:off x="0" y="0"/>
          <a:ext cx="0" cy="0"/>
          <a:chOff x="0" y="0"/>
          <a:chExt cx="0" cy="0"/>
        </a:xfrm>
      </p:grpSpPr>
      <p:sp>
        <p:nvSpPr>
          <p:cNvPr id="14119" name="Google Shape;14119;gfd6b9c11fc_1_2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20" name="Google Shape;14120;gfd6b9c11fc_1_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50"/>
        <p:cNvGrpSpPr/>
        <p:nvPr/>
      </p:nvGrpSpPr>
      <p:grpSpPr>
        <a:xfrm>
          <a:off x="0" y="0"/>
          <a:ext cx="0" cy="0"/>
          <a:chOff x="0" y="0"/>
          <a:chExt cx="0" cy="0"/>
        </a:xfrm>
      </p:grpSpPr>
      <p:sp>
        <p:nvSpPr>
          <p:cNvPr id="14151" name="Google Shape;14151;gfd6b9c11fc_1_3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52" name="Google Shape;14152;gfd6b9c11fc_1_3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0"/>
        <p:cNvGrpSpPr/>
        <p:nvPr/>
      </p:nvGrpSpPr>
      <p:grpSpPr>
        <a:xfrm>
          <a:off x="0" y="0"/>
          <a:ext cx="0" cy="0"/>
          <a:chOff x="0" y="0"/>
          <a:chExt cx="0" cy="0"/>
        </a:xfrm>
      </p:grpSpPr>
      <p:sp>
        <p:nvSpPr>
          <p:cNvPr id="14161" name="Google Shape;14161;gfd6b9c11fc_1_3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2" name="Google Shape;14162;gfd6b9c11fc_1_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3"/>
        <p:cNvGrpSpPr/>
        <p:nvPr/>
      </p:nvGrpSpPr>
      <p:grpSpPr>
        <a:xfrm>
          <a:off x="0" y="0"/>
          <a:ext cx="0" cy="0"/>
          <a:chOff x="0" y="0"/>
          <a:chExt cx="0" cy="0"/>
        </a:xfrm>
      </p:grpSpPr>
      <p:sp>
        <p:nvSpPr>
          <p:cNvPr id="14304" name="Google Shape;14304;gfd6b9c11fc_1_5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5" name="Google Shape;14305;gfd6b9c11fc_1_5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0"/>
        <p:cNvGrpSpPr/>
        <p:nvPr/>
      </p:nvGrpSpPr>
      <p:grpSpPr>
        <a:xfrm>
          <a:off x="0" y="0"/>
          <a:ext cx="0" cy="0"/>
          <a:chOff x="0" y="0"/>
          <a:chExt cx="0" cy="0"/>
        </a:xfrm>
      </p:grpSpPr>
      <p:sp>
        <p:nvSpPr>
          <p:cNvPr id="13791" name="Google Shape;13791;gd49886441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92" name="Google Shape;13792;gd49886441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25"/>
        <p:cNvGrpSpPr/>
        <p:nvPr/>
      </p:nvGrpSpPr>
      <p:grpSpPr>
        <a:xfrm>
          <a:off x="0" y="0"/>
          <a:ext cx="0" cy="0"/>
          <a:chOff x="0" y="0"/>
          <a:chExt cx="0" cy="0"/>
        </a:xfrm>
      </p:grpSpPr>
      <p:sp>
        <p:nvSpPr>
          <p:cNvPr id="14126" name="Google Shape;14126;gfd6b9c11fc_1_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27" name="Google Shape;14127;gfd6b9c11fc_1_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7"/>
        <p:cNvGrpSpPr/>
        <p:nvPr/>
      </p:nvGrpSpPr>
      <p:grpSpPr>
        <a:xfrm>
          <a:off x="0" y="0"/>
          <a:ext cx="0" cy="0"/>
          <a:chOff x="0" y="0"/>
          <a:chExt cx="0" cy="0"/>
        </a:xfrm>
      </p:grpSpPr>
      <p:sp>
        <p:nvSpPr>
          <p:cNvPr id="14178" name="Google Shape;14178;gfd6b9c11fc_1_4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9" name="Google Shape;14179;gfd6b9c11fc_1_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1"/>
        <p:cNvGrpSpPr/>
        <p:nvPr/>
      </p:nvGrpSpPr>
      <p:grpSpPr>
        <a:xfrm>
          <a:off x="0" y="0"/>
          <a:ext cx="0" cy="0"/>
          <a:chOff x="0" y="0"/>
          <a:chExt cx="0" cy="0"/>
        </a:xfrm>
      </p:grpSpPr>
      <p:sp>
        <p:nvSpPr>
          <p:cNvPr id="14202" name="Google Shape;14202;gfd6b9c11fc_1_4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03" name="Google Shape;14203;gfd6b9c11fc_1_4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0"/>
        <p:cNvGrpSpPr/>
        <p:nvPr/>
      </p:nvGrpSpPr>
      <p:grpSpPr>
        <a:xfrm>
          <a:off x="0" y="0"/>
          <a:ext cx="0" cy="0"/>
          <a:chOff x="0" y="0"/>
          <a:chExt cx="0" cy="0"/>
        </a:xfrm>
      </p:grpSpPr>
      <p:sp>
        <p:nvSpPr>
          <p:cNvPr id="14231" name="Google Shape;14231;gfd6b9c11fc_1_5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32" name="Google Shape;14232;gfd6b9c11fc_1_5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2"/>
        <p:cNvGrpSpPr/>
        <p:nvPr/>
      </p:nvGrpSpPr>
      <p:grpSpPr>
        <a:xfrm>
          <a:off x="0" y="0"/>
          <a:ext cx="0" cy="0"/>
          <a:chOff x="0" y="0"/>
          <a:chExt cx="0" cy="0"/>
        </a:xfrm>
      </p:grpSpPr>
      <p:sp>
        <p:nvSpPr>
          <p:cNvPr id="14333" name="Google Shape;14333;gfd6b9c11fc_1_5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34" name="Google Shape;14334;gfd6b9c11fc_1_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6"/>
        <p:cNvGrpSpPr/>
        <p:nvPr/>
      </p:nvGrpSpPr>
      <p:grpSpPr>
        <a:xfrm>
          <a:off x="0" y="0"/>
          <a:ext cx="0" cy="0"/>
          <a:chOff x="0" y="0"/>
          <a:chExt cx="0" cy="0"/>
        </a:xfrm>
      </p:grpSpPr>
      <p:sp>
        <p:nvSpPr>
          <p:cNvPr id="14457" name="Google Shape;14457;gfd6b9c11fc_1_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58" name="Google Shape;14458;gfd6b9c11fc_1_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6"/>
        <p:cNvGrpSpPr/>
        <p:nvPr/>
      </p:nvGrpSpPr>
      <p:grpSpPr>
        <a:xfrm>
          <a:off x="0" y="0"/>
          <a:ext cx="0" cy="0"/>
          <a:chOff x="0" y="0"/>
          <a:chExt cx="0" cy="0"/>
        </a:xfrm>
      </p:grpSpPr>
      <p:sp>
        <p:nvSpPr>
          <p:cNvPr id="14457" name="Google Shape;14457;gfd6b9c11fc_1_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58" name="Google Shape;14458;gfd6b9c11fc_1_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373645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32"/>
        <p:cNvGrpSpPr/>
        <p:nvPr/>
      </p:nvGrpSpPr>
      <p:grpSpPr>
        <a:xfrm>
          <a:off x="0" y="0"/>
          <a:ext cx="0" cy="0"/>
          <a:chOff x="0" y="0"/>
          <a:chExt cx="0" cy="0"/>
        </a:xfrm>
      </p:grpSpPr>
      <p:sp>
        <p:nvSpPr>
          <p:cNvPr id="14333" name="Google Shape;14333;gfd6b9c11fc_1_5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34" name="Google Shape;14334;gfd6b9c11fc_1_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521845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6"/>
        <p:cNvGrpSpPr/>
        <p:nvPr/>
      </p:nvGrpSpPr>
      <p:grpSpPr>
        <a:xfrm>
          <a:off x="0" y="0"/>
          <a:ext cx="0" cy="0"/>
          <a:chOff x="0" y="0"/>
          <a:chExt cx="0" cy="0"/>
        </a:xfrm>
      </p:grpSpPr>
      <p:sp>
        <p:nvSpPr>
          <p:cNvPr id="14457" name="Google Shape;14457;gfd6b9c11fc_1_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58" name="Google Shape;14458;gfd6b9c11fc_1_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525573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58"/>
        <p:cNvGrpSpPr/>
        <p:nvPr/>
      </p:nvGrpSpPr>
      <p:grpSpPr>
        <a:xfrm>
          <a:off x="0" y="0"/>
          <a:ext cx="0" cy="0"/>
          <a:chOff x="0" y="0"/>
          <a:chExt cx="0" cy="0"/>
        </a:xfrm>
      </p:grpSpPr>
      <p:sp>
        <p:nvSpPr>
          <p:cNvPr id="14759" name="Google Shape;14759;gfd6b9c11fc_1_13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60" name="Google Shape;14760;gfd6b9c11fc_1_1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0"/>
        <p:cNvGrpSpPr/>
        <p:nvPr/>
      </p:nvGrpSpPr>
      <p:grpSpPr>
        <a:xfrm>
          <a:off x="0" y="0"/>
          <a:ext cx="0" cy="0"/>
          <a:chOff x="0" y="0"/>
          <a:chExt cx="0" cy="0"/>
        </a:xfrm>
      </p:grpSpPr>
      <p:sp>
        <p:nvSpPr>
          <p:cNvPr id="13791" name="Google Shape;13791;gd49886441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92" name="Google Shape;13792;gd49886441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016225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80"/>
        <p:cNvGrpSpPr/>
        <p:nvPr/>
      </p:nvGrpSpPr>
      <p:grpSpPr>
        <a:xfrm>
          <a:off x="0" y="0"/>
          <a:ext cx="0" cy="0"/>
          <a:chOff x="0" y="0"/>
          <a:chExt cx="0" cy="0"/>
        </a:xfrm>
      </p:grpSpPr>
      <p:sp>
        <p:nvSpPr>
          <p:cNvPr id="14481" name="Google Shape;14481;gfd6b9c11fc_1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82" name="Google Shape;14482;gfd6b9c11fc_1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9"/>
        <p:cNvGrpSpPr/>
        <p:nvPr/>
      </p:nvGrpSpPr>
      <p:grpSpPr>
        <a:xfrm>
          <a:off x="0" y="0"/>
          <a:ext cx="0" cy="0"/>
          <a:chOff x="0" y="0"/>
          <a:chExt cx="0" cy="0"/>
        </a:xfrm>
      </p:grpSpPr>
      <p:sp>
        <p:nvSpPr>
          <p:cNvPr id="14510" name="Google Shape;14510;gfd6b9c11fc_1_8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11" name="Google Shape;14511;gfd6b9c11fc_1_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24"/>
        <p:cNvGrpSpPr/>
        <p:nvPr/>
      </p:nvGrpSpPr>
      <p:grpSpPr>
        <a:xfrm>
          <a:off x="0" y="0"/>
          <a:ext cx="0" cy="0"/>
          <a:chOff x="0" y="0"/>
          <a:chExt cx="0" cy="0"/>
        </a:xfrm>
      </p:grpSpPr>
      <p:sp>
        <p:nvSpPr>
          <p:cNvPr id="14525" name="Google Shape;14525;gfd6b9c11fc_1_9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6" name="Google Shape;14526;gfd6b9c11fc_1_9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9"/>
        <p:cNvGrpSpPr/>
        <p:nvPr/>
      </p:nvGrpSpPr>
      <p:grpSpPr>
        <a:xfrm>
          <a:off x="0" y="0"/>
          <a:ext cx="0" cy="0"/>
          <a:chOff x="0" y="0"/>
          <a:chExt cx="0" cy="0"/>
        </a:xfrm>
      </p:grpSpPr>
      <p:sp>
        <p:nvSpPr>
          <p:cNvPr id="14580" name="Google Shape;14580;gfd6b9c11fc_1_1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81" name="Google Shape;14581;gfd6b9c11fc_1_1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73"/>
        <p:cNvGrpSpPr/>
        <p:nvPr/>
      </p:nvGrpSpPr>
      <p:grpSpPr>
        <a:xfrm>
          <a:off x="0" y="0"/>
          <a:ext cx="0" cy="0"/>
          <a:chOff x="0" y="0"/>
          <a:chExt cx="0" cy="0"/>
        </a:xfrm>
      </p:grpSpPr>
      <p:sp>
        <p:nvSpPr>
          <p:cNvPr id="14774" name="Google Shape;14774;gfd6b9c11fc_1_13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75" name="Google Shape;14775;gfd6b9c11fc_1_1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97"/>
        <p:cNvGrpSpPr/>
        <p:nvPr/>
      </p:nvGrpSpPr>
      <p:grpSpPr>
        <a:xfrm>
          <a:off x="0" y="0"/>
          <a:ext cx="0" cy="0"/>
          <a:chOff x="0" y="0"/>
          <a:chExt cx="0" cy="0"/>
        </a:xfrm>
      </p:grpSpPr>
      <p:sp>
        <p:nvSpPr>
          <p:cNvPr id="13798" name="Google Shape;13798;geadc43b1a0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99" name="Google Shape;13799;geadc43b1a0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5"/>
        <p:cNvGrpSpPr/>
        <p:nvPr/>
      </p:nvGrpSpPr>
      <p:grpSpPr>
        <a:xfrm>
          <a:off x="0" y="0"/>
          <a:ext cx="0" cy="0"/>
          <a:chOff x="0" y="0"/>
          <a:chExt cx="0" cy="0"/>
        </a:xfrm>
      </p:grpSpPr>
      <p:sp>
        <p:nvSpPr>
          <p:cNvPr id="13826" name="Google Shape;13826;gd49886441b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27" name="Google Shape;13827;gd49886441b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42"/>
        <p:cNvGrpSpPr/>
        <p:nvPr/>
      </p:nvGrpSpPr>
      <p:grpSpPr>
        <a:xfrm>
          <a:off x="0" y="0"/>
          <a:ext cx="0" cy="0"/>
          <a:chOff x="0" y="0"/>
          <a:chExt cx="0" cy="0"/>
        </a:xfrm>
      </p:grpSpPr>
      <p:sp>
        <p:nvSpPr>
          <p:cNvPr id="13843" name="Google Shape;13843;gd49886441b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4" name="Google Shape;13844;gd49886441b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11"/>
        <p:cNvGrpSpPr/>
        <p:nvPr/>
      </p:nvGrpSpPr>
      <p:grpSpPr>
        <a:xfrm>
          <a:off x="0" y="0"/>
          <a:ext cx="0" cy="0"/>
          <a:chOff x="0" y="0"/>
          <a:chExt cx="0" cy="0"/>
        </a:xfrm>
      </p:grpSpPr>
      <p:sp>
        <p:nvSpPr>
          <p:cNvPr id="13912" name="Google Shape;13912;gd49886441b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3" name="Google Shape;13913;gd49886441b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8"/>
        <p:cNvGrpSpPr/>
        <p:nvPr/>
      </p:nvGrpSpPr>
      <p:grpSpPr>
        <a:xfrm>
          <a:off x="0" y="0"/>
          <a:ext cx="0" cy="0"/>
          <a:chOff x="0" y="0"/>
          <a:chExt cx="0" cy="0"/>
        </a:xfrm>
      </p:grpSpPr>
      <p:sp>
        <p:nvSpPr>
          <p:cNvPr id="14019" name="Google Shape;14019;gfd6b9c11fc_1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20" name="Google Shape;14020;gfd6b9c11fc_1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35"/>
        <p:cNvGrpSpPr/>
        <p:nvPr/>
      </p:nvGrpSpPr>
      <p:grpSpPr>
        <a:xfrm>
          <a:off x="0" y="0"/>
          <a:ext cx="0" cy="0"/>
          <a:chOff x="0" y="0"/>
          <a:chExt cx="0" cy="0"/>
        </a:xfrm>
      </p:grpSpPr>
      <p:sp>
        <p:nvSpPr>
          <p:cNvPr id="13936" name="Google Shape;13936;gfd6b9c11fc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37" name="Google Shape;13937;gfd6b9c11fc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34200" y="155885"/>
            <a:ext cx="9212400" cy="4831731"/>
            <a:chOff x="-27550" y="147635"/>
            <a:chExt cx="9212400" cy="4831731"/>
          </a:xfrm>
        </p:grpSpPr>
        <p:cxnSp>
          <p:nvCxnSpPr>
            <p:cNvPr id="10" name="Google Shape;10;p2"/>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 name="Google Shape;11;p2"/>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 name="Google Shape;12;p2"/>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3" name="Google Shape;13;p2"/>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 name="Google Shape;14;p2"/>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5" name="Google Shape;15;p2"/>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6" name="Google Shape;16;p2"/>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7" name="Google Shape;17;p2"/>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8" name="Google Shape;18;p2"/>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9" name="Google Shape;19;p2"/>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 name="Google Shape;20;p2"/>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 name="Google Shape;21;p2"/>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2" name="Google Shape;22;p2"/>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3" name="Google Shape;23;p2"/>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4" name="Google Shape;24;p2"/>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5" name="Google Shape;25;p2"/>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6" name="Google Shape;26;p2"/>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7" name="Google Shape;27;p2"/>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8" name="Google Shape;28;p2"/>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9" name="Google Shape;29;p2"/>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 name="Google Shape;30;p2"/>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 name="Google Shape;31;p2"/>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2" name="Google Shape;32;p2"/>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3" name="Google Shape;33;p2"/>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4" name="Google Shape;34;p2"/>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5" name="Google Shape;35;p2"/>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 name="Google Shape;36;p2"/>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7" name="Google Shape;37;p2"/>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8" name="Google Shape;38;p2"/>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9" name="Google Shape;39;p2"/>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0" name="Google Shape;40;p2"/>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1" name="Google Shape;41;p2"/>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2" name="Google Shape;42;p2"/>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3" name="Google Shape;43;p2"/>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4" name="Google Shape;44;p2"/>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45" name="Google Shape;45;p2"/>
          <p:cNvGrpSpPr/>
          <p:nvPr/>
        </p:nvGrpSpPr>
        <p:grpSpPr>
          <a:xfrm>
            <a:off x="8214043" y="1774543"/>
            <a:ext cx="2057524" cy="2061784"/>
            <a:chOff x="1964350" y="765525"/>
            <a:chExt cx="386375" cy="387175"/>
          </a:xfrm>
        </p:grpSpPr>
        <p:sp>
          <p:nvSpPr>
            <p:cNvPr id="46" name="Google Shape;46;p2"/>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 name="Google Shape;431;p2"/>
          <p:cNvSpPr/>
          <p:nvPr/>
        </p:nvSpPr>
        <p:spPr>
          <a:xfrm>
            <a:off x="721750" y="3530700"/>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 name="Google Shape;432;p2"/>
          <p:cNvGrpSpPr/>
          <p:nvPr/>
        </p:nvGrpSpPr>
        <p:grpSpPr>
          <a:xfrm>
            <a:off x="-439444" y="-424237"/>
            <a:ext cx="1693781" cy="1707607"/>
            <a:chOff x="2000675" y="255425"/>
            <a:chExt cx="413450" cy="416825"/>
          </a:xfrm>
        </p:grpSpPr>
        <p:sp>
          <p:nvSpPr>
            <p:cNvPr id="433" name="Google Shape;433;p2"/>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 name="Google Shape;538;p2"/>
          <p:cNvSpPr/>
          <p:nvPr/>
        </p:nvSpPr>
        <p:spPr>
          <a:xfrm>
            <a:off x="4361075" y="4625475"/>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6296950" y="-896375"/>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txBox="1">
            <a:spLocks noGrp="1"/>
          </p:cNvSpPr>
          <p:nvPr>
            <p:ph type="ctrTitle"/>
          </p:nvPr>
        </p:nvSpPr>
        <p:spPr>
          <a:xfrm>
            <a:off x="1639910" y="1208993"/>
            <a:ext cx="5864100" cy="2321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5200"/>
              <a:buNone/>
              <a:defRPr sz="3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541" name="Google Shape;541;p2"/>
          <p:cNvSpPr txBox="1">
            <a:spLocks noGrp="1"/>
          </p:cNvSpPr>
          <p:nvPr>
            <p:ph type="subTitle" idx="1"/>
          </p:nvPr>
        </p:nvSpPr>
        <p:spPr>
          <a:xfrm>
            <a:off x="1355440" y="3779555"/>
            <a:ext cx="6433200" cy="403800"/>
          </a:xfrm>
          <a:prstGeom prst="rect">
            <a:avLst/>
          </a:prstGeom>
          <a:solidFill>
            <a:schemeClr val="accent3"/>
          </a:solidFill>
          <a:ln w="19050" cap="flat" cmpd="sng">
            <a:solidFill>
              <a:schemeClr val="dk1"/>
            </a:solidFill>
            <a:prstDash val="solid"/>
            <a:miter lim="8000"/>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8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980"/>
        <p:cNvGrpSpPr/>
        <p:nvPr/>
      </p:nvGrpSpPr>
      <p:grpSpPr>
        <a:xfrm>
          <a:off x="0" y="0"/>
          <a:ext cx="0" cy="0"/>
          <a:chOff x="0" y="0"/>
          <a:chExt cx="0" cy="0"/>
        </a:xfrm>
      </p:grpSpPr>
      <p:grpSp>
        <p:nvGrpSpPr>
          <p:cNvPr id="5981" name="Google Shape;5981;p11"/>
          <p:cNvGrpSpPr/>
          <p:nvPr/>
        </p:nvGrpSpPr>
        <p:grpSpPr>
          <a:xfrm>
            <a:off x="-34200" y="155885"/>
            <a:ext cx="9212400" cy="4831731"/>
            <a:chOff x="-27550" y="147635"/>
            <a:chExt cx="9212400" cy="4831731"/>
          </a:xfrm>
        </p:grpSpPr>
        <p:cxnSp>
          <p:nvCxnSpPr>
            <p:cNvPr id="5982" name="Google Shape;5982;p11"/>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83" name="Google Shape;5983;p11"/>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84" name="Google Shape;5984;p11"/>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85" name="Google Shape;5985;p11"/>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86" name="Google Shape;5986;p11"/>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87" name="Google Shape;5987;p11"/>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88" name="Google Shape;5988;p11"/>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89" name="Google Shape;5989;p11"/>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0" name="Google Shape;5990;p11"/>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1" name="Google Shape;5991;p11"/>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2" name="Google Shape;5992;p11"/>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3" name="Google Shape;5993;p11"/>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4" name="Google Shape;5994;p11"/>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5" name="Google Shape;5995;p11"/>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6" name="Google Shape;5996;p11"/>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7" name="Google Shape;5997;p11"/>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8" name="Google Shape;5998;p11"/>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999" name="Google Shape;5999;p11"/>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0" name="Google Shape;6000;p11"/>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1" name="Google Shape;6001;p11"/>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2" name="Google Shape;6002;p11"/>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3" name="Google Shape;6003;p11"/>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4" name="Google Shape;6004;p11"/>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5" name="Google Shape;6005;p11"/>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6" name="Google Shape;6006;p11"/>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7" name="Google Shape;6007;p11"/>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8" name="Google Shape;6008;p11"/>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09" name="Google Shape;6009;p11"/>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10" name="Google Shape;6010;p11"/>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11" name="Google Shape;6011;p11"/>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12" name="Google Shape;6012;p11"/>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13" name="Google Shape;6013;p11"/>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14" name="Google Shape;6014;p11"/>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15" name="Google Shape;6015;p11"/>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016" name="Google Shape;6016;p11"/>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6017" name="Google Shape;6017;p11"/>
          <p:cNvSpPr txBox="1">
            <a:spLocks noGrp="1"/>
          </p:cNvSpPr>
          <p:nvPr>
            <p:ph type="title" hasCustomPrompt="1"/>
          </p:nvPr>
        </p:nvSpPr>
        <p:spPr>
          <a:xfrm>
            <a:off x="1583850" y="1935150"/>
            <a:ext cx="5976300" cy="711300"/>
          </a:xfrm>
          <a:prstGeom prst="rect">
            <a:avLst/>
          </a:prstGeom>
        </p:spPr>
        <p:txBody>
          <a:bodyPr spcFirstLastPara="1" wrap="square" lIns="91425" tIns="91425" rIns="91425" bIns="91425" anchor="ctr" anchorCtr="0">
            <a:noAutofit/>
          </a:bodyPr>
          <a:lstStyle>
            <a:lvl1pPr lvl="0">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018" name="Google Shape;6018;p11"/>
          <p:cNvSpPr txBox="1">
            <a:spLocks noGrp="1"/>
          </p:cNvSpPr>
          <p:nvPr>
            <p:ph type="subTitle" idx="1"/>
          </p:nvPr>
        </p:nvSpPr>
        <p:spPr>
          <a:xfrm>
            <a:off x="1355350" y="3621450"/>
            <a:ext cx="6445500" cy="561900"/>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6019" name="Google Shape;6019;p11"/>
          <p:cNvGrpSpPr/>
          <p:nvPr/>
        </p:nvGrpSpPr>
        <p:grpSpPr>
          <a:xfrm rot="10800000">
            <a:off x="-397719" y="806033"/>
            <a:ext cx="2057524" cy="2061784"/>
            <a:chOff x="1964350" y="765525"/>
            <a:chExt cx="386375" cy="387175"/>
          </a:xfrm>
        </p:grpSpPr>
        <p:sp>
          <p:nvSpPr>
            <p:cNvPr id="6020" name="Google Shape;6020;p11"/>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1"/>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1"/>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1"/>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1"/>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1"/>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1"/>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1"/>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1"/>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1"/>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1"/>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1"/>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1"/>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1"/>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1"/>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1"/>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1"/>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1"/>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1"/>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1"/>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1"/>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1"/>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1"/>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1"/>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1"/>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1"/>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1"/>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1"/>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1"/>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1"/>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1"/>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1"/>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1"/>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1"/>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1"/>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1"/>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1"/>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1"/>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1"/>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1"/>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1"/>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1"/>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1"/>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1"/>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1"/>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1"/>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1"/>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1"/>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1"/>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1"/>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1"/>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1"/>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1"/>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1"/>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1"/>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1"/>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1"/>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1"/>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1"/>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1"/>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1"/>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1"/>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1"/>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1"/>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1"/>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1"/>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1"/>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1"/>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1"/>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1"/>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1"/>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1"/>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1"/>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1"/>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1"/>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1"/>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1"/>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1"/>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1"/>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1"/>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1"/>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1"/>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1"/>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1"/>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1"/>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1"/>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1"/>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1"/>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1"/>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1"/>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1"/>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1"/>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1"/>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1"/>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1"/>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1"/>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1"/>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1"/>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1"/>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1"/>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1"/>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1"/>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1"/>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1"/>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1"/>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1"/>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1"/>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1"/>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1"/>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1"/>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1"/>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1"/>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1"/>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1"/>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1"/>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1"/>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1"/>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1"/>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1"/>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1"/>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1"/>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1"/>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1"/>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1"/>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1"/>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1"/>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1"/>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1"/>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1"/>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1"/>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1"/>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1"/>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1"/>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1"/>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1"/>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1"/>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1"/>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1"/>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1"/>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1"/>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1"/>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1"/>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1"/>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1"/>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1"/>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1"/>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1"/>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1"/>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1"/>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1"/>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1"/>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1"/>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1"/>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1"/>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1"/>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1"/>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1"/>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1"/>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1"/>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1"/>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1"/>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1"/>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1"/>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1"/>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1"/>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1"/>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1"/>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1"/>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1"/>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1"/>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1"/>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1"/>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1"/>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1"/>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1"/>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1"/>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1"/>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1"/>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1"/>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1"/>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1"/>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1"/>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1"/>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1"/>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1"/>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1"/>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1"/>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1"/>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1"/>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1"/>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1"/>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1"/>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1"/>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1"/>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1"/>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1"/>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1"/>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1"/>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1"/>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1"/>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1"/>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1"/>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1"/>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1"/>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1"/>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1"/>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1"/>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1"/>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1"/>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1"/>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1"/>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1"/>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1"/>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1"/>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1"/>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1"/>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1"/>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1"/>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1"/>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1"/>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1"/>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1"/>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1"/>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1"/>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1"/>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1"/>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1"/>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1"/>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1"/>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1"/>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1"/>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1"/>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1"/>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1"/>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1"/>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1"/>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1"/>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1"/>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1"/>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1"/>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1"/>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1"/>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1"/>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1"/>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1"/>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1"/>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1"/>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1"/>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1"/>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1"/>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1"/>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1"/>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1"/>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1"/>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1"/>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1"/>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1"/>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1"/>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1"/>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1"/>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1"/>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1"/>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1"/>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1"/>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1"/>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1"/>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1"/>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1"/>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1"/>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1"/>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1"/>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1"/>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1"/>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1"/>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1"/>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1"/>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1"/>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1"/>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1"/>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1"/>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1"/>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1"/>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1"/>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1"/>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1"/>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1"/>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1"/>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1"/>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1"/>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1"/>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1"/>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1"/>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1"/>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1"/>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1"/>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1"/>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1"/>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1"/>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1"/>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1"/>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1"/>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1"/>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1"/>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1"/>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1"/>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1"/>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1"/>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1"/>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1"/>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1"/>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1"/>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1"/>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1"/>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1"/>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1"/>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1"/>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1"/>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1"/>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1"/>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1"/>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1"/>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1"/>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1"/>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1"/>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1"/>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1"/>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1"/>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1"/>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1"/>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1"/>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1"/>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1"/>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1"/>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1"/>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1"/>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1"/>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1"/>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1"/>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1"/>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1"/>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1"/>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1"/>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1"/>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1"/>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1"/>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1"/>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1"/>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1"/>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1"/>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1"/>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1"/>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1"/>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1"/>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1"/>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1"/>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1"/>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1"/>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1"/>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1"/>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1"/>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1"/>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1"/>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1"/>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1"/>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1"/>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1"/>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1"/>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1"/>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1"/>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1"/>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1"/>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1"/>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1"/>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1"/>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1"/>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1"/>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1"/>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1"/>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1"/>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1"/>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1"/>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1"/>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1"/>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1"/>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1"/>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5" name="Google Shape;6405;p11"/>
          <p:cNvSpPr/>
          <p:nvPr/>
        </p:nvSpPr>
        <p:spPr>
          <a:xfrm rot="10800000">
            <a:off x="8556449" y="631223"/>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6" name="Google Shape;6406;p11"/>
          <p:cNvGrpSpPr/>
          <p:nvPr/>
        </p:nvGrpSpPr>
        <p:grpSpPr>
          <a:xfrm rot="10800000">
            <a:off x="6862662" y="3864678"/>
            <a:ext cx="1693781" cy="1707607"/>
            <a:chOff x="2000675" y="255425"/>
            <a:chExt cx="413450" cy="416825"/>
          </a:xfrm>
        </p:grpSpPr>
        <p:sp>
          <p:nvSpPr>
            <p:cNvPr id="6407" name="Google Shape;6407;p11"/>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1"/>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1"/>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1"/>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1"/>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1"/>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1"/>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1"/>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1"/>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1"/>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1"/>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1"/>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1"/>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1"/>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1"/>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1"/>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1"/>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1"/>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1"/>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1"/>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1"/>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1"/>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1"/>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1"/>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1"/>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1"/>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1"/>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1"/>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1"/>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1"/>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1"/>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1"/>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1"/>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1"/>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1"/>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1"/>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1"/>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1"/>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1"/>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1"/>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1"/>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1"/>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1"/>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1"/>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1"/>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1"/>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1"/>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1"/>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1"/>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1"/>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1"/>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1"/>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1"/>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1"/>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1"/>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1"/>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1"/>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1"/>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1"/>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1"/>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1"/>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1"/>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1"/>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1"/>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1"/>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1"/>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1"/>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1"/>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1"/>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1"/>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1"/>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1"/>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1"/>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1"/>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1"/>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1"/>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1"/>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1"/>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1"/>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1"/>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1"/>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1"/>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1"/>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1"/>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1"/>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1"/>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1"/>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1"/>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1"/>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1"/>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1"/>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1"/>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1"/>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1"/>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1"/>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1"/>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1"/>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1"/>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1"/>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1"/>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1"/>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1"/>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1"/>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1"/>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1"/>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2" name="Google Shape;6512;p11"/>
          <p:cNvSpPr/>
          <p:nvPr/>
        </p:nvSpPr>
        <p:spPr>
          <a:xfrm rot="10800000">
            <a:off x="2396199" y="-565202"/>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1"/>
          <p:cNvSpPr/>
          <p:nvPr/>
        </p:nvSpPr>
        <p:spPr>
          <a:xfrm rot="10800000">
            <a:off x="1428749" y="4073023"/>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4" name="Google Shape;6514;p11"/>
          <p:cNvGrpSpPr/>
          <p:nvPr/>
        </p:nvGrpSpPr>
        <p:grpSpPr>
          <a:xfrm rot="10800000">
            <a:off x="6767003" y="-269730"/>
            <a:ext cx="899133" cy="900956"/>
            <a:chOff x="1964350" y="765525"/>
            <a:chExt cx="386375" cy="387175"/>
          </a:xfrm>
        </p:grpSpPr>
        <p:sp>
          <p:nvSpPr>
            <p:cNvPr id="6515" name="Google Shape;6515;p11"/>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1"/>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1"/>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1"/>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1"/>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1"/>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1"/>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1"/>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1"/>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1"/>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1"/>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1"/>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1"/>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1"/>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1"/>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1"/>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1"/>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1"/>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1"/>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1"/>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1"/>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1"/>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1"/>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1"/>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1"/>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1"/>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1"/>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1"/>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1"/>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1"/>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1"/>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1"/>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1"/>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1"/>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1"/>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1"/>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1"/>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1"/>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1"/>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1"/>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1"/>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1"/>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1"/>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1"/>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1"/>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1"/>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1"/>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1"/>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1"/>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1"/>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1"/>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1"/>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1"/>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1"/>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1"/>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1"/>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1"/>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1"/>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1"/>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1"/>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1"/>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1"/>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1"/>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1"/>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1"/>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1"/>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1"/>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1"/>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1"/>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1"/>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1"/>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1"/>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1"/>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1"/>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1"/>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1"/>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1"/>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1"/>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1"/>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1"/>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1"/>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1"/>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1"/>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1"/>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1"/>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1"/>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1"/>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1"/>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1"/>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1"/>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1"/>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1"/>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1"/>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1"/>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1"/>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1"/>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1"/>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1"/>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1"/>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1"/>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1"/>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1"/>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1"/>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1"/>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1"/>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1"/>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1"/>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1"/>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1"/>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1"/>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1"/>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1"/>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1"/>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1"/>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1"/>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1"/>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1"/>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1"/>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1"/>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1"/>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1"/>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1"/>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1"/>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1"/>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1"/>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1"/>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1"/>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1"/>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1"/>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1"/>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1"/>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1"/>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1"/>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1"/>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1"/>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1"/>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1"/>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1"/>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1"/>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1"/>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1"/>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1"/>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1"/>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1"/>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1"/>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1"/>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1"/>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1"/>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1"/>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1"/>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1"/>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1"/>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1"/>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1"/>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1"/>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1"/>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1"/>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1"/>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1"/>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1"/>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1"/>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1"/>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1"/>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1"/>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1"/>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1"/>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1"/>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1"/>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1"/>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1"/>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1"/>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1"/>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1"/>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1"/>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1"/>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1"/>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1"/>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1"/>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1"/>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1"/>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1"/>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1"/>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1"/>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1"/>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1"/>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1"/>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1"/>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1"/>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1"/>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1"/>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1"/>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1"/>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1"/>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1"/>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1"/>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1"/>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1"/>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1"/>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1"/>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1"/>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1"/>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1"/>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1"/>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1"/>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1"/>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1"/>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1"/>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1"/>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1"/>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1"/>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1"/>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1"/>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1"/>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1"/>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1"/>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1"/>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1"/>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1"/>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1"/>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1"/>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1"/>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1"/>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1"/>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1"/>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1"/>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1"/>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1"/>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1"/>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1"/>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1"/>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1"/>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1"/>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1"/>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1"/>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1"/>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1"/>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1"/>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1"/>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1"/>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1"/>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1"/>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1"/>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1"/>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1"/>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1"/>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1"/>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1"/>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1"/>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1"/>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1"/>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1"/>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1"/>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1"/>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1"/>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1"/>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1"/>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1"/>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1"/>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1"/>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1"/>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1"/>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1"/>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1"/>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1"/>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1"/>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1"/>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1"/>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1"/>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1"/>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1"/>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1"/>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1"/>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1"/>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1"/>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1"/>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1"/>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1"/>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1"/>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1"/>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1"/>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1"/>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1"/>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1"/>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1"/>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1"/>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1"/>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1"/>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1"/>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1"/>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1"/>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1"/>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1"/>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1"/>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1"/>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1"/>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1"/>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1"/>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1"/>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1"/>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1"/>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1"/>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1"/>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1"/>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1"/>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1"/>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1"/>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1"/>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1"/>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1"/>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1"/>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1"/>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1"/>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1"/>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1"/>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1"/>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1"/>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1"/>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1"/>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1"/>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1"/>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1"/>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1"/>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1"/>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1"/>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1"/>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1"/>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1"/>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1"/>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1"/>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1"/>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1"/>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1"/>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1"/>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1"/>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1"/>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1"/>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1"/>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1"/>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1"/>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1"/>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1"/>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1"/>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1"/>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1"/>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1"/>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1"/>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1"/>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1"/>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1"/>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1"/>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1"/>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1"/>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1"/>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1"/>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1"/>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1"/>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1"/>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1"/>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1"/>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1"/>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1"/>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1"/>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1"/>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1"/>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1"/>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1"/>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1"/>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1"/>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1"/>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1"/>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1"/>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1"/>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1"/>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1"/>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1"/>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1"/>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1"/>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1"/>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1"/>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1"/>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1"/>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1"/>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1"/>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1"/>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1"/>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900"/>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6901"/>
        <p:cNvGrpSpPr/>
        <p:nvPr/>
      </p:nvGrpSpPr>
      <p:grpSpPr>
        <a:xfrm>
          <a:off x="0" y="0"/>
          <a:ext cx="0" cy="0"/>
          <a:chOff x="0" y="0"/>
          <a:chExt cx="0" cy="0"/>
        </a:xfrm>
      </p:grpSpPr>
      <p:grpSp>
        <p:nvGrpSpPr>
          <p:cNvPr id="6902" name="Google Shape;6902;p13"/>
          <p:cNvGrpSpPr/>
          <p:nvPr/>
        </p:nvGrpSpPr>
        <p:grpSpPr>
          <a:xfrm>
            <a:off x="-34200" y="155885"/>
            <a:ext cx="9212400" cy="4831731"/>
            <a:chOff x="-27550" y="147635"/>
            <a:chExt cx="9212400" cy="4831731"/>
          </a:xfrm>
        </p:grpSpPr>
        <p:cxnSp>
          <p:nvCxnSpPr>
            <p:cNvPr id="6903" name="Google Shape;6903;p13"/>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04" name="Google Shape;6904;p13"/>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05" name="Google Shape;6905;p13"/>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06" name="Google Shape;6906;p13"/>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07" name="Google Shape;6907;p13"/>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08" name="Google Shape;6908;p13"/>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09" name="Google Shape;6909;p13"/>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0" name="Google Shape;6910;p13"/>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1" name="Google Shape;6911;p13"/>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2" name="Google Shape;6912;p13"/>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3" name="Google Shape;6913;p13"/>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4" name="Google Shape;6914;p13"/>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5" name="Google Shape;6915;p13"/>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6" name="Google Shape;6916;p13"/>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7" name="Google Shape;6917;p13"/>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8" name="Google Shape;6918;p13"/>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19" name="Google Shape;6919;p13"/>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0" name="Google Shape;6920;p13"/>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1" name="Google Shape;6921;p13"/>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2" name="Google Shape;6922;p13"/>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3" name="Google Shape;6923;p13"/>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4" name="Google Shape;6924;p13"/>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5" name="Google Shape;6925;p13"/>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6" name="Google Shape;6926;p13"/>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7" name="Google Shape;6927;p13"/>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8" name="Google Shape;6928;p13"/>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29" name="Google Shape;6929;p13"/>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30" name="Google Shape;6930;p13"/>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31" name="Google Shape;6931;p13"/>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32" name="Google Shape;6932;p13"/>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33" name="Google Shape;6933;p13"/>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34" name="Google Shape;6934;p13"/>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35" name="Google Shape;6935;p13"/>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36" name="Google Shape;6936;p13"/>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6937" name="Google Shape;6937;p13"/>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6938" name="Google Shape;6938;p13"/>
          <p:cNvGrpSpPr/>
          <p:nvPr/>
        </p:nvGrpSpPr>
        <p:grpSpPr>
          <a:xfrm>
            <a:off x="8214043" y="1774543"/>
            <a:ext cx="2057524" cy="2061784"/>
            <a:chOff x="1964350" y="765525"/>
            <a:chExt cx="386375" cy="387175"/>
          </a:xfrm>
        </p:grpSpPr>
        <p:sp>
          <p:nvSpPr>
            <p:cNvPr id="6939" name="Google Shape;6939;p13"/>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3"/>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3"/>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3"/>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3"/>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3"/>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3"/>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3"/>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3"/>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4" name="Google Shape;7324;p13"/>
          <p:cNvSpPr/>
          <p:nvPr/>
        </p:nvSpPr>
        <p:spPr>
          <a:xfrm>
            <a:off x="264550" y="3606900"/>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5" name="Google Shape;7325;p13"/>
          <p:cNvGrpSpPr/>
          <p:nvPr/>
        </p:nvGrpSpPr>
        <p:grpSpPr>
          <a:xfrm>
            <a:off x="-439444" y="-424237"/>
            <a:ext cx="1693781" cy="1707607"/>
            <a:chOff x="2000675" y="255425"/>
            <a:chExt cx="413450" cy="416825"/>
          </a:xfrm>
        </p:grpSpPr>
        <p:sp>
          <p:nvSpPr>
            <p:cNvPr id="7326" name="Google Shape;7326;p13"/>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3"/>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3"/>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1" name="Google Shape;7431;p13"/>
          <p:cNvSpPr/>
          <p:nvPr/>
        </p:nvSpPr>
        <p:spPr>
          <a:xfrm>
            <a:off x="4361075" y="4625475"/>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
          <p:cNvSpPr/>
          <p:nvPr/>
        </p:nvSpPr>
        <p:spPr>
          <a:xfrm>
            <a:off x="6116850" y="-772875"/>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3" name="Google Shape;7433;p13"/>
          <p:cNvGrpSpPr/>
          <p:nvPr/>
        </p:nvGrpSpPr>
        <p:grpSpPr>
          <a:xfrm>
            <a:off x="488125" y="86465"/>
            <a:ext cx="8254356" cy="4678435"/>
            <a:chOff x="488125" y="86465"/>
            <a:chExt cx="8254356" cy="4678435"/>
          </a:xfrm>
        </p:grpSpPr>
        <p:sp>
          <p:nvSpPr>
            <p:cNvPr id="7434" name="Google Shape;7434;p13"/>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6" name="Google Shape;7436;p13"/>
            <p:cNvGrpSpPr/>
            <p:nvPr/>
          </p:nvGrpSpPr>
          <p:grpSpPr>
            <a:xfrm>
              <a:off x="646450" y="538749"/>
              <a:ext cx="111400" cy="125400"/>
              <a:chOff x="1783400" y="213975"/>
              <a:chExt cx="111400" cy="125400"/>
            </a:xfrm>
          </p:grpSpPr>
          <p:cxnSp>
            <p:nvCxnSpPr>
              <p:cNvPr id="7437" name="Google Shape;7437;p13"/>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7438" name="Google Shape;7438;p13"/>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7439" name="Google Shape;7439;p13"/>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
        <p:nvSpPr>
          <p:cNvPr id="7440" name="Google Shape;7440;p13"/>
          <p:cNvSpPr txBox="1">
            <a:spLocks noGrp="1"/>
          </p:cNvSpPr>
          <p:nvPr>
            <p:ph type="title"/>
          </p:nvPr>
        </p:nvSpPr>
        <p:spPr>
          <a:xfrm>
            <a:off x="903450" y="2727100"/>
            <a:ext cx="2123700" cy="57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7441" name="Google Shape;7441;p13"/>
          <p:cNvSpPr txBox="1">
            <a:spLocks noGrp="1"/>
          </p:cNvSpPr>
          <p:nvPr>
            <p:ph type="title" idx="2" hasCustomPrompt="1"/>
          </p:nvPr>
        </p:nvSpPr>
        <p:spPr>
          <a:xfrm>
            <a:off x="1515201" y="1967700"/>
            <a:ext cx="9000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442" name="Google Shape;7442;p13"/>
          <p:cNvSpPr txBox="1">
            <a:spLocks noGrp="1"/>
          </p:cNvSpPr>
          <p:nvPr>
            <p:ph type="subTitle" idx="1"/>
          </p:nvPr>
        </p:nvSpPr>
        <p:spPr>
          <a:xfrm>
            <a:off x="720000" y="3376698"/>
            <a:ext cx="2490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443" name="Google Shape;7443;p13"/>
          <p:cNvSpPr txBox="1">
            <a:spLocks noGrp="1"/>
          </p:cNvSpPr>
          <p:nvPr>
            <p:ph type="title" idx="3"/>
          </p:nvPr>
        </p:nvSpPr>
        <p:spPr>
          <a:xfrm>
            <a:off x="3510150" y="2727100"/>
            <a:ext cx="2123700" cy="57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7444" name="Google Shape;7444;p13"/>
          <p:cNvSpPr txBox="1">
            <a:spLocks noGrp="1"/>
          </p:cNvSpPr>
          <p:nvPr>
            <p:ph type="title" idx="4" hasCustomPrompt="1"/>
          </p:nvPr>
        </p:nvSpPr>
        <p:spPr>
          <a:xfrm>
            <a:off x="4122000" y="1967700"/>
            <a:ext cx="9000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445" name="Google Shape;7445;p13"/>
          <p:cNvSpPr txBox="1">
            <a:spLocks noGrp="1"/>
          </p:cNvSpPr>
          <p:nvPr>
            <p:ph type="subTitle" idx="5"/>
          </p:nvPr>
        </p:nvSpPr>
        <p:spPr>
          <a:xfrm>
            <a:off x="3326700" y="3376673"/>
            <a:ext cx="2490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446" name="Google Shape;7446;p13"/>
          <p:cNvSpPr txBox="1">
            <a:spLocks noGrp="1"/>
          </p:cNvSpPr>
          <p:nvPr>
            <p:ph type="title" idx="6"/>
          </p:nvPr>
        </p:nvSpPr>
        <p:spPr>
          <a:xfrm>
            <a:off x="6116850" y="2727100"/>
            <a:ext cx="2123700" cy="57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a:solidFill>
                  <a:schemeClr val="accent2"/>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7447" name="Google Shape;7447;p13"/>
          <p:cNvSpPr txBox="1">
            <a:spLocks noGrp="1"/>
          </p:cNvSpPr>
          <p:nvPr>
            <p:ph type="title" idx="7" hasCustomPrompt="1"/>
          </p:nvPr>
        </p:nvSpPr>
        <p:spPr>
          <a:xfrm>
            <a:off x="6728649" y="1967700"/>
            <a:ext cx="900000" cy="39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448" name="Google Shape;7448;p13"/>
          <p:cNvSpPr txBox="1">
            <a:spLocks noGrp="1"/>
          </p:cNvSpPr>
          <p:nvPr>
            <p:ph type="subTitle" idx="8"/>
          </p:nvPr>
        </p:nvSpPr>
        <p:spPr>
          <a:xfrm>
            <a:off x="5933400" y="3376698"/>
            <a:ext cx="24906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449" name="Google Shape;7449;p13"/>
          <p:cNvSpPr txBox="1">
            <a:spLocks noGrp="1"/>
          </p:cNvSpPr>
          <p:nvPr>
            <p:ph type="title" idx="9"/>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450"/>
        <p:cNvGrpSpPr/>
        <p:nvPr/>
      </p:nvGrpSpPr>
      <p:grpSpPr>
        <a:xfrm>
          <a:off x="0" y="0"/>
          <a:ext cx="0" cy="0"/>
          <a:chOff x="0" y="0"/>
          <a:chExt cx="0" cy="0"/>
        </a:xfrm>
      </p:grpSpPr>
      <p:grpSp>
        <p:nvGrpSpPr>
          <p:cNvPr id="7451" name="Google Shape;7451;p14"/>
          <p:cNvGrpSpPr/>
          <p:nvPr/>
        </p:nvGrpSpPr>
        <p:grpSpPr>
          <a:xfrm>
            <a:off x="-34200" y="155885"/>
            <a:ext cx="9212400" cy="4831731"/>
            <a:chOff x="-27550" y="147635"/>
            <a:chExt cx="9212400" cy="4831731"/>
          </a:xfrm>
        </p:grpSpPr>
        <p:cxnSp>
          <p:nvCxnSpPr>
            <p:cNvPr id="7452" name="Google Shape;7452;p14"/>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53" name="Google Shape;7453;p14"/>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54" name="Google Shape;7454;p14"/>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55" name="Google Shape;7455;p14"/>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56" name="Google Shape;7456;p14"/>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57" name="Google Shape;7457;p14"/>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58" name="Google Shape;7458;p14"/>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59" name="Google Shape;7459;p14"/>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0" name="Google Shape;7460;p14"/>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1" name="Google Shape;7461;p14"/>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2" name="Google Shape;7462;p14"/>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3" name="Google Shape;7463;p14"/>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4" name="Google Shape;7464;p14"/>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5" name="Google Shape;7465;p14"/>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6" name="Google Shape;7466;p14"/>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7" name="Google Shape;7467;p14"/>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8" name="Google Shape;7468;p14"/>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69" name="Google Shape;7469;p14"/>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0" name="Google Shape;7470;p14"/>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1" name="Google Shape;7471;p14"/>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2" name="Google Shape;7472;p14"/>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3" name="Google Shape;7473;p14"/>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4" name="Google Shape;7474;p14"/>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5" name="Google Shape;7475;p14"/>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6" name="Google Shape;7476;p14"/>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7" name="Google Shape;7477;p14"/>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8" name="Google Shape;7478;p14"/>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79" name="Google Shape;7479;p14"/>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80" name="Google Shape;7480;p14"/>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81" name="Google Shape;7481;p14"/>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82" name="Google Shape;7482;p14"/>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83" name="Google Shape;7483;p14"/>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84" name="Google Shape;7484;p14"/>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85" name="Google Shape;7485;p14"/>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7486" name="Google Shape;7486;p14"/>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7487" name="Google Shape;7487;p14"/>
          <p:cNvSpPr txBox="1">
            <a:spLocks noGrp="1"/>
          </p:cNvSpPr>
          <p:nvPr>
            <p:ph type="title"/>
          </p:nvPr>
        </p:nvSpPr>
        <p:spPr>
          <a:xfrm>
            <a:off x="1884725" y="3148675"/>
            <a:ext cx="5374500" cy="7350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488" name="Google Shape;7488;p14"/>
          <p:cNvSpPr txBox="1">
            <a:spLocks noGrp="1"/>
          </p:cNvSpPr>
          <p:nvPr>
            <p:ph type="subTitle" idx="1"/>
          </p:nvPr>
        </p:nvSpPr>
        <p:spPr>
          <a:xfrm>
            <a:off x="1884750" y="1440800"/>
            <a:ext cx="5374500" cy="15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7489" name="Google Shape;7489;p14"/>
          <p:cNvGrpSpPr/>
          <p:nvPr/>
        </p:nvGrpSpPr>
        <p:grpSpPr>
          <a:xfrm>
            <a:off x="7789825" y="2139265"/>
            <a:ext cx="2057524" cy="2061784"/>
            <a:chOff x="1964350" y="765525"/>
            <a:chExt cx="386375" cy="387175"/>
          </a:xfrm>
        </p:grpSpPr>
        <p:sp>
          <p:nvSpPr>
            <p:cNvPr id="7490" name="Google Shape;7490;p14"/>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4"/>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4"/>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4"/>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4"/>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4"/>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4"/>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4"/>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4"/>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4"/>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4"/>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4"/>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4"/>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4"/>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4"/>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4"/>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4"/>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4"/>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4"/>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4"/>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4"/>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4"/>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4"/>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4"/>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4"/>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4"/>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4"/>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4"/>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4"/>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4"/>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4"/>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4"/>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4"/>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4"/>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4"/>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4"/>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4"/>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4"/>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4"/>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4"/>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4"/>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4"/>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4"/>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4"/>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4"/>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4"/>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4"/>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4"/>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4"/>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4"/>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4"/>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4"/>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4"/>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4"/>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4"/>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4"/>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4"/>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4"/>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4"/>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4"/>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4"/>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4"/>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4"/>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4"/>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4"/>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4"/>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4"/>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4"/>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4"/>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4"/>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4"/>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4"/>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4"/>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4"/>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4"/>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4"/>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4"/>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4"/>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4"/>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4"/>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4"/>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4"/>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4"/>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4"/>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4"/>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4"/>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4"/>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4"/>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4"/>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4"/>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4"/>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4"/>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4"/>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4"/>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4"/>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4"/>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4"/>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4"/>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4"/>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4"/>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4"/>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4"/>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4"/>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4"/>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4"/>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4"/>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4"/>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4"/>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4"/>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4"/>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4"/>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4"/>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4"/>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4"/>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4"/>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4"/>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4"/>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4"/>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4"/>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4"/>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4"/>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4"/>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4"/>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4"/>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4"/>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4"/>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4"/>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4"/>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4"/>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4"/>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4"/>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4"/>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4"/>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4"/>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4"/>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4"/>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4"/>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4"/>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4"/>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4"/>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4"/>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4"/>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4"/>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4"/>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4"/>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4"/>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4"/>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4"/>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4"/>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4"/>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4"/>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4"/>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4"/>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4"/>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4"/>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4"/>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4"/>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4"/>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4"/>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4"/>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4"/>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4"/>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4"/>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4"/>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4"/>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4"/>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4"/>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4"/>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4"/>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4"/>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4"/>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4"/>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4"/>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4"/>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4"/>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4"/>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4"/>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4"/>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4"/>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4"/>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4"/>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4"/>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4"/>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4"/>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4"/>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4"/>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4"/>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4"/>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4"/>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4"/>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4"/>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4"/>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4"/>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4"/>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4"/>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4"/>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4"/>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4"/>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4"/>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4"/>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4"/>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4"/>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4"/>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4"/>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4"/>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4"/>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4"/>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4"/>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4"/>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4"/>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4"/>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4"/>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4"/>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4"/>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4"/>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4"/>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4"/>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4"/>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4"/>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4"/>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4"/>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4"/>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4"/>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4"/>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4"/>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4"/>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4"/>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4"/>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4"/>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4"/>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4"/>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4"/>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4"/>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4"/>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4"/>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4"/>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4"/>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4"/>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4"/>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4"/>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4"/>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4"/>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4"/>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4"/>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4"/>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4"/>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4"/>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4"/>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4"/>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4"/>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4"/>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4"/>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4"/>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4"/>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4"/>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4"/>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4"/>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4"/>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4"/>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4"/>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4"/>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4"/>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4"/>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4"/>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4"/>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4"/>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4"/>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4"/>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4"/>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4"/>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4"/>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4"/>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4"/>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4"/>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4"/>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4"/>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4"/>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4"/>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4"/>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4"/>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4"/>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4"/>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4"/>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4"/>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4"/>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4"/>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4"/>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4"/>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4"/>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4"/>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4"/>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4"/>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4"/>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4"/>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4"/>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4"/>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4"/>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4"/>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4"/>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4"/>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4"/>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4"/>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4"/>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4"/>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4"/>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4"/>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4"/>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4"/>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4"/>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4"/>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4"/>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4"/>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4"/>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4"/>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4"/>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4"/>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4"/>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4"/>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4"/>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4"/>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4"/>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4"/>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4"/>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4"/>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4"/>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4"/>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4"/>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4"/>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4"/>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4"/>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4"/>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4"/>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4"/>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4"/>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4"/>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4"/>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4"/>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4"/>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4"/>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4"/>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4"/>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4"/>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4"/>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4"/>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4"/>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4"/>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4"/>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4"/>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4"/>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4"/>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4"/>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4"/>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4"/>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4"/>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4"/>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4"/>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4"/>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4"/>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4"/>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4"/>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4"/>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4"/>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4"/>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4"/>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4"/>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4"/>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4"/>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4"/>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4"/>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4"/>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4"/>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4"/>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4"/>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4"/>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4"/>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4"/>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4"/>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4"/>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4"/>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4"/>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4"/>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4"/>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4"/>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4"/>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4"/>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5" name="Google Shape;7875;p14"/>
          <p:cNvSpPr/>
          <p:nvPr/>
        </p:nvSpPr>
        <p:spPr>
          <a:xfrm>
            <a:off x="-397719" y="3084960"/>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6" name="Google Shape;7876;p14"/>
          <p:cNvGrpSpPr/>
          <p:nvPr/>
        </p:nvGrpSpPr>
        <p:grpSpPr>
          <a:xfrm>
            <a:off x="893187" y="-565202"/>
            <a:ext cx="1693781" cy="1707607"/>
            <a:chOff x="2000675" y="255425"/>
            <a:chExt cx="413450" cy="416825"/>
          </a:xfrm>
        </p:grpSpPr>
        <p:sp>
          <p:nvSpPr>
            <p:cNvPr id="7877" name="Google Shape;7877;p14"/>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4"/>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4"/>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4"/>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4"/>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4"/>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4"/>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4"/>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4"/>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4"/>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4"/>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4"/>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4"/>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4"/>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4"/>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4"/>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4"/>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4"/>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4"/>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4"/>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4"/>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4"/>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4"/>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4"/>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4"/>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4"/>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4"/>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4"/>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4"/>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4"/>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4"/>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4"/>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4"/>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4"/>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4"/>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4"/>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4"/>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4"/>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4"/>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4"/>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4"/>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4"/>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4"/>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4"/>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4"/>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4"/>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4"/>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4"/>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4"/>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4"/>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4"/>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4"/>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4"/>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4"/>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4"/>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4"/>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4"/>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4"/>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4"/>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4"/>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4"/>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4"/>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4"/>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4"/>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4"/>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4"/>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4"/>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4"/>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4"/>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4"/>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4"/>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4"/>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4"/>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4"/>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4"/>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4"/>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4"/>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4"/>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4"/>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4"/>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4"/>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4"/>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4"/>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4"/>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4"/>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4"/>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4"/>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4"/>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4"/>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4"/>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4"/>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4"/>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4"/>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4"/>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4"/>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4"/>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4"/>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4"/>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4"/>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4"/>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4"/>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4"/>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4"/>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4"/>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4"/>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2" name="Google Shape;7982;p14"/>
          <p:cNvSpPr/>
          <p:nvPr/>
        </p:nvSpPr>
        <p:spPr>
          <a:xfrm>
            <a:off x="5949731" y="4468585"/>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4"/>
          <p:cNvSpPr/>
          <p:nvPr/>
        </p:nvSpPr>
        <p:spPr>
          <a:xfrm>
            <a:off x="6729981" y="-356840"/>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4" name="Google Shape;7984;p14"/>
          <p:cNvGrpSpPr/>
          <p:nvPr/>
        </p:nvGrpSpPr>
        <p:grpSpPr>
          <a:xfrm>
            <a:off x="1783494" y="4375856"/>
            <a:ext cx="899133" cy="900956"/>
            <a:chOff x="1964350" y="765525"/>
            <a:chExt cx="386375" cy="387175"/>
          </a:xfrm>
        </p:grpSpPr>
        <p:sp>
          <p:nvSpPr>
            <p:cNvPr id="7985" name="Google Shape;7985;p14"/>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4"/>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4"/>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4"/>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4"/>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4"/>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4"/>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4"/>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4"/>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4"/>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4"/>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4"/>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4"/>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4"/>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4"/>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4"/>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4"/>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4"/>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4"/>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4"/>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4"/>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4"/>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4"/>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4"/>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4"/>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4"/>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4"/>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4"/>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4"/>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4"/>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4"/>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4"/>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4"/>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4"/>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4"/>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4"/>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4"/>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4"/>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4"/>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4"/>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4"/>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4"/>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4"/>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4"/>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4"/>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4"/>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4"/>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4"/>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4"/>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4"/>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4"/>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4"/>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4"/>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4"/>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4"/>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4"/>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4"/>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4"/>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4"/>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4"/>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4"/>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4"/>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4"/>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4"/>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4"/>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4"/>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4"/>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4"/>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4"/>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4"/>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4"/>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4"/>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4"/>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4"/>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4"/>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4"/>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4"/>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4"/>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4"/>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4"/>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4"/>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4"/>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4"/>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4"/>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4"/>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4"/>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4"/>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4"/>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4"/>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4"/>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4"/>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4"/>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4"/>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4"/>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4"/>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4"/>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4"/>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4"/>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4"/>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4"/>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4"/>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4"/>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4"/>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4"/>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4"/>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4"/>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4"/>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4"/>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4"/>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4"/>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4"/>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4"/>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4"/>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4"/>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4"/>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4"/>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4"/>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4"/>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4"/>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4"/>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4"/>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4"/>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4"/>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4"/>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4"/>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4"/>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4"/>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4"/>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4"/>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4"/>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4"/>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4"/>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4"/>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4"/>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4"/>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4"/>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4"/>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4"/>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4"/>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4"/>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4"/>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4"/>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4"/>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4"/>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4"/>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4"/>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4"/>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4"/>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4"/>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4"/>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4"/>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4"/>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4"/>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4"/>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4"/>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4"/>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4"/>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4"/>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4"/>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4"/>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4"/>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4"/>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4"/>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4"/>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4"/>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4"/>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4"/>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4"/>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4"/>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4"/>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4"/>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4"/>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4"/>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4"/>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4"/>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4"/>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4"/>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4"/>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4"/>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4"/>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4"/>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4"/>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4"/>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4"/>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4"/>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4"/>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4"/>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4"/>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4"/>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4"/>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4"/>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4"/>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4"/>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4"/>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4"/>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4"/>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4"/>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4"/>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4"/>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4"/>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4"/>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4"/>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4"/>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4"/>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4"/>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4"/>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4"/>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4"/>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4"/>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4"/>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4"/>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4"/>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4"/>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4"/>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4"/>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4"/>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4"/>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4"/>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4"/>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4"/>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4"/>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4"/>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4"/>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4"/>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4"/>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4"/>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4"/>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4"/>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4"/>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4"/>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4"/>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4"/>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4"/>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4"/>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4"/>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4"/>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4"/>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4"/>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4"/>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4"/>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4"/>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4"/>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4"/>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4"/>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4"/>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4"/>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4"/>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4"/>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4"/>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4"/>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4"/>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4"/>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4"/>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4"/>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4"/>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4"/>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4"/>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4"/>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4"/>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4"/>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4"/>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4"/>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4"/>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4"/>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4"/>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4"/>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4"/>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4"/>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4"/>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4"/>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4"/>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4"/>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4"/>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4"/>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4"/>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4"/>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4"/>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4"/>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4"/>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4"/>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4"/>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4"/>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4"/>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4"/>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4"/>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4"/>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4"/>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4"/>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4"/>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4"/>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4"/>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4"/>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4"/>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4"/>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4"/>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4"/>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4"/>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4"/>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4"/>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4"/>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4"/>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4"/>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4"/>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4"/>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4"/>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4"/>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4"/>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4"/>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4"/>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4"/>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4"/>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4"/>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4"/>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4"/>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4"/>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4"/>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4"/>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4"/>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4"/>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4"/>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4"/>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4"/>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4"/>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4"/>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4"/>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4"/>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4"/>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4"/>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4"/>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4"/>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4"/>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4"/>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4"/>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4"/>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4"/>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4"/>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4"/>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4"/>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4"/>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4"/>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4"/>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4"/>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4"/>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4"/>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4"/>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4"/>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4"/>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4"/>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4"/>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4"/>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4"/>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4"/>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4"/>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4"/>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4"/>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4"/>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4"/>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4"/>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4"/>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4"/>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4"/>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4"/>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4"/>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4"/>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4"/>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4"/>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4"/>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4"/>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4"/>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4"/>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4"/>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4"/>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4"/>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4"/>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4"/>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4"/>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4"/>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4"/>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4"/>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4"/>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4"/>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4"/>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4"/>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4"/>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4"/>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8370"/>
        <p:cNvGrpSpPr/>
        <p:nvPr/>
      </p:nvGrpSpPr>
      <p:grpSpPr>
        <a:xfrm>
          <a:off x="0" y="0"/>
          <a:ext cx="0" cy="0"/>
          <a:chOff x="0" y="0"/>
          <a:chExt cx="0" cy="0"/>
        </a:xfrm>
      </p:grpSpPr>
      <p:grpSp>
        <p:nvGrpSpPr>
          <p:cNvPr id="8371" name="Google Shape;8371;p15"/>
          <p:cNvGrpSpPr/>
          <p:nvPr/>
        </p:nvGrpSpPr>
        <p:grpSpPr>
          <a:xfrm>
            <a:off x="-34200" y="155885"/>
            <a:ext cx="9212400" cy="4831731"/>
            <a:chOff x="-27550" y="147635"/>
            <a:chExt cx="9212400" cy="4831731"/>
          </a:xfrm>
        </p:grpSpPr>
        <p:cxnSp>
          <p:nvCxnSpPr>
            <p:cNvPr id="8372" name="Google Shape;8372;p15"/>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73" name="Google Shape;8373;p15"/>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74" name="Google Shape;8374;p15"/>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75" name="Google Shape;8375;p15"/>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76" name="Google Shape;8376;p15"/>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77" name="Google Shape;8377;p15"/>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78" name="Google Shape;8378;p15"/>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79" name="Google Shape;8379;p15"/>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0" name="Google Shape;8380;p15"/>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1" name="Google Shape;8381;p15"/>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2" name="Google Shape;8382;p15"/>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3" name="Google Shape;8383;p15"/>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4" name="Google Shape;8384;p15"/>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5" name="Google Shape;8385;p15"/>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6" name="Google Shape;8386;p15"/>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7" name="Google Shape;8387;p15"/>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8" name="Google Shape;8388;p15"/>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89" name="Google Shape;8389;p15"/>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0" name="Google Shape;8390;p15"/>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1" name="Google Shape;8391;p15"/>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2" name="Google Shape;8392;p15"/>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3" name="Google Shape;8393;p15"/>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4" name="Google Shape;8394;p15"/>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5" name="Google Shape;8395;p15"/>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6" name="Google Shape;8396;p15"/>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7" name="Google Shape;8397;p15"/>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8" name="Google Shape;8398;p15"/>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399" name="Google Shape;8399;p15"/>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400" name="Google Shape;8400;p15"/>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401" name="Google Shape;8401;p15"/>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402" name="Google Shape;8402;p15"/>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403" name="Google Shape;8403;p15"/>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404" name="Google Shape;8404;p15"/>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405" name="Google Shape;8405;p15"/>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406" name="Google Shape;8406;p15"/>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8407" name="Google Shape;8407;p15"/>
          <p:cNvSpPr/>
          <p:nvPr/>
        </p:nvSpPr>
        <p:spPr>
          <a:xfrm rot="5400000">
            <a:off x="6642462" y="155876"/>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8" name="Google Shape;8408;p15"/>
          <p:cNvGrpSpPr/>
          <p:nvPr/>
        </p:nvGrpSpPr>
        <p:grpSpPr>
          <a:xfrm rot="5400000">
            <a:off x="-516320" y="2076394"/>
            <a:ext cx="1693781" cy="1707607"/>
            <a:chOff x="2000675" y="255425"/>
            <a:chExt cx="413450" cy="416825"/>
          </a:xfrm>
        </p:grpSpPr>
        <p:sp>
          <p:nvSpPr>
            <p:cNvPr id="8409" name="Google Shape;8409;p15"/>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5"/>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5"/>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5"/>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5"/>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5"/>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5"/>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5"/>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5"/>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5"/>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5"/>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5"/>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5"/>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5"/>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5"/>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5"/>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5"/>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5"/>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5"/>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5"/>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5"/>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5"/>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5"/>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5"/>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5"/>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5"/>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5"/>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5"/>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5"/>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5"/>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5"/>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5"/>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5"/>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5"/>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5"/>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5"/>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5"/>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5"/>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5"/>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5"/>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5"/>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5"/>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5"/>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5"/>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5"/>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5"/>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5"/>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5"/>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5"/>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5"/>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5"/>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5"/>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5"/>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5"/>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5"/>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5"/>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5"/>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5"/>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5"/>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5"/>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5"/>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5"/>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5"/>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5"/>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5"/>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5"/>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5"/>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5"/>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5"/>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5"/>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5"/>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5"/>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5"/>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5"/>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5"/>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5"/>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5"/>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5"/>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5"/>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5"/>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5"/>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5"/>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5"/>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5"/>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5"/>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5"/>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5"/>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5"/>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5"/>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5"/>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5"/>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5"/>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5"/>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5"/>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5"/>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5"/>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5"/>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5"/>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5"/>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5"/>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5"/>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5"/>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5"/>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5"/>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5"/>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4" name="Google Shape;8514;p15"/>
          <p:cNvSpPr/>
          <p:nvPr/>
        </p:nvSpPr>
        <p:spPr>
          <a:xfrm rot="5400000">
            <a:off x="8074512" y="4395813"/>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5"/>
          <p:cNvSpPr/>
          <p:nvPr/>
        </p:nvSpPr>
        <p:spPr>
          <a:xfrm rot="5400000">
            <a:off x="3048587" y="4336038"/>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6" name="Google Shape;8516;p15"/>
          <p:cNvGrpSpPr/>
          <p:nvPr/>
        </p:nvGrpSpPr>
        <p:grpSpPr>
          <a:xfrm>
            <a:off x="488125" y="86465"/>
            <a:ext cx="8254356" cy="4678435"/>
            <a:chOff x="488125" y="86465"/>
            <a:chExt cx="8254356" cy="4678435"/>
          </a:xfrm>
        </p:grpSpPr>
        <p:sp>
          <p:nvSpPr>
            <p:cNvPr id="8517" name="Google Shape;8517;p15"/>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5"/>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9" name="Google Shape;8519;p15"/>
            <p:cNvGrpSpPr/>
            <p:nvPr/>
          </p:nvGrpSpPr>
          <p:grpSpPr>
            <a:xfrm>
              <a:off x="646450" y="538749"/>
              <a:ext cx="111400" cy="125400"/>
              <a:chOff x="1783400" y="213975"/>
              <a:chExt cx="111400" cy="125400"/>
            </a:xfrm>
          </p:grpSpPr>
          <p:cxnSp>
            <p:nvCxnSpPr>
              <p:cNvPr id="8520" name="Google Shape;8520;p15"/>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8521" name="Google Shape;8521;p15"/>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grpSp>
      <p:sp>
        <p:nvSpPr>
          <p:cNvPr id="8522" name="Google Shape;8522;p15"/>
          <p:cNvSpPr txBox="1">
            <a:spLocks noGrp="1"/>
          </p:cNvSpPr>
          <p:nvPr>
            <p:ph type="subTitle" idx="1"/>
          </p:nvPr>
        </p:nvSpPr>
        <p:spPr>
          <a:xfrm>
            <a:off x="1327825" y="2627625"/>
            <a:ext cx="2743500" cy="102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23" name="Google Shape;8523;p15"/>
          <p:cNvSpPr txBox="1">
            <a:spLocks noGrp="1"/>
          </p:cNvSpPr>
          <p:nvPr>
            <p:ph type="title"/>
          </p:nvPr>
        </p:nvSpPr>
        <p:spPr>
          <a:xfrm>
            <a:off x="1327825" y="1494375"/>
            <a:ext cx="2743500" cy="110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524"/>
        <p:cNvGrpSpPr/>
        <p:nvPr/>
      </p:nvGrpSpPr>
      <p:grpSpPr>
        <a:xfrm>
          <a:off x="0" y="0"/>
          <a:ext cx="0" cy="0"/>
          <a:chOff x="0" y="0"/>
          <a:chExt cx="0" cy="0"/>
        </a:xfrm>
      </p:grpSpPr>
      <p:grpSp>
        <p:nvGrpSpPr>
          <p:cNvPr id="8525" name="Google Shape;8525;p16"/>
          <p:cNvGrpSpPr/>
          <p:nvPr/>
        </p:nvGrpSpPr>
        <p:grpSpPr>
          <a:xfrm>
            <a:off x="-34200" y="155885"/>
            <a:ext cx="9212400" cy="4831731"/>
            <a:chOff x="-27550" y="147635"/>
            <a:chExt cx="9212400" cy="4831731"/>
          </a:xfrm>
        </p:grpSpPr>
        <p:cxnSp>
          <p:nvCxnSpPr>
            <p:cNvPr id="8526" name="Google Shape;8526;p16"/>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27" name="Google Shape;8527;p16"/>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28" name="Google Shape;8528;p16"/>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29" name="Google Shape;8529;p16"/>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0" name="Google Shape;8530;p16"/>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1" name="Google Shape;8531;p16"/>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2" name="Google Shape;8532;p16"/>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3" name="Google Shape;8533;p16"/>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4" name="Google Shape;8534;p16"/>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5" name="Google Shape;8535;p16"/>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6" name="Google Shape;8536;p16"/>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7" name="Google Shape;8537;p16"/>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8" name="Google Shape;8538;p16"/>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39" name="Google Shape;8539;p16"/>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0" name="Google Shape;8540;p16"/>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1" name="Google Shape;8541;p16"/>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2" name="Google Shape;8542;p16"/>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3" name="Google Shape;8543;p16"/>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4" name="Google Shape;8544;p16"/>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5" name="Google Shape;8545;p16"/>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6" name="Google Shape;8546;p16"/>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7" name="Google Shape;8547;p16"/>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8" name="Google Shape;8548;p16"/>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49" name="Google Shape;8549;p16"/>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0" name="Google Shape;8550;p16"/>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1" name="Google Shape;8551;p16"/>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2" name="Google Shape;8552;p16"/>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3" name="Google Shape;8553;p16"/>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4" name="Google Shape;8554;p16"/>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5" name="Google Shape;8555;p16"/>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6" name="Google Shape;8556;p16"/>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7" name="Google Shape;8557;p16"/>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8" name="Google Shape;8558;p16"/>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59" name="Google Shape;8559;p16"/>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560" name="Google Shape;8560;p16"/>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8561" name="Google Shape;8561;p16"/>
          <p:cNvSpPr/>
          <p:nvPr/>
        </p:nvSpPr>
        <p:spPr>
          <a:xfrm rot="5400000">
            <a:off x="7776812" y="2175801"/>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2" name="Google Shape;8562;p16"/>
          <p:cNvGrpSpPr/>
          <p:nvPr/>
        </p:nvGrpSpPr>
        <p:grpSpPr>
          <a:xfrm rot="5400000">
            <a:off x="7002080" y="3978194"/>
            <a:ext cx="1693781" cy="1707607"/>
            <a:chOff x="2000675" y="255425"/>
            <a:chExt cx="413450" cy="416825"/>
          </a:xfrm>
        </p:grpSpPr>
        <p:sp>
          <p:nvSpPr>
            <p:cNvPr id="8563" name="Google Shape;8563;p16"/>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6"/>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6"/>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6"/>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6"/>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6"/>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6"/>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6"/>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6"/>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6"/>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6"/>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6"/>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6"/>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6"/>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6"/>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6"/>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6"/>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6"/>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6"/>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6"/>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6"/>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6"/>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6"/>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6"/>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6"/>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6"/>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6"/>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6"/>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6"/>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6"/>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6"/>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6"/>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6"/>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6"/>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6"/>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6"/>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6"/>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6"/>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6"/>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6"/>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6"/>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6"/>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6"/>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6"/>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6"/>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6"/>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6"/>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6"/>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6"/>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6"/>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6"/>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6"/>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6"/>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6"/>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6"/>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6"/>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6"/>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6"/>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6"/>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6"/>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6"/>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6"/>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6"/>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6"/>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6"/>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6"/>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6"/>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6"/>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6"/>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6"/>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6"/>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6"/>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6"/>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6"/>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6"/>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6"/>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6"/>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6"/>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6"/>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6"/>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6"/>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6"/>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6"/>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6"/>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6"/>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6"/>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6"/>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6"/>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6"/>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6"/>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6"/>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6"/>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6"/>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6"/>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6"/>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6"/>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6"/>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6"/>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6"/>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6"/>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6"/>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6"/>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6"/>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6"/>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6"/>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16"/>
          <p:cNvGrpSpPr/>
          <p:nvPr/>
        </p:nvGrpSpPr>
        <p:grpSpPr>
          <a:xfrm rot="5400000">
            <a:off x="-725495" y="3833494"/>
            <a:ext cx="1693781" cy="1707607"/>
            <a:chOff x="2000675" y="255425"/>
            <a:chExt cx="413450" cy="416825"/>
          </a:xfrm>
        </p:grpSpPr>
        <p:sp>
          <p:nvSpPr>
            <p:cNvPr id="8669" name="Google Shape;8669;p16"/>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6"/>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6"/>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6"/>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6"/>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6"/>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6"/>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6"/>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6"/>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6"/>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6"/>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6"/>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6"/>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6"/>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6"/>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6"/>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6"/>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6"/>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6"/>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6"/>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6"/>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6"/>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6"/>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6"/>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6"/>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6"/>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6"/>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6"/>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6"/>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6"/>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6"/>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6"/>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6"/>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6"/>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6"/>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6"/>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6"/>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6"/>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6"/>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6"/>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6"/>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6"/>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6"/>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6"/>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6"/>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6"/>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6"/>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6"/>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6"/>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6"/>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6"/>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6"/>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6"/>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6"/>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6"/>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6"/>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6"/>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6"/>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6"/>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6"/>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6"/>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6"/>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6"/>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6"/>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6"/>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6"/>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6"/>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6"/>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6"/>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6"/>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6"/>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6"/>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6"/>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6"/>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6"/>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6"/>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6"/>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6"/>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6"/>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6"/>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6"/>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6"/>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6"/>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6"/>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6"/>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6"/>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6"/>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6"/>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6"/>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6"/>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6"/>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6"/>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6"/>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6"/>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6"/>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6"/>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6"/>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6"/>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6"/>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6"/>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6"/>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6"/>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6"/>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6"/>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6"/>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4" name="Google Shape;8774;p16"/>
          <p:cNvSpPr/>
          <p:nvPr/>
        </p:nvSpPr>
        <p:spPr>
          <a:xfrm rot="5400000">
            <a:off x="-95338" y="-140312"/>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6"/>
          <p:cNvSpPr/>
          <p:nvPr/>
        </p:nvSpPr>
        <p:spPr>
          <a:xfrm rot="5400000">
            <a:off x="3078462" y="4951613"/>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6" name="Google Shape;8776;p16"/>
          <p:cNvGrpSpPr/>
          <p:nvPr/>
        </p:nvGrpSpPr>
        <p:grpSpPr>
          <a:xfrm>
            <a:off x="488125" y="86465"/>
            <a:ext cx="8254356" cy="4678435"/>
            <a:chOff x="488125" y="86465"/>
            <a:chExt cx="8254356" cy="4678435"/>
          </a:xfrm>
        </p:grpSpPr>
        <p:sp>
          <p:nvSpPr>
            <p:cNvPr id="8777" name="Google Shape;8777;p16"/>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6"/>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9" name="Google Shape;8779;p16"/>
            <p:cNvGrpSpPr/>
            <p:nvPr/>
          </p:nvGrpSpPr>
          <p:grpSpPr>
            <a:xfrm>
              <a:off x="646450" y="538749"/>
              <a:ext cx="111400" cy="125400"/>
              <a:chOff x="1783400" y="213975"/>
              <a:chExt cx="111400" cy="125400"/>
            </a:xfrm>
          </p:grpSpPr>
          <p:cxnSp>
            <p:nvCxnSpPr>
              <p:cNvPr id="8780" name="Google Shape;8780;p16"/>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8781" name="Google Shape;8781;p16"/>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grpSp>
      <p:sp>
        <p:nvSpPr>
          <p:cNvPr id="8782" name="Google Shape;8782;p16"/>
          <p:cNvSpPr txBox="1">
            <a:spLocks noGrp="1"/>
          </p:cNvSpPr>
          <p:nvPr>
            <p:ph type="subTitle" idx="1"/>
          </p:nvPr>
        </p:nvSpPr>
        <p:spPr>
          <a:xfrm>
            <a:off x="1117250" y="3059577"/>
            <a:ext cx="3063300" cy="1007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783" name="Google Shape;8783;p16"/>
          <p:cNvSpPr txBox="1">
            <a:spLocks noGrp="1"/>
          </p:cNvSpPr>
          <p:nvPr>
            <p:ph type="title"/>
          </p:nvPr>
        </p:nvSpPr>
        <p:spPr>
          <a:xfrm>
            <a:off x="1117250" y="1013525"/>
            <a:ext cx="3334800" cy="2103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784"/>
        <p:cNvGrpSpPr/>
        <p:nvPr/>
      </p:nvGrpSpPr>
      <p:grpSpPr>
        <a:xfrm>
          <a:off x="0" y="0"/>
          <a:ext cx="0" cy="0"/>
          <a:chOff x="0" y="0"/>
          <a:chExt cx="0" cy="0"/>
        </a:xfrm>
      </p:grpSpPr>
      <p:grpSp>
        <p:nvGrpSpPr>
          <p:cNvPr id="8785" name="Google Shape;8785;p17"/>
          <p:cNvGrpSpPr/>
          <p:nvPr/>
        </p:nvGrpSpPr>
        <p:grpSpPr>
          <a:xfrm>
            <a:off x="-34200" y="155885"/>
            <a:ext cx="9212400" cy="4831731"/>
            <a:chOff x="-27550" y="147635"/>
            <a:chExt cx="9212400" cy="4831731"/>
          </a:xfrm>
        </p:grpSpPr>
        <p:cxnSp>
          <p:nvCxnSpPr>
            <p:cNvPr id="8786" name="Google Shape;8786;p17"/>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87" name="Google Shape;8787;p17"/>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88" name="Google Shape;8788;p17"/>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89" name="Google Shape;8789;p17"/>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0" name="Google Shape;8790;p17"/>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1" name="Google Shape;8791;p17"/>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2" name="Google Shape;8792;p17"/>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3" name="Google Shape;8793;p17"/>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4" name="Google Shape;8794;p17"/>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5" name="Google Shape;8795;p17"/>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6" name="Google Shape;8796;p17"/>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7" name="Google Shape;8797;p17"/>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8" name="Google Shape;8798;p17"/>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799" name="Google Shape;8799;p17"/>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0" name="Google Shape;8800;p17"/>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1" name="Google Shape;8801;p17"/>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2" name="Google Shape;8802;p17"/>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3" name="Google Shape;8803;p17"/>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4" name="Google Shape;8804;p17"/>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5" name="Google Shape;8805;p17"/>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6" name="Google Shape;8806;p17"/>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7" name="Google Shape;8807;p17"/>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8" name="Google Shape;8808;p17"/>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09" name="Google Shape;8809;p17"/>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0" name="Google Shape;8810;p17"/>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1" name="Google Shape;8811;p17"/>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2" name="Google Shape;8812;p17"/>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3" name="Google Shape;8813;p17"/>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4" name="Google Shape;8814;p17"/>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5" name="Google Shape;8815;p17"/>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6" name="Google Shape;8816;p17"/>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7" name="Google Shape;8817;p17"/>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8" name="Google Shape;8818;p17"/>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19" name="Google Shape;8819;p17"/>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8820" name="Google Shape;8820;p17"/>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8821" name="Google Shape;8821;p17"/>
          <p:cNvSpPr/>
          <p:nvPr/>
        </p:nvSpPr>
        <p:spPr>
          <a:xfrm rot="-5400000">
            <a:off x="1074217" y="4336038"/>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2" name="Google Shape;8822;p17"/>
          <p:cNvGrpSpPr/>
          <p:nvPr/>
        </p:nvGrpSpPr>
        <p:grpSpPr>
          <a:xfrm rot="-5400000">
            <a:off x="7830118" y="1998813"/>
            <a:ext cx="1693781" cy="1707607"/>
            <a:chOff x="2000675" y="255425"/>
            <a:chExt cx="413450" cy="416825"/>
          </a:xfrm>
        </p:grpSpPr>
        <p:sp>
          <p:nvSpPr>
            <p:cNvPr id="8823" name="Google Shape;8823;p17"/>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7"/>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7"/>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7"/>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7"/>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7"/>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7"/>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7"/>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7"/>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7"/>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7"/>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7"/>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7"/>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7"/>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7"/>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7"/>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7"/>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7"/>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7"/>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7"/>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7"/>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7"/>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7"/>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7"/>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7"/>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7"/>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7"/>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7"/>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7"/>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7"/>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7"/>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7"/>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7"/>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7"/>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7"/>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7"/>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7"/>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7"/>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7"/>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7"/>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7"/>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7"/>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7"/>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7"/>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7"/>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7"/>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7"/>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7"/>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7"/>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7"/>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7"/>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7"/>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7"/>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7"/>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7"/>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7"/>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7"/>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7"/>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7"/>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7"/>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7"/>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7"/>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7"/>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7"/>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7"/>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7"/>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7"/>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7"/>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7"/>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7"/>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7"/>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7"/>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7"/>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7"/>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7"/>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7"/>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7"/>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7"/>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7"/>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7"/>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7"/>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7"/>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7"/>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7"/>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7"/>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7"/>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7"/>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7"/>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7"/>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7"/>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7"/>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7"/>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7"/>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7"/>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7"/>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7"/>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7"/>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7"/>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7"/>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7"/>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7"/>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7"/>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7"/>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7"/>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7"/>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8" name="Google Shape;8928;p17"/>
          <p:cNvSpPr/>
          <p:nvPr/>
        </p:nvSpPr>
        <p:spPr>
          <a:xfrm rot="-5400000">
            <a:off x="-170633" y="283301"/>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7"/>
          <p:cNvSpPr/>
          <p:nvPr/>
        </p:nvSpPr>
        <p:spPr>
          <a:xfrm rot="-5400000">
            <a:off x="4668092" y="155876"/>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0" name="Google Shape;8930;p17"/>
          <p:cNvGrpSpPr/>
          <p:nvPr/>
        </p:nvGrpSpPr>
        <p:grpSpPr>
          <a:xfrm>
            <a:off x="488125" y="86465"/>
            <a:ext cx="8254356" cy="4678435"/>
            <a:chOff x="488125" y="86465"/>
            <a:chExt cx="8254356" cy="4678435"/>
          </a:xfrm>
        </p:grpSpPr>
        <p:sp>
          <p:nvSpPr>
            <p:cNvPr id="8931" name="Google Shape;8931;p17"/>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7"/>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3" name="Google Shape;8933;p17"/>
            <p:cNvGrpSpPr/>
            <p:nvPr/>
          </p:nvGrpSpPr>
          <p:grpSpPr>
            <a:xfrm>
              <a:off x="646450" y="538749"/>
              <a:ext cx="111400" cy="125400"/>
              <a:chOff x="1783400" y="213975"/>
              <a:chExt cx="111400" cy="125400"/>
            </a:xfrm>
          </p:grpSpPr>
          <p:cxnSp>
            <p:nvCxnSpPr>
              <p:cNvPr id="8934" name="Google Shape;8934;p17"/>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8935" name="Google Shape;8935;p17"/>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grpSp>
      <p:sp>
        <p:nvSpPr>
          <p:cNvPr id="8936" name="Google Shape;8936;p17"/>
          <p:cNvSpPr txBox="1">
            <a:spLocks noGrp="1"/>
          </p:cNvSpPr>
          <p:nvPr>
            <p:ph type="subTitle" idx="1"/>
          </p:nvPr>
        </p:nvSpPr>
        <p:spPr>
          <a:xfrm>
            <a:off x="4958425" y="2627625"/>
            <a:ext cx="2782800" cy="1021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937" name="Google Shape;8937;p17"/>
          <p:cNvSpPr txBox="1">
            <a:spLocks noGrp="1"/>
          </p:cNvSpPr>
          <p:nvPr>
            <p:ph type="title"/>
          </p:nvPr>
        </p:nvSpPr>
        <p:spPr>
          <a:xfrm>
            <a:off x="4958425" y="1494375"/>
            <a:ext cx="1957800" cy="11076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2_1">
    <p:spTree>
      <p:nvGrpSpPr>
        <p:cNvPr id="1" name="Shape 9094"/>
        <p:cNvGrpSpPr/>
        <p:nvPr/>
      </p:nvGrpSpPr>
      <p:grpSpPr>
        <a:xfrm>
          <a:off x="0" y="0"/>
          <a:ext cx="0" cy="0"/>
          <a:chOff x="0" y="0"/>
          <a:chExt cx="0" cy="0"/>
        </a:xfrm>
      </p:grpSpPr>
      <p:grpSp>
        <p:nvGrpSpPr>
          <p:cNvPr id="9095" name="Google Shape;9095;p19"/>
          <p:cNvGrpSpPr/>
          <p:nvPr/>
        </p:nvGrpSpPr>
        <p:grpSpPr>
          <a:xfrm>
            <a:off x="-34200" y="155885"/>
            <a:ext cx="9212400" cy="4831731"/>
            <a:chOff x="-27550" y="147635"/>
            <a:chExt cx="9212400" cy="4831731"/>
          </a:xfrm>
        </p:grpSpPr>
        <p:cxnSp>
          <p:nvCxnSpPr>
            <p:cNvPr id="9096" name="Google Shape;9096;p19"/>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097" name="Google Shape;9097;p19"/>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098" name="Google Shape;9098;p19"/>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099" name="Google Shape;9099;p19"/>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0" name="Google Shape;9100;p19"/>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1" name="Google Shape;9101;p19"/>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2" name="Google Shape;9102;p19"/>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3" name="Google Shape;9103;p19"/>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4" name="Google Shape;9104;p19"/>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5" name="Google Shape;9105;p19"/>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6" name="Google Shape;9106;p19"/>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7" name="Google Shape;9107;p19"/>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8" name="Google Shape;9108;p19"/>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09" name="Google Shape;9109;p19"/>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0" name="Google Shape;9110;p19"/>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1" name="Google Shape;9111;p19"/>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2" name="Google Shape;9112;p19"/>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3" name="Google Shape;9113;p19"/>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4" name="Google Shape;9114;p19"/>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5" name="Google Shape;9115;p19"/>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6" name="Google Shape;9116;p19"/>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7" name="Google Shape;9117;p19"/>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8" name="Google Shape;9118;p19"/>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19" name="Google Shape;9119;p19"/>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0" name="Google Shape;9120;p19"/>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1" name="Google Shape;9121;p19"/>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2" name="Google Shape;9122;p19"/>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3" name="Google Shape;9123;p19"/>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4" name="Google Shape;9124;p19"/>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5" name="Google Shape;9125;p19"/>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6" name="Google Shape;9126;p19"/>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7" name="Google Shape;9127;p19"/>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8" name="Google Shape;9128;p19"/>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29" name="Google Shape;9129;p19"/>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130" name="Google Shape;9130;p19"/>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9131" name="Google Shape;9131;p19"/>
          <p:cNvSpPr/>
          <p:nvPr/>
        </p:nvSpPr>
        <p:spPr>
          <a:xfrm rot="-5400000">
            <a:off x="8138087" y="4003132"/>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2" name="Google Shape;9132;p19"/>
          <p:cNvGrpSpPr/>
          <p:nvPr/>
        </p:nvGrpSpPr>
        <p:grpSpPr>
          <a:xfrm rot="-5400000">
            <a:off x="-185462" y="3771669"/>
            <a:ext cx="1693781" cy="1707607"/>
            <a:chOff x="2000675" y="255425"/>
            <a:chExt cx="413450" cy="416825"/>
          </a:xfrm>
        </p:grpSpPr>
        <p:sp>
          <p:nvSpPr>
            <p:cNvPr id="9133" name="Google Shape;9133;p19"/>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9"/>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9"/>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9"/>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9"/>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9"/>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9"/>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9"/>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9"/>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9"/>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9"/>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9"/>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9"/>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9"/>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9"/>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9"/>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9"/>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9"/>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9"/>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9"/>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9"/>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9"/>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9"/>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9"/>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9"/>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9"/>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9"/>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9"/>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9"/>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9"/>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9"/>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9"/>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9"/>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9"/>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9"/>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9"/>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9"/>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9"/>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9"/>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9"/>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9"/>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9"/>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9"/>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9"/>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9"/>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9"/>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9"/>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9"/>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9"/>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9"/>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9"/>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9"/>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9"/>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9"/>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9"/>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9"/>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9"/>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9"/>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9"/>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9"/>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9"/>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9"/>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9"/>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9"/>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9"/>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9"/>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9"/>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9"/>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9"/>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9"/>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9"/>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9"/>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9"/>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9"/>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9"/>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9"/>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9"/>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9"/>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9"/>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9"/>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9"/>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9"/>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9"/>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9"/>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9"/>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9"/>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9"/>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9"/>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9"/>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9"/>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9"/>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9"/>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9"/>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9"/>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9"/>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9"/>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9"/>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9"/>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9"/>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9"/>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9"/>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9"/>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9"/>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9"/>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9"/>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8" name="Google Shape;9238;p19"/>
          <p:cNvSpPr/>
          <p:nvPr/>
        </p:nvSpPr>
        <p:spPr>
          <a:xfrm rot="-5400000">
            <a:off x="8325287" y="816282"/>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9"/>
          <p:cNvSpPr/>
          <p:nvPr/>
        </p:nvSpPr>
        <p:spPr>
          <a:xfrm rot="-5400000">
            <a:off x="-403788" y="-474618"/>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9"/>
          <p:cNvSpPr txBox="1">
            <a:spLocks noGrp="1"/>
          </p:cNvSpPr>
          <p:nvPr>
            <p:ph type="title"/>
          </p:nvPr>
        </p:nvSpPr>
        <p:spPr>
          <a:xfrm>
            <a:off x="2085000" y="1032850"/>
            <a:ext cx="497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241" name="Google Shape;9241;p19"/>
          <p:cNvSpPr txBox="1">
            <a:spLocks noGrp="1"/>
          </p:cNvSpPr>
          <p:nvPr>
            <p:ph type="body" idx="1"/>
          </p:nvPr>
        </p:nvSpPr>
        <p:spPr>
          <a:xfrm>
            <a:off x="2085000" y="1807025"/>
            <a:ext cx="4974000" cy="2057100"/>
          </a:xfrm>
          <a:prstGeom prst="rect">
            <a:avLst/>
          </a:prstGeom>
        </p:spPr>
        <p:txBody>
          <a:bodyPr spcFirstLastPara="1" wrap="square" lIns="91425" tIns="91425" rIns="91425" bIns="91425" anchor="ctr" anchorCtr="0">
            <a:noAutofit/>
          </a:bodyPr>
          <a:lstStyle>
            <a:lvl1pPr marL="457200" lvl="0" indent="-317500" rtl="0">
              <a:spcBef>
                <a:spcPts val="0"/>
              </a:spcBef>
              <a:spcAft>
                <a:spcPts val="0"/>
              </a:spcAft>
              <a:buClr>
                <a:schemeClr val="dk2"/>
              </a:buClr>
              <a:buSzPts val="1400"/>
              <a:buChar char="●"/>
              <a:defRPr>
                <a:solidFill>
                  <a:schemeClr val="dk1"/>
                </a:solidFill>
              </a:defRPr>
            </a:lvl1pPr>
            <a:lvl2pPr marL="914400" lvl="1" indent="-317500" rtl="0">
              <a:lnSpc>
                <a:spcPct val="115000"/>
              </a:lnSpc>
              <a:spcBef>
                <a:spcPts val="0"/>
              </a:spcBef>
              <a:spcAft>
                <a:spcPts val="0"/>
              </a:spcAft>
              <a:buSzPts val="1400"/>
              <a:buChar char="○"/>
              <a:defRPr>
                <a:solidFill>
                  <a:schemeClr val="dk1"/>
                </a:solidFill>
              </a:defRPr>
            </a:lvl2pPr>
            <a:lvl3pPr marL="1371600" lvl="2" indent="-317500" rtl="0">
              <a:lnSpc>
                <a:spcPct val="115000"/>
              </a:lnSpc>
              <a:spcBef>
                <a:spcPts val="0"/>
              </a:spcBef>
              <a:spcAft>
                <a:spcPts val="0"/>
              </a:spcAft>
              <a:buSzPts val="1400"/>
              <a:buChar char="■"/>
              <a:defRPr>
                <a:solidFill>
                  <a:schemeClr val="dk1"/>
                </a:solidFill>
              </a:defRPr>
            </a:lvl3pPr>
            <a:lvl4pPr marL="1828800" lvl="3" indent="-317500" rtl="0">
              <a:lnSpc>
                <a:spcPct val="115000"/>
              </a:lnSpc>
              <a:spcBef>
                <a:spcPts val="0"/>
              </a:spcBef>
              <a:spcAft>
                <a:spcPts val="0"/>
              </a:spcAft>
              <a:buSzPts val="1400"/>
              <a:buChar char="●"/>
              <a:defRPr>
                <a:solidFill>
                  <a:schemeClr val="dk1"/>
                </a:solidFill>
              </a:defRPr>
            </a:lvl4pPr>
            <a:lvl5pPr marL="2286000" lvl="4" indent="-317500" rtl="0">
              <a:lnSpc>
                <a:spcPct val="115000"/>
              </a:lnSpc>
              <a:spcBef>
                <a:spcPts val="0"/>
              </a:spcBef>
              <a:spcAft>
                <a:spcPts val="0"/>
              </a:spcAft>
              <a:buSzPts val="1400"/>
              <a:buChar char="○"/>
              <a:defRPr>
                <a:solidFill>
                  <a:schemeClr val="dk1"/>
                </a:solidFill>
              </a:defRPr>
            </a:lvl5pPr>
            <a:lvl6pPr marL="2743200" lvl="5" indent="-317500" rtl="0">
              <a:lnSpc>
                <a:spcPct val="115000"/>
              </a:lnSpc>
              <a:spcBef>
                <a:spcPts val="0"/>
              </a:spcBef>
              <a:spcAft>
                <a:spcPts val="0"/>
              </a:spcAft>
              <a:buSzPts val="1400"/>
              <a:buChar char="■"/>
              <a:defRPr>
                <a:solidFill>
                  <a:schemeClr val="dk1"/>
                </a:solidFill>
              </a:defRPr>
            </a:lvl6pPr>
            <a:lvl7pPr marL="3200400" lvl="6" indent="-317500" rtl="0">
              <a:lnSpc>
                <a:spcPct val="115000"/>
              </a:lnSpc>
              <a:spcBef>
                <a:spcPts val="0"/>
              </a:spcBef>
              <a:spcAft>
                <a:spcPts val="0"/>
              </a:spcAft>
              <a:buSzPts val="1400"/>
              <a:buChar char="●"/>
              <a:defRPr>
                <a:solidFill>
                  <a:schemeClr val="dk1"/>
                </a:solidFill>
              </a:defRPr>
            </a:lvl7pPr>
            <a:lvl8pPr marL="3657600" lvl="7" indent="-317500" rtl="0">
              <a:lnSpc>
                <a:spcPct val="115000"/>
              </a:lnSpc>
              <a:spcBef>
                <a:spcPts val="0"/>
              </a:spcBef>
              <a:spcAft>
                <a:spcPts val="0"/>
              </a:spcAft>
              <a:buSzPts val="1400"/>
              <a:buChar char="○"/>
              <a:defRPr>
                <a:solidFill>
                  <a:schemeClr val="dk1"/>
                </a:solidFill>
              </a:defRPr>
            </a:lvl8pPr>
            <a:lvl9pPr marL="4114800" lvl="8" indent="-317500" rtl="0">
              <a:lnSpc>
                <a:spcPct val="115000"/>
              </a:lnSpc>
              <a:spcBef>
                <a:spcPts val="0"/>
              </a:spcBef>
              <a:spcAft>
                <a:spcPts val="0"/>
              </a:spcAft>
              <a:buSzPts val="1400"/>
              <a:buChar char="■"/>
              <a:defRPr>
                <a:solidFill>
                  <a:schemeClr val="dk1"/>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9242"/>
        <p:cNvGrpSpPr/>
        <p:nvPr/>
      </p:nvGrpSpPr>
      <p:grpSpPr>
        <a:xfrm>
          <a:off x="0" y="0"/>
          <a:ext cx="0" cy="0"/>
          <a:chOff x="0" y="0"/>
          <a:chExt cx="0" cy="0"/>
        </a:xfrm>
      </p:grpSpPr>
      <p:grpSp>
        <p:nvGrpSpPr>
          <p:cNvPr id="9243" name="Google Shape;9243;p20"/>
          <p:cNvGrpSpPr/>
          <p:nvPr/>
        </p:nvGrpSpPr>
        <p:grpSpPr>
          <a:xfrm>
            <a:off x="-34200" y="155885"/>
            <a:ext cx="9212400" cy="4831731"/>
            <a:chOff x="-27550" y="147635"/>
            <a:chExt cx="9212400" cy="4831731"/>
          </a:xfrm>
        </p:grpSpPr>
        <p:cxnSp>
          <p:nvCxnSpPr>
            <p:cNvPr id="9244" name="Google Shape;9244;p20"/>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45" name="Google Shape;9245;p20"/>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46" name="Google Shape;9246;p20"/>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47" name="Google Shape;9247;p20"/>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48" name="Google Shape;9248;p20"/>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49" name="Google Shape;9249;p20"/>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0" name="Google Shape;9250;p20"/>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1" name="Google Shape;9251;p20"/>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2" name="Google Shape;9252;p20"/>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3" name="Google Shape;9253;p20"/>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4" name="Google Shape;9254;p20"/>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5" name="Google Shape;9255;p20"/>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6" name="Google Shape;9256;p20"/>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7" name="Google Shape;9257;p20"/>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8" name="Google Shape;9258;p20"/>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59" name="Google Shape;9259;p20"/>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0" name="Google Shape;9260;p20"/>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1" name="Google Shape;9261;p20"/>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2" name="Google Shape;9262;p20"/>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3" name="Google Shape;9263;p20"/>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4" name="Google Shape;9264;p20"/>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5" name="Google Shape;9265;p20"/>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6" name="Google Shape;9266;p20"/>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7" name="Google Shape;9267;p20"/>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8" name="Google Shape;9268;p20"/>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69" name="Google Shape;9269;p20"/>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70" name="Google Shape;9270;p20"/>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71" name="Google Shape;9271;p20"/>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72" name="Google Shape;9272;p20"/>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73" name="Google Shape;9273;p20"/>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74" name="Google Shape;9274;p20"/>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75" name="Google Shape;9275;p20"/>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76" name="Google Shape;9276;p20"/>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77" name="Google Shape;9277;p20"/>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278" name="Google Shape;9278;p20"/>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9279" name="Google Shape;9279;p20"/>
          <p:cNvSpPr/>
          <p:nvPr/>
        </p:nvSpPr>
        <p:spPr>
          <a:xfrm rot="10800000">
            <a:off x="6530609" y="-127415"/>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0" name="Google Shape;9280;p20"/>
          <p:cNvGrpSpPr/>
          <p:nvPr/>
        </p:nvGrpSpPr>
        <p:grpSpPr>
          <a:xfrm rot="10800000">
            <a:off x="6127709" y="3608765"/>
            <a:ext cx="1693781" cy="1707607"/>
            <a:chOff x="2000675" y="255425"/>
            <a:chExt cx="413450" cy="416825"/>
          </a:xfrm>
        </p:grpSpPr>
        <p:sp>
          <p:nvSpPr>
            <p:cNvPr id="9281" name="Google Shape;9281;p20"/>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20"/>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20"/>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20"/>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20"/>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20"/>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20"/>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20"/>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20"/>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20"/>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20"/>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20"/>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20"/>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20"/>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20"/>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20"/>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20"/>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20"/>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20"/>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20"/>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20"/>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20"/>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20"/>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20"/>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20"/>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20"/>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20"/>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20"/>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20"/>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20"/>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20"/>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20"/>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20"/>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20"/>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20"/>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20"/>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20"/>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20"/>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20"/>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20"/>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20"/>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20"/>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20"/>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20"/>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20"/>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20"/>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20"/>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20"/>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20"/>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20"/>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20"/>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20"/>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20"/>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20"/>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20"/>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20"/>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20"/>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20"/>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20"/>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20"/>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20"/>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20"/>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20"/>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20"/>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20"/>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20"/>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20"/>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20"/>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20"/>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20"/>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20"/>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20"/>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20"/>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20"/>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20"/>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20"/>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20"/>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20"/>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20"/>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20"/>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20"/>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20"/>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20"/>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20"/>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20"/>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20"/>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20"/>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20"/>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20"/>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20"/>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20"/>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20"/>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20"/>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20"/>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20"/>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20"/>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20"/>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20"/>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20"/>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20"/>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20"/>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20"/>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20"/>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20"/>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20"/>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6" name="Google Shape;9386;p20"/>
          <p:cNvSpPr/>
          <p:nvPr/>
        </p:nvSpPr>
        <p:spPr>
          <a:xfrm rot="10800000">
            <a:off x="9" y="1192835"/>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20"/>
          <p:cNvSpPr/>
          <p:nvPr/>
        </p:nvSpPr>
        <p:spPr>
          <a:xfrm rot="10800000">
            <a:off x="1103709" y="4269010"/>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20"/>
          <p:cNvGrpSpPr/>
          <p:nvPr/>
        </p:nvGrpSpPr>
        <p:grpSpPr>
          <a:xfrm>
            <a:off x="488125" y="86465"/>
            <a:ext cx="8254356" cy="4678435"/>
            <a:chOff x="488125" y="86465"/>
            <a:chExt cx="8254356" cy="4678435"/>
          </a:xfrm>
        </p:grpSpPr>
        <p:sp>
          <p:nvSpPr>
            <p:cNvPr id="9389" name="Google Shape;9389;p20"/>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20"/>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1" name="Google Shape;9391;p20"/>
            <p:cNvGrpSpPr/>
            <p:nvPr/>
          </p:nvGrpSpPr>
          <p:grpSpPr>
            <a:xfrm>
              <a:off x="646450" y="538749"/>
              <a:ext cx="111400" cy="125400"/>
              <a:chOff x="1783400" y="213975"/>
              <a:chExt cx="111400" cy="125400"/>
            </a:xfrm>
          </p:grpSpPr>
          <p:cxnSp>
            <p:nvCxnSpPr>
              <p:cNvPr id="9392" name="Google Shape;9392;p20"/>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9393" name="Google Shape;9393;p20"/>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9394" name="Google Shape;9394;p20"/>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
        <p:nvSpPr>
          <p:cNvPr id="9395" name="Google Shape;9395;p2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396" name="Google Shape;9396;p20"/>
          <p:cNvSpPr txBox="1">
            <a:spLocks noGrp="1"/>
          </p:cNvSpPr>
          <p:nvPr>
            <p:ph type="title" idx="2"/>
          </p:nvPr>
        </p:nvSpPr>
        <p:spPr>
          <a:xfrm>
            <a:off x="729450" y="2866299"/>
            <a:ext cx="2453100" cy="28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397" name="Google Shape;9397;p20"/>
          <p:cNvSpPr txBox="1">
            <a:spLocks noGrp="1"/>
          </p:cNvSpPr>
          <p:nvPr>
            <p:ph type="subTitle" idx="1"/>
          </p:nvPr>
        </p:nvSpPr>
        <p:spPr>
          <a:xfrm>
            <a:off x="729450" y="3231637"/>
            <a:ext cx="2453100" cy="68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398" name="Google Shape;9398;p20"/>
          <p:cNvSpPr txBox="1">
            <a:spLocks noGrp="1"/>
          </p:cNvSpPr>
          <p:nvPr>
            <p:ph type="title" idx="3"/>
          </p:nvPr>
        </p:nvSpPr>
        <p:spPr>
          <a:xfrm>
            <a:off x="3354900" y="2866299"/>
            <a:ext cx="2453100" cy="28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399" name="Google Shape;9399;p20"/>
          <p:cNvSpPr txBox="1">
            <a:spLocks noGrp="1"/>
          </p:cNvSpPr>
          <p:nvPr>
            <p:ph type="subTitle" idx="4"/>
          </p:nvPr>
        </p:nvSpPr>
        <p:spPr>
          <a:xfrm>
            <a:off x="3354900" y="3231637"/>
            <a:ext cx="2453100" cy="68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400" name="Google Shape;9400;p20"/>
          <p:cNvSpPr txBox="1">
            <a:spLocks noGrp="1"/>
          </p:cNvSpPr>
          <p:nvPr>
            <p:ph type="title" idx="5"/>
          </p:nvPr>
        </p:nvSpPr>
        <p:spPr>
          <a:xfrm>
            <a:off x="5961450" y="2866299"/>
            <a:ext cx="2453100" cy="28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401" name="Google Shape;9401;p20"/>
          <p:cNvSpPr txBox="1">
            <a:spLocks noGrp="1"/>
          </p:cNvSpPr>
          <p:nvPr>
            <p:ph type="subTitle" idx="6"/>
          </p:nvPr>
        </p:nvSpPr>
        <p:spPr>
          <a:xfrm>
            <a:off x="5961450" y="3231637"/>
            <a:ext cx="2453100" cy="68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9402"/>
        <p:cNvGrpSpPr/>
        <p:nvPr/>
      </p:nvGrpSpPr>
      <p:grpSpPr>
        <a:xfrm>
          <a:off x="0" y="0"/>
          <a:ext cx="0" cy="0"/>
          <a:chOff x="0" y="0"/>
          <a:chExt cx="0" cy="0"/>
        </a:xfrm>
      </p:grpSpPr>
      <p:grpSp>
        <p:nvGrpSpPr>
          <p:cNvPr id="9403" name="Google Shape;9403;p21"/>
          <p:cNvGrpSpPr/>
          <p:nvPr/>
        </p:nvGrpSpPr>
        <p:grpSpPr>
          <a:xfrm>
            <a:off x="-34200" y="155885"/>
            <a:ext cx="9212400" cy="4831731"/>
            <a:chOff x="-27550" y="147635"/>
            <a:chExt cx="9212400" cy="4831731"/>
          </a:xfrm>
        </p:grpSpPr>
        <p:cxnSp>
          <p:nvCxnSpPr>
            <p:cNvPr id="9404" name="Google Shape;9404;p21"/>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05" name="Google Shape;9405;p21"/>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06" name="Google Shape;9406;p21"/>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07" name="Google Shape;9407;p21"/>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08" name="Google Shape;9408;p21"/>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09" name="Google Shape;9409;p21"/>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0" name="Google Shape;9410;p21"/>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1" name="Google Shape;9411;p21"/>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2" name="Google Shape;9412;p21"/>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3" name="Google Shape;9413;p21"/>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4" name="Google Shape;9414;p21"/>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5" name="Google Shape;9415;p21"/>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6" name="Google Shape;9416;p21"/>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7" name="Google Shape;9417;p21"/>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8" name="Google Shape;9418;p21"/>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19" name="Google Shape;9419;p21"/>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0" name="Google Shape;9420;p21"/>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1" name="Google Shape;9421;p21"/>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2" name="Google Shape;9422;p21"/>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3" name="Google Shape;9423;p21"/>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4" name="Google Shape;9424;p21"/>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5" name="Google Shape;9425;p21"/>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6" name="Google Shape;9426;p21"/>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7" name="Google Shape;9427;p21"/>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8" name="Google Shape;9428;p21"/>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29" name="Google Shape;9429;p21"/>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30" name="Google Shape;9430;p21"/>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31" name="Google Shape;9431;p21"/>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32" name="Google Shape;9432;p21"/>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33" name="Google Shape;9433;p21"/>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34" name="Google Shape;9434;p21"/>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35" name="Google Shape;9435;p21"/>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36" name="Google Shape;9436;p21"/>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37" name="Google Shape;9437;p21"/>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438" name="Google Shape;9438;p21"/>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9439" name="Google Shape;9439;p21"/>
          <p:cNvSpPr/>
          <p:nvPr/>
        </p:nvSpPr>
        <p:spPr>
          <a:xfrm rot="5400000">
            <a:off x="-403788" y="-273187"/>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0" name="Google Shape;9440;p21"/>
          <p:cNvGrpSpPr/>
          <p:nvPr/>
        </p:nvGrpSpPr>
        <p:grpSpPr>
          <a:xfrm rot="5400000">
            <a:off x="5694055" y="-481531"/>
            <a:ext cx="1693781" cy="1707607"/>
            <a:chOff x="2000675" y="255425"/>
            <a:chExt cx="413450" cy="416825"/>
          </a:xfrm>
        </p:grpSpPr>
        <p:sp>
          <p:nvSpPr>
            <p:cNvPr id="9441" name="Google Shape;9441;p21"/>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21"/>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21"/>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21"/>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21"/>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21"/>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21"/>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21"/>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21"/>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21"/>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21"/>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21"/>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21"/>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21"/>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21"/>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21"/>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21"/>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21"/>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21"/>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21"/>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21"/>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21"/>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21"/>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21"/>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21"/>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21"/>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21"/>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21"/>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21"/>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21"/>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21"/>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21"/>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21"/>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21"/>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21"/>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21"/>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21"/>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21"/>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21"/>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21"/>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21"/>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21"/>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21"/>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21"/>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21"/>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21"/>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21"/>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21"/>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21"/>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21"/>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21"/>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21"/>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21"/>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21"/>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21"/>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21"/>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21"/>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21"/>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21"/>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21"/>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21"/>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21"/>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21"/>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21"/>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21"/>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21"/>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21"/>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21"/>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21"/>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21"/>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21"/>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21"/>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21"/>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21"/>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21"/>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21"/>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21"/>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21"/>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21"/>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21"/>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21"/>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21"/>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21"/>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21"/>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21"/>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21"/>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21"/>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21"/>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21"/>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21"/>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21"/>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21"/>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21"/>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21"/>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21"/>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21"/>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21"/>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21"/>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21"/>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21"/>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21"/>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21"/>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21"/>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21"/>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21"/>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6" name="Google Shape;9546;p21"/>
          <p:cNvSpPr/>
          <p:nvPr/>
        </p:nvSpPr>
        <p:spPr>
          <a:xfrm rot="5400000">
            <a:off x="-310188" y="4204563"/>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21"/>
          <p:cNvSpPr/>
          <p:nvPr/>
        </p:nvSpPr>
        <p:spPr>
          <a:xfrm rot="5400000">
            <a:off x="8138087" y="4204563"/>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8" name="Google Shape;9548;p21"/>
          <p:cNvGrpSpPr/>
          <p:nvPr/>
        </p:nvGrpSpPr>
        <p:grpSpPr>
          <a:xfrm>
            <a:off x="488125" y="86465"/>
            <a:ext cx="8254356" cy="4678435"/>
            <a:chOff x="488125" y="86465"/>
            <a:chExt cx="8254356" cy="4678435"/>
          </a:xfrm>
        </p:grpSpPr>
        <p:sp>
          <p:nvSpPr>
            <p:cNvPr id="9549" name="Google Shape;9549;p21"/>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21"/>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21"/>
            <p:cNvGrpSpPr/>
            <p:nvPr/>
          </p:nvGrpSpPr>
          <p:grpSpPr>
            <a:xfrm>
              <a:off x="646450" y="538749"/>
              <a:ext cx="111400" cy="125400"/>
              <a:chOff x="1783400" y="213975"/>
              <a:chExt cx="111400" cy="125400"/>
            </a:xfrm>
          </p:grpSpPr>
          <p:cxnSp>
            <p:nvCxnSpPr>
              <p:cNvPr id="9552" name="Google Shape;9552;p21"/>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9553" name="Google Shape;9553;p21"/>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9554" name="Google Shape;9554;p21"/>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
        <p:nvSpPr>
          <p:cNvPr id="9555" name="Google Shape;9555;p21"/>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556" name="Google Shape;9556;p21"/>
          <p:cNvSpPr txBox="1">
            <a:spLocks noGrp="1"/>
          </p:cNvSpPr>
          <p:nvPr>
            <p:ph type="title" idx="2"/>
          </p:nvPr>
        </p:nvSpPr>
        <p:spPr>
          <a:xfrm>
            <a:off x="903493" y="3386504"/>
            <a:ext cx="20697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557" name="Google Shape;9557;p21"/>
          <p:cNvSpPr txBox="1">
            <a:spLocks noGrp="1"/>
          </p:cNvSpPr>
          <p:nvPr>
            <p:ph type="subTitle" idx="1"/>
          </p:nvPr>
        </p:nvSpPr>
        <p:spPr>
          <a:xfrm>
            <a:off x="903493" y="3733329"/>
            <a:ext cx="20697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558" name="Google Shape;9558;p21"/>
          <p:cNvSpPr txBox="1">
            <a:spLocks noGrp="1"/>
          </p:cNvSpPr>
          <p:nvPr>
            <p:ph type="title" idx="3"/>
          </p:nvPr>
        </p:nvSpPr>
        <p:spPr>
          <a:xfrm>
            <a:off x="6181689" y="3386504"/>
            <a:ext cx="20697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559" name="Google Shape;9559;p21"/>
          <p:cNvSpPr txBox="1">
            <a:spLocks noGrp="1"/>
          </p:cNvSpPr>
          <p:nvPr>
            <p:ph type="subTitle" idx="4"/>
          </p:nvPr>
        </p:nvSpPr>
        <p:spPr>
          <a:xfrm>
            <a:off x="6181689" y="3733329"/>
            <a:ext cx="20697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560" name="Google Shape;9560;p21"/>
          <p:cNvSpPr txBox="1">
            <a:spLocks noGrp="1"/>
          </p:cNvSpPr>
          <p:nvPr>
            <p:ph type="title" idx="5"/>
          </p:nvPr>
        </p:nvSpPr>
        <p:spPr>
          <a:xfrm>
            <a:off x="3542591" y="3386504"/>
            <a:ext cx="2069700" cy="288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561" name="Google Shape;9561;p21"/>
          <p:cNvSpPr txBox="1">
            <a:spLocks noGrp="1"/>
          </p:cNvSpPr>
          <p:nvPr>
            <p:ph type="subTitle" idx="6"/>
          </p:nvPr>
        </p:nvSpPr>
        <p:spPr>
          <a:xfrm>
            <a:off x="3542591" y="3733329"/>
            <a:ext cx="20697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42"/>
        <p:cNvGrpSpPr/>
        <p:nvPr/>
      </p:nvGrpSpPr>
      <p:grpSpPr>
        <a:xfrm>
          <a:off x="0" y="0"/>
          <a:ext cx="0" cy="0"/>
          <a:chOff x="0" y="0"/>
          <a:chExt cx="0" cy="0"/>
        </a:xfrm>
      </p:grpSpPr>
      <p:grpSp>
        <p:nvGrpSpPr>
          <p:cNvPr id="543" name="Google Shape;543;p3"/>
          <p:cNvGrpSpPr/>
          <p:nvPr/>
        </p:nvGrpSpPr>
        <p:grpSpPr>
          <a:xfrm>
            <a:off x="-34200" y="155885"/>
            <a:ext cx="9212400" cy="4831731"/>
            <a:chOff x="-27550" y="147635"/>
            <a:chExt cx="9212400" cy="4831731"/>
          </a:xfrm>
        </p:grpSpPr>
        <p:cxnSp>
          <p:nvCxnSpPr>
            <p:cNvPr id="544" name="Google Shape;544;p3"/>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45" name="Google Shape;545;p3"/>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46" name="Google Shape;546;p3"/>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47" name="Google Shape;547;p3"/>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48" name="Google Shape;548;p3"/>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49" name="Google Shape;549;p3"/>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0" name="Google Shape;550;p3"/>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1" name="Google Shape;551;p3"/>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2" name="Google Shape;552;p3"/>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3" name="Google Shape;553;p3"/>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4" name="Google Shape;554;p3"/>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5" name="Google Shape;555;p3"/>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6" name="Google Shape;556;p3"/>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7" name="Google Shape;557;p3"/>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8" name="Google Shape;558;p3"/>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59" name="Google Shape;559;p3"/>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0" name="Google Shape;560;p3"/>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1" name="Google Shape;561;p3"/>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2" name="Google Shape;562;p3"/>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3" name="Google Shape;563;p3"/>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4" name="Google Shape;564;p3"/>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5" name="Google Shape;565;p3"/>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6" name="Google Shape;566;p3"/>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7" name="Google Shape;567;p3"/>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8" name="Google Shape;568;p3"/>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69" name="Google Shape;569;p3"/>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70" name="Google Shape;570;p3"/>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71" name="Google Shape;571;p3"/>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72" name="Google Shape;572;p3"/>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73" name="Google Shape;573;p3"/>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74" name="Google Shape;574;p3"/>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75" name="Google Shape;575;p3"/>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76" name="Google Shape;576;p3"/>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77" name="Google Shape;577;p3"/>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578" name="Google Shape;578;p3"/>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579" name="Google Shape;579;p3"/>
          <p:cNvSpPr txBox="1">
            <a:spLocks noGrp="1"/>
          </p:cNvSpPr>
          <p:nvPr>
            <p:ph type="title"/>
          </p:nvPr>
        </p:nvSpPr>
        <p:spPr>
          <a:xfrm>
            <a:off x="2396050" y="2050950"/>
            <a:ext cx="4351800" cy="10416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3600">
                <a:solidFill>
                  <a:schemeClr val="dk2"/>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580" name="Google Shape;580;p3"/>
          <p:cNvSpPr txBox="1">
            <a:spLocks noGrp="1"/>
          </p:cNvSpPr>
          <p:nvPr>
            <p:ph type="title" idx="2" hasCustomPrompt="1"/>
          </p:nvPr>
        </p:nvSpPr>
        <p:spPr>
          <a:xfrm>
            <a:off x="3643450" y="585985"/>
            <a:ext cx="1857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800">
                <a:solidFill>
                  <a:schemeClr val="accen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81" name="Google Shape;581;p3"/>
          <p:cNvSpPr txBox="1">
            <a:spLocks noGrp="1"/>
          </p:cNvSpPr>
          <p:nvPr>
            <p:ph type="subTitle" idx="1"/>
          </p:nvPr>
        </p:nvSpPr>
        <p:spPr>
          <a:xfrm>
            <a:off x="1355350" y="3625100"/>
            <a:ext cx="6433200" cy="558300"/>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82" name="Google Shape;582;p3"/>
          <p:cNvGrpSpPr/>
          <p:nvPr/>
        </p:nvGrpSpPr>
        <p:grpSpPr>
          <a:xfrm rot="10800000">
            <a:off x="-940894" y="738773"/>
            <a:ext cx="2057524" cy="2061784"/>
            <a:chOff x="1964350" y="765525"/>
            <a:chExt cx="386375" cy="387175"/>
          </a:xfrm>
        </p:grpSpPr>
        <p:sp>
          <p:nvSpPr>
            <p:cNvPr id="583" name="Google Shape;583;p3"/>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 name="Google Shape;968;p3"/>
          <p:cNvSpPr/>
          <p:nvPr/>
        </p:nvSpPr>
        <p:spPr>
          <a:xfrm rot="10800000">
            <a:off x="8327849" y="1509650"/>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3"/>
          <p:cNvGrpSpPr/>
          <p:nvPr/>
        </p:nvGrpSpPr>
        <p:grpSpPr>
          <a:xfrm rot="10800000">
            <a:off x="6948137" y="3972230"/>
            <a:ext cx="1693781" cy="1707607"/>
            <a:chOff x="2000675" y="255425"/>
            <a:chExt cx="413450" cy="416825"/>
          </a:xfrm>
        </p:grpSpPr>
        <p:sp>
          <p:nvSpPr>
            <p:cNvPr id="970" name="Google Shape;970;p3"/>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3"/>
          <p:cNvSpPr/>
          <p:nvPr/>
        </p:nvSpPr>
        <p:spPr>
          <a:xfrm rot="10800000">
            <a:off x="1624424" y="-457650"/>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rot="10800000">
            <a:off x="1742824" y="4180575"/>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 name="Google Shape;1077;p3"/>
          <p:cNvGrpSpPr/>
          <p:nvPr/>
        </p:nvGrpSpPr>
        <p:grpSpPr>
          <a:xfrm rot="10800000">
            <a:off x="5633278" y="-565202"/>
            <a:ext cx="899133" cy="900956"/>
            <a:chOff x="1964350" y="765525"/>
            <a:chExt cx="386375" cy="387175"/>
          </a:xfrm>
        </p:grpSpPr>
        <p:sp>
          <p:nvSpPr>
            <p:cNvPr id="1078" name="Google Shape;1078;p3"/>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9562"/>
        <p:cNvGrpSpPr/>
        <p:nvPr/>
      </p:nvGrpSpPr>
      <p:grpSpPr>
        <a:xfrm>
          <a:off x="0" y="0"/>
          <a:ext cx="0" cy="0"/>
          <a:chOff x="0" y="0"/>
          <a:chExt cx="0" cy="0"/>
        </a:xfrm>
      </p:grpSpPr>
      <p:grpSp>
        <p:nvGrpSpPr>
          <p:cNvPr id="9563" name="Google Shape;9563;p22"/>
          <p:cNvGrpSpPr/>
          <p:nvPr/>
        </p:nvGrpSpPr>
        <p:grpSpPr>
          <a:xfrm>
            <a:off x="-34200" y="155885"/>
            <a:ext cx="9212400" cy="4831731"/>
            <a:chOff x="-27550" y="147635"/>
            <a:chExt cx="9212400" cy="4831731"/>
          </a:xfrm>
        </p:grpSpPr>
        <p:cxnSp>
          <p:nvCxnSpPr>
            <p:cNvPr id="9564" name="Google Shape;9564;p22"/>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65" name="Google Shape;9565;p22"/>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66" name="Google Shape;9566;p22"/>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67" name="Google Shape;9567;p22"/>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68" name="Google Shape;9568;p22"/>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69" name="Google Shape;9569;p22"/>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0" name="Google Shape;9570;p22"/>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1" name="Google Shape;9571;p22"/>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2" name="Google Shape;9572;p22"/>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3" name="Google Shape;9573;p22"/>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4" name="Google Shape;9574;p22"/>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5" name="Google Shape;9575;p22"/>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6" name="Google Shape;9576;p22"/>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7" name="Google Shape;9577;p22"/>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8" name="Google Shape;9578;p22"/>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79" name="Google Shape;9579;p22"/>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0" name="Google Shape;9580;p22"/>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1" name="Google Shape;9581;p22"/>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2" name="Google Shape;9582;p22"/>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3" name="Google Shape;9583;p22"/>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4" name="Google Shape;9584;p22"/>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5" name="Google Shape;9585;p22"/>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6" name="Google Shape;9586;p22"/>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7" name="Google Shape;9587;p22"/>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8" name="Google Shape;9588;p22"/>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89" name="Google Shape;9589;p22"/>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90" name="Google Shape;9590;p22"/>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91" name="Google Shape;9591;p22"/>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92" name="Google Shape;9592;p22"/>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93" name="Google Shape;9593;p22"/>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94" name="Google Shape;9594;p22"/>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95" name="Google Shape;9595;p22"/>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96" name="Google Shape;9596;p22"/>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97" name="Google Shape;9597;p22"/>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598" name="Google Shape;9598;p22"/>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9599" name="Google Shape;9599;p22"/>
          <p:cNvSpPr/>
          <p:nvPr/>
        </p:nvSpPr>
        <p:spPr>
          <a:xfrm rot="5400000">
            <a:off x="-365688" y="2146163"/>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0" name="Google Shape;9600;p22"/>
          <p:cNvGrpSpPr/>
          <p:nvPr/>
        </p:nvGrpSpPr>
        <p:grpSpPr>
          <a:xfrm rot="5400000">
            <a:off x="8015805" y="1472069"/>
            <a:ext cx="1693781" cy="1707607"/>
            <a:chOff x="2000675" y="255425"/>
            <a:chExt cx="413450" cy="416825"/>
          </a:xfrm>
        </p:grpSpPr>
        <p:sp>
          <p:nvSpPr>
            <p:cNvPr id="9601" name="Google Shape;9601;p22"/>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22"/>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22"/>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22"/>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22"/>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22"/>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22"/>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22"/>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22"/>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22"/>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22"/>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22"/>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22"/>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22"/>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22"/>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22"/>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22"/>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22"/>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22"/>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22"/>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22"/>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22"/>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22"/>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22"/>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22"/>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22"/>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22"/>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22"/>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22"/>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22"/>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22"/>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22"/>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22"/>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22"/>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22"/>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22"/>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22"/>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22"/>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22"/>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22"/>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22"/>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22"/>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22"/>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22"/>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22"/>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22"/>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22"/>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22"/>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22"/>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22"/>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22"/>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22"/>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22"/>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22"/>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22"/>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22"/>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22"/>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22"/>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22"/>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22"/>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22"/>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22"/>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22"/>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22"/>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22"/>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22"/>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22"/>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22"/>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22"/>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22"/>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22"/>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22"/>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22"/>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22"/>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22"/>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22"/>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22"/>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22"/>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22"/>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22"/>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22"/>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22"/>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22"/>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22"/>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22"/>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22"/>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22"/>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22"/>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22"/>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22"/>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22"/>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22"/>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22"/>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22"/>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22"/>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22"/>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22"/>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22"/>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22"/>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22"/>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22"/>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22"/>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22"/>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22"/>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22"/>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6" name="Google Shape;9706;p22"/>
          <p:cNvSpPr/>
          <p:nvPr/>
        </p:nvSpPr>
        <p:spPr>
          <a:xfrm rot="5400000">
            <a:off x="3218912" y="-33837"/>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22"/>
          <p:cNvSpPr/>
          <p:nvPr/>
        </p:nvSpPr>
        <p:spPr>
          <a:xfrm rot="5400000">
            <a:off x="5242487" y="4248713"/>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8" name="Google Shape;9708;p22"/>
          <p:cNvGrpSpPr/>
          <p:nvPr/>
        </p:nvGrpSpPr>
        <p:grpSpPr>
          <a:xfrm>
            <a:off x="488125" y="86465"/>
            <a:ext cx="8254356" cy="4678435"/>
            <a:chOff x="488125" y="86465"/>
            <a:chExt cx="8254356" cy="4678435"/>
          </a:xfrm>
        </p:grpSpPr>
        <p:sp>
          <p:nvSpPr>
            <p:cNvPr id="9709" name="Google Shape;9709;p22"/>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22"/>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1" name="Google Shape;9711;p22"/>
            <p:cNvGrpSpPr/>
            <p:nvPr/>
          </p:nvGrpSpPr>
          <p:grpSpPr>
            <a:xfrm>
              <a:off x="646450" y="538749"/>
              <a:ext cx="111400" cy="125400"/>
              <a:chOff x="1783400" y="213975"/>
              <a:chExt cx="111400" cy="125400"/>
            </a:xfrm>
          </p:grpSpPr>
          <p:cxnSp>
            <p:nvCxnSpPr>
              <p:cNvPr id="9712" name="Google Shape;9712;p22"/>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9713" name="Google Shape;9713;p22"/>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9714" name="Google Shape;9714;p22"/>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
        <p:nvSpPr>
          <p:cNvPr id="9715" name="Google Shape;9715;p2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716" name="Google Shape;9716;p22"/>
          <p:cNvSpPr txBox="1">
            <a:spLocks noGrp="1"/>
          </p:cNvSpPr>
          <p:nvPr>
            <p:ph type="title" idx="2"/>
          </p:nvPr>
        </p:nvSpPr>
        <p:spPr>
          <a:xfrm>
            <a:off x="2527475" y="1668250"/>
            <a:ext cx="1928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717" name="Google Shape;9717;p22"/>
          <p:cNvSpPr txBox="1">
            <a:spLocks noGrp="1"/>
          </p:cNvSpPr>
          <p:nvPr>
            <p:ph type="subTitle" idx="1"/>
          </p:nvPr>
        </p:nvSpPr>
        <p:spPr>
          <a:xfrm>
            <a:off x="2527475" y="2003685"/>
            <a:ext cx="1928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718" name="Google Shape;9718;p22"/>
          <p:cNvSpPr txBox="1">
            <a:spLocks noGrp="1"/>
          </p:cNvSpPr>
          <p:nvPr>
            <p:ph type="title" idx="3"/>
          </p:nvPr>
        </p:nvSpPr>
        <p:spPr>
          <a:xfrm>
            <a:off x="6333925" y="1668250"/>
            <a:ext cx="1928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719" name="Google Shape;9719;p22"/>
          <p:cNvSpPr txBox="1">
            <a:spLocks noGrp="1"/>
          </p:cNvSpPr>
          <p:nvPr>
            <p:ph type="subTitle" idx="4"/>
          </p:nvPr>
        </p:nvSpPr>
        <p:spPr>
          <a:xfrm>
            <a:off x="6333925" y="2003685"/>
            <a:ext cx="1928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720" name="Google Shape;9720;p22"/>
          <p:cNvSpPr txBox="1">
            <a:spLocks noGrp="1"/>
          </p:cNvSpPr>
          <p:nvPr>
            <p:ph type="title" idx="5"/>
          </p:nvPr>
        </p:nvSpPr>
        <p:spPr>
          <a:xfrm>
            <a:off x="2527475" y="3071876"/>
            <a:ext cx="1928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721" name="Google Shape;9721;p22"/>
          <p:cNvSpPr txBox="1">
            <a:spLocks noGrp="1"/>
          </p:cNvSpPr>
          <p:nvPr>
            <p:ph type="subTitle" idx="6"/>
          </p:nvPr>
        </p:nvSpPr>
        <p:spPr>
          <a:xfrm>
            <a:off x="2527475" y="3417626"/>
            <a:ext cx="1928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722" name="Google Shape;9722;p22"/>
          <p:cNvSpPr txBox="1">
            <a:spLocks noGrp="1"/>
          </p:cNvSpPr>
          <p:nvPr>
            <p:ph type="title" idx="7"/>
          </p:nvPr>
        </p:nvSpPr>
        <p:spPr>
          <a:xfrm>
            <a:off x="6333925" y="3071876"/>
            <a:ext cx="1928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9723" name="Google Shape;9723;p22"/>
          <p:cNvSpPr txBox="1">
            <a:spLocks noGrp="1"/>
          </p:cNvSpPr>
          <p:nvPr>
            <p:ph type="subTitle" idx="8"/>
          </p:nvPr>
        </p:nvSpPr>
        <p:spPr>
          <a:xfrm>
            <a:off x="6333925" y="3417626"/>
            <a:ext cx="1928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9724"/>
        <p:cNvGrpSpPr/>
        <p:nvPr/>
      </p:nvGrpSpPr>
      <p:grpSpPr>
        <a:xfrm>
          <a:off x="0" y="0"/>
          <a:ext cx="0" cy="0"/>
          <a:chOff x="0" y="0"/>
          <a:chExt cx="0" cy="0"/>
        </a:xfrm>
      </p:grpSpPr>
      <p:grpSp>
        <p:nvGrpSpPr>
          <p:cNvPr id="9725" name="Google Shape;9725;p23"/>
          <p:cNvGrpSpPr/>
          <p:nvPr/>
        </p:nvGrpSpPr>
        <p:grpSpPr>
          <a:xfrm>
            <a:off x="-34200" y="155885"/>
            <a:ext cx="9212400" cy="4831731"/>
            <a:chOff x="-27550" y="147635"/>
            <a:chExt cx="9212400" cy="4831731"/>
          </a:xfrm>
        </p:grpSpPr>
        <p:cxnSp>
          <p:nvCxnSpPr>
            <p:cNvPr id="9726" name="Google Shape;9726;p23"/>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27" name="Google Shape;9727;p23"/>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28" name="Google Shape;9728;p23"/>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29" name="Google Shape;9729;p23"/>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0" name="Google Shape;9730;p23"/>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1" name="Google Shape;9731;p23"/>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2" name="Google Shape;9732;p23"/>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3" name="Google Shape;9733;p23"/>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4" name="Google Shape;9734;p23"/>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5" name="Google Shape;9735;p23"/>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6" name="Google Shape;9736;p23"/>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7" name="Google Shape;9737;p23"/>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8" name="Google Shape;9738;p23"/>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39" name="Google Shape;9739;p23"/>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0" name="Google Shape;9740;p23"/>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1" name="Google Shape;9741;p23"/>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2" name="Google Shape;9742;p23"/>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3" name="Google Shape;9743;p23"/>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4" name="Google Shape;9744;p23"/>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5" name="Google Shape;9745;p23"/>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6" name="Google Shape;9746;p23"/>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7" name="Google Shape;9747;p23"/>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8" name="Google Shape;9748;p23"/>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49" name="Google Shape;9749;p23"/>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0" name="Google Shape;9750;p23"/>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1" name="Google Shape;9751;p23"/>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2" name="Google Shape;9752;p23"/>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3" name="Google Shape;9753;p23"/>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4" name="Google Shape;9754;p23"/>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5" name="Google Shape;9755;p23"/>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6" name="Google Shape;9756;p23"/>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7" name="Google Shape;9757;p23"/>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8" name="Google Shape;9758;p23"/>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59" name="Google Shape;9759;p23"/>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9760" name="Google Shape;9760;p23"/>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9761" name="Google Shape;9761;p23"/>
          <p:cNvGrpSpPr/>
          <p:nvPr/>
        </p:nvGrpSpPr>
        <p:grpSpPr>
          <a:xfrm rot="-5400000">
            <a:off x="-307015" y="855052"/>
            <a:ext cx="2057524" cy="2061784"/>
            <a:chOff x="1964350" y="765525"/>
            <a:chExt cx="386375" cy="387175"/>
          </a:xfrm>
        </p:grpSpPr>
        <p:sp>
          <p:nvSpPr>
            <p:cNvPr id="9762" name="Google Shape;9762;p23"/>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23"/>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23"/>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23"/>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23"/>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23"/>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23"/>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23"/>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23"/>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23"/>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23"/>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23"/>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23"/>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23"/>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23"/>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23"/>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23"/>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23"/>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23"/>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23"/>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23"/>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23"/>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23"/>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23"/>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23"/>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23"/>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23"/>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23"/>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23"/>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23"/>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23"/>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23"/>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23"/>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23"/>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23"/>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23"/>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23"/>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23"/>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23"/>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23"/>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23"/>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23"/>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23"/>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23"/>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23"/>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23"/>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23"/>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23"/>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23"/>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23"/>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23"/>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23"/>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23"/>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23"/>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23"/>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23"/>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23"/>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23"/>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23"/>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23"/>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23"/>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23"/>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23"/>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23"/>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23"/>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23"/>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23"/>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23"/>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23"/>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23"/>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23"/>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23"/>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23"/>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23"/>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23"/>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23"/>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23"/>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23"/>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23"/>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23"/>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23"/>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23"/>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23"/>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23"/>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23"/>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23"/>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23"/>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23"/>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23"/>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23"/>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23"/>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23"/>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23"/>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23"/>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23"/>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23"/>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23"/>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23"/>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23"/>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23"/>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23"/>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23"/>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23"/>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23"/>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23"/>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23"/>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23"/>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23"/>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23"/>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23"/>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23"/>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23"/>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23"/>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23"/>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23"/>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23"/>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23"/>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23"/>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23"/>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23"/>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23"/>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23"/>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23"/>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23"/>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23"/>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23"/>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23"/>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23"/>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23"/>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23"/>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23"/>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23"/>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23"/>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23"/>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23"/>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23"/>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23"/>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23"/>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23"/>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23"/>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23"/>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23"/>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23"/>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23"/>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23"/>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23"/>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23"/>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23"/>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23"/>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23"/>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23"/>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23"/>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23"/>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23"/>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23"/>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23"/>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23"/>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23"/>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23"/>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23"/>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23"/>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23"/>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23"/>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23"/>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23"/>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23"/>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23"/>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23"/>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23"/>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23"/>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23"/>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23"/>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23"/>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23"/>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23"/>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23"/>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23"/>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23"/>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23"/>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23"/>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23"/>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23"/>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23"/>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23"/>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23"/>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23"/>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23"/>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23"/>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23"/>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23"/>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23"/>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23"/>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23"/>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23"/>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23"/>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23"/>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23"/>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23"/>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23"/>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23"/>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23"/>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23"/>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23"/>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23"/>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23"/>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23"/>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23"/>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23"/>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23"/>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23"/>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23"/>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23"/>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23"/>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23"/>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23"/>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23"/>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23"/>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23"/>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23"/>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23"/>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23"/>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23"/>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23"/>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23"/>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23"/>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23"/>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23"/>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23"/>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23"/>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23"/>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23"/>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23"/>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23"/>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23"/>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23"/>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23"/>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23"/>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23"/>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23"/>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23"/>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23"/>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23"/>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23"/>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23"/>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23"/>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23"/>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23"/>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23"/>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23"/>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23"/>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23"/>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23"/>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23"/>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23"/>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23"/>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23"/>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23"/>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23"/>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23"/>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23"/>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23"/>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23"/>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23"/>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23"/>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23"/>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23"/>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23"/>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23"/>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23"/>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23"/>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23"/>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23"/>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23"/>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23"/>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23"/>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23"/>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23"/>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23"/>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23"/>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23"/>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23"/>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23"/>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23"/>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23"/>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23"/>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23"/>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23"/>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23"/>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23"/>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23"/>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23"/>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23"/>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23"/>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23"/>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23"/>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23"/>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23"/>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23"/>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23"/>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23"/>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23"/>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23"/>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23"/>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23"/>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23"/>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23"/>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23"/>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23"/>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23"/>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23"/>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23"/>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23"/>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23"/>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23"/>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23"/>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23"/>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23"/>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23"/>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23"/>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23"/>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23"/>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23"/>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23"/>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23"/>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23"/>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23"/>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23"/>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23"/>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23"/>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23"/>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23"/>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23"/>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23"/>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23"/>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23"/>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23"/>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23"/>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23"/>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23"/>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23"/>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23"/>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23"/>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23"/>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23"/>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23"/>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23"/>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23"/>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23"/>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23"/>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23"/>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23"/>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23"/>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23"/>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23"/>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23"/>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23"/>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23"/>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23"/>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23"/>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23"/>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23"/>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23"/>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23"/>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23"/>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23"/>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23"/>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23"/>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23"/>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23"/>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23"/>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23"/>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23"/>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23"/>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23"/>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23"/>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23"/>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23"/>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23"/>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23"/>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23"/>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23"/>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23"/>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23"/>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23"/>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23"/>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23"/>
          <p:cNvSpPr/>
          <p:nvPr/>
        </p:nvSpPr>
        <p:spPr>
          <a:xfrm rot="-5400000">
            <a:off x="2468012" y="3699012"/>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23"/>
          <p:cNvGrpSpPr/>
          <p:nvPr/>
        </p:nvGrpSpPr>
        <p:grpSpPr>
          <a:xfrm rot="-5400000">
            <a:off x="7795463" y="2421374"/>
            <a:ext cx="1693781" cy="1707607"/>
            <a:chOff x="2000675" y="255425"/>
            <a:chExt cx="413450" cy="416825"/>
          </a:xfrm>
        </p:grpSpPr>
        <p:sp>
          <p:nvSpPr>
            <p:cNvPr id="10149" name="Google Shape;10149;p23"/>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23"/>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23"/>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23"/>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23"/>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23"/>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23"/>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23"/>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23"/>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23"/>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23"/>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23"/>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23"/>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23"/>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23"/>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23"/>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23"/>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23"/>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23"/>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23"/>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23"/>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23"/>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23"/>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23"/>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23"/>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23"/>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23"/>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23"/>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23"/>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23"/>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23"/>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23"/>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23"/>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23"/>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23"/>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23"/>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23"/>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23"/>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23"/>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23"/>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23"/>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23"/>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23"/>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23"/>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23"/>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23"/>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23"/>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23"/>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23"/>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23"/>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23"/>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23"/>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23"/>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23"/>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23"/>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23"/>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23"/>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23"/>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23"/>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23"/>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23"/>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23"/>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23"/>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23"/>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23"/>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23"/>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23"/>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23"/>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23"/>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23"/>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23"/>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23"/>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23"/>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23"/>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23"/>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23"/>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23"/>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23"/>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23"/>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23"/>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23"/>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23"/>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23"/>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23"/>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23"/>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23"/>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23"/>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23"/>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23"/>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23"/>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23"/>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23"/>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23"/>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23"/>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23"/>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23"/>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23"/>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23"/>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23"/>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23"/>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23"/>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23"/>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23"/>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23"/>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23"/>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4" name="Google Shape;10254;p23"/>
          <p:cNvSpPr/>
          <p:nvPr/>
        </p:nvSpPr>
        <p:spPr>
          <a:xfrm rot="-5400000">
            <a:off x="5997612" y="53862"/>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23"/>
          <p:cNvSpPr/>
          <p:nvPr/>
        </p:nvSpPr>
        <p:spPr>
          <a:xfrm rot="-5400000">
            <a:off x="2003337" y="-255388"/>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6" name="Google Shape;10256;p23"/>
          <p:cNvGrpSpPr/>
          <p:nvPr/>
        </p:nvGrpSpPr>
        <p:grpSpPr>
          <a:xfrm>
            <a:off x="488125" y="86465"/>
            <a:ext cx="8254356" cy="4678435"/>
            <a:chOff x="488125" y="86465"/>
            <a:chExt cx="8254356" cy="4678435"/>
          </a:xfrm>
        </p:grpSpPr>
        <p:sp>
          <p:nvSpPr>
            <p:cNvPr id="10257" name="Google Shape;10257;p23"/>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23"/>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9" name="Google Shape;10259;p23"/>
            <p:cNvGrpSpPr/>
            <p:nvPr/>
          </p:nvGrpSpPr>
          <p:grpSpPr>
            <a:xfrm>
              <a:off x="646450" y="538749"/>
              <a:ext cx="111400" cy="125400"/>
              <a:chOff x="1783400" y="213975"/>
              <a:chExt cx="111400" cy="125400"/>
            </a:xfrm>
          </p:grpSpPr>
          <p:cxnSp>
            <p:nvCxnSpPr>
              <p:cNvPr id="10260" name="Google Shape;10260;p23"/>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0261" name="Google Shape;10261;p23"/>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10262" name="Google Shape;10262;p23"/>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
        <p:nvSpPr>
          <p:cNvPr id="10263" name="Google Shape;10263;p2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264" name="Google Shape;10264;p23"/>
          <p:cNvSpPr txBox="1">
            <a:spLocks noGrp="1"/>
          </p:cNvSpPr>
          <p:nvPr>
            <p:ph type="title" idx="2"/>
          </p:nvPr>
        </p:nvSpPr>
        <p:spPr>
          <a:xfrm>
            <a:off x="2404939" y="1244638"/>
            <a:ext cx="2051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10265" name="Google Shape;10265;p23"/>
          <p:cNvSpPr txBox="1">
            <a:spLocks noGrp="1"/>
          </p:cNvSpPr>
          <p:nvPr>
            <p:ph type="subTitle" idx="1"/>
          </p:nvPr>
        </p:nvSpPr>
        <p:spPr>
          <a:xfrm>
            <a:off x="2404939" y="1556197"/>
            <a:ext cx="2051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266" name="Google Shape;10266;p23"/>
          <p:cNvSpPr txBox="1">
            <a:spLocks noGrp="1"/>
          </p:cNvSpPr>
          <p:nvPr>
            <p:ph type="title" idx="3"/>
          </p:nvPr>
        </p:nvSpPr>
        <p:spPr>
          <a:xfrm>
            <a:off x="2404950" y="2487625"/>
            <a:ext cx="2051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10267" name="Google Shape;10267;p23"/>
          <p:cNvSpPr txBox="1">
            <a:spLocks noGrp="1"/>
          </p:cNvSpPr>
          <p:nvPr>
            <p:ph type="subTitle" idx="4"/>
          </p:nvPr>
        </p:nvSpPr>
        <p:spPr>
          <a:xfrm>
            <a:off x="2404950" y="2799184"/>
            <a:ext cx="2051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268" name="Google Shape;10268;p23"/>
          <p:cNvSpPr txBox="1">
            <a:spLocks noGrp="1"/>
          </p:cNvSpPr>
          <p:nvPr>
            <p:ph type="title" idx="5"/>
          </p:nvPr>
        </p:nvSpPr>
        <p:spPr>
          <a:xfrm>
            <a:off x="2404939" y="3730591"/>
            <a:ext cx="2051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10269" name="Google Shape;10269;p23"/>
          <p:cNvSpPr txBox="1">
            <a:spLocks noGrp="1"/>
          </p:cNvSpPr>
          <p:nvPr>
            <p:ph type="subTitle" idx="6"/>
          </p:nvPr>
        </p:nvSpPr>
        <p:spPr>
          <a:xfrm>
            <a:off x="2404939" y="4042250"/>
            <a:ext cx="2051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270" name="Google Shape;10270;p23"/>
          <p:cNvSpPr txBox="1">
            <a:spLocks noGrp="1"/>
          </p:cNvSpPr>
          <p:nvPr>
            <p:ph type="title" idx="7"/>
          </p:nvPr>
        </p:nvSpPr>
        <p:spPr>
          <a:xfrm>
            <a:off x="6285450" y="2487566"/>
            <a:ext cx="2051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10271" name="Google Shape;10271;p23"/>
          <p:cNvSpPr txBox="1">
            <a:spLocks noGrp="1"/>
          </p:cNvSpPr>
          <p:nvPr>
            <p:ph type="subTitle" idx="8"/>
          </p:nvPr>
        </p:nvSpPr>
        <p:spPr>
          <a:xfrm>
            <a:off x="6285450" y="2799225"/>
            <a:ext cx="2051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272" name="Google Shape;10272;p23"/>
          <p:cNvSpPr txBox="1">
            <a:spLocks noGrp="1"/>
          </p:cNvSpPr>
          <p:nvPr>
            <p:ph type="title" idx="9"/>
          </p:nvPr>
        </p:nvSpPr>
        <p:spPr>
          <a:xfrm>
            <a:off x="6285454" y="1244638"/>
            <a:ext cx="2051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10273" name="Google Shape;10273;p23"/>
          <p:cNvSpPr txBox="1">
            <a:spLocks noGrp="1"/>
          </p:cNvSpPr>
          <p:nvPr>
            <p:ph type="subTitle" idx="13"/>
          </p:nvPr>
        </p:nvSpPr>
        <p:spPr>
          <a:xfrm>
            <a:off x="6285454" y="1556197"/>
            <a:ext cx="2051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274" name="Google Shape;10274;p23"/>
          <p:cNvSpPr txBox="1">
            <a:spLocks noGrp="1"/>
          </p:cNvSpPr>
          <p:nvPr>
            <p:ph type="title" idx="14"/>
          </p:nvPr>
        </p:nvSpPr>
        <p:spPr>
          <a:xfrm>
            <a:off x="6285454" y="3730591"/>
            <a:ext cx="2051700" cy="288000"/>
          </a:xfrm>
          <a:prstGeom prst="rect">
            <a:avLst/>
          </a:prstGeom>
        </p:spPr>
        <p:txBody>
          <a:bodyPr spcFirstLastPara="1" wrap="square" lIns="91425" tIns="91425" rIns="91425" bIns="91425" anchor="ctr" anchorCtr="0">
            <a:noAutofit/>
          </a:bodyPr>
          <a:lstStyle>
            <a:lvl1pPr lvl="0" algn="l"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10275" name="Google Shape;10275;p23"/>
          <p:cNvSpPr txBox="1">
            <a:spLocks noGrp="1"/>
          </p:cNvSpPr>
          <p:nvPr>
            <p:ph type="subTitle" idx="15"/>
          </p:nvPr>
        </p:nvSpPr>
        <p:spPr>
          <a:xfrm>
            <a:off x="6285454" y="4042250"/>
            <a:ext cx="2051700" cy="484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0276"/>
        <p:cNvGrpSpPr/>
        <p:nvPr/>
      </p:nvGrpSpPr>
      <p:grpSpPr>
        <a:xfrm>
          <a:off x="0" y="0"/>
          <a:ext cx="0" cy="0"/>
          <a:chOff x="0" y="0"/>
          <a:chExt cx="0" cy="0"/>
        </a:xfrm>
      </p:grpSpPr>
      <p:grpSp>
        <p:nvGrpSpPr>
          <p:cNvPr id="10277" name="Google Shape;10277;p24"/>
          <p:cNvGrpSpPr/>
          <p:nvPr/>
        </p:nvGrpSpPr>
        <p:grpSpPr>
          <a:xfrm>
            <a:off x="-34200" y="155885"/>
            <a:ext cx="9212400" cy="4831731"/>
            <a:chOff x="-27550" y="147635"/>
            <a:chExt cx="9212400" cy="4831731"/>
          </a:xfrm>
        </p:grpSpPr>
        <p:cxnSp>
          <p:nvCxnSpPr>
            <p:cNvPr id="10278" name="Google Shape;10278;p24"/>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79" name="Google Shape;10279;p24"/>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0" name="Google Shape;10280;p24"/>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1" name="Google Shape;10281;p24"/>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2" name="Google Shape;10282;p24"/>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3" name="Google Shape;10283;p24"/>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4" name="Google Shape;10284;p24"/>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5" name="Google Shape;10285;p24"/>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6" name="Google Shape;10286;p24"/>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7" name="Google Shape;10287;p24"/>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8" name="Google Shape;10288;p24"/>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89" name="Google Shape;10289;p24"/>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0" name="Google Shape;10290;p24"/>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1" name="Google Shape;10291;p24"/>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2" name="Google Shape;10292;p24"/>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3" name="Google Shape;10293;p24"/>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4" name="Google Shape;10294;p24"/>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5" name="Google Shape;10295;p24"/>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6" name="Google Shape;10296;p24"/>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7" name="Google Shape;10297;p24"/>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8" name="Google Shape;10298;p24"/>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299" name="Google Shape;10299;p24"/>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0" name="Google Shape;10300;p24"/>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1" name="Google Shape;10301;p24"/>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2" name="Google Shape;10302;p24"/>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3" name="Google Shape;10303;p24"/>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4" name="Google Shape;10304;p24"/>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5" name="Google Shape;10305;p24"/>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6" name="Google Shape;10306;p24"/>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7" name="Google Shape;10307;p24"/>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8" name="Google Shape;10308;p24"/>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09" name="Google Shape;10309;p24"/>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10" name="Google Shape;10310;p24"/>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11" name="Google Shape;10311;p24"/>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312" name="Google Shape;10312;p24"/>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10313" name="Google Shape;10313;p24"/>
          <p:cNvGrpSpPr/>
          <p:nvPr/>
        </p:nvGrpSpPr>
        <p:grpSpPr>
          <a:xfrm rot="5400000">
            <a:off x="7436503" y="1817688"/>
            <a:ext cx="2057524" cy="2061784"/>
            <a:chOff x="1964350" y="765525"/>
            <a:chExt cx="386375" cy="387175"/>
          </a:xfrm>
        </p:grpSpPr>
        <p:sp>
          <p:nvSpPr>
            <p:cNvPr id="10314" name="Google Shape;10314;p24"/>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24"/>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24"/>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24"/>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24"/>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24"/>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24"/>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24"/>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24"/>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24"/>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24"/>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24"/>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24"/>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24"/>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24"/>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24"/>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24"/>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24"/>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24"/>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24"/>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24"/>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24"/>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24"/>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24"/>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24"/>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24"/>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24"/>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24"/>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24"/>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24"/>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24"/>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24"/>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24"/>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24"/>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24"/>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24"/>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24"/>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24"/>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24"/>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24"/>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24"/>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24"/>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24"/>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24"/>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24"/>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24"/>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24"/>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24"/>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24"/>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24"/>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24"/>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24"/>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24"/>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24"/>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24"/>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24"/>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24"/>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24"/>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24"/>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24"/>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24"/>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24"/>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24"/>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24"/>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24"/>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24"/>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24"/>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24"/>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24"/>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24"/>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24"/>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24"/>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24"/>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24"/>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24"/>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24"/>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24"/>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24"/>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24"/>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24"/>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24"/>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24"/>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24"/>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24"/>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24"/>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24"/>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24"/>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24"/>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24"/>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24"/>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24"/>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24"/>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24"/>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24"/>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24"/>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24"/>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24"/>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24"/>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24"/>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24"/>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24"/>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24"/>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24"/>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24"/>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24"/>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24"/>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24"/>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24"/>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24"/>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24"/>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24"/>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24"/>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24"/>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24"/>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24"/>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24"/>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24"/>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24"/>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24"/>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24"/>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24"/>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24"/>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24"/>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24"/>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24"/>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24"/>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24"/>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24"/>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24"/>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24"/>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24"/>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24"/>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24"/>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24"/>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24"/>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24"/>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24"/>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24"/>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24"/>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24"/>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24"/>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24"/>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24"/>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24"/>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24"/>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24"/>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24"/>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24"/>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24"/>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24"/>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24"/>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24"/>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24"/>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24"/>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24"/>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24"/>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24"/>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24"/>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24"/>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24"/>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24"/>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24"/>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24"/>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24"/>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24"/>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24"/>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24"/>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24"/>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24"/>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24"/>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24"/>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24"/>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24"/>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24"/>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24"/>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24"/>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24"/>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24"/>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24"/>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24"/>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24"/>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24"/>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24"/>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24"/>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24"/>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24"/>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24"/>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24"/>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24"/>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24"/>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24"/>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24"/>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24"/>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24"/>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24"/>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24"/>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24"/>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24"/>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24"/>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24"/>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24"/>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24"/>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24"/>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24"/>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24"/>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24"/>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24"/>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24"/>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24"/>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24"/>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24"/>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24"/>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24"/>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24"/>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24"/>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24"/>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24"/>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24"/>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24"/>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24"/>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24"/>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24"/>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24"/>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24"/>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24"/>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24"/>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24"/>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24"/>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24"/>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24"/>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24"/>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24"/>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24"/>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24"/>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24"/>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24"/>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24"/>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24"/>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24"/>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24"/>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24"/>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24"/>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24"/>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24"/>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24"/>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24"/>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24"/>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24"/>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24"/>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24"/>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24"/>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24"/>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24"/>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24"/>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24"/>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24"/>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24"/>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24"/>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24"/>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24"/>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24"/>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24"/>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24"/>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24"/>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24"/>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24"/>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24"/>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24"/>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24"/>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24"/>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24"/>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24"/>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24"/>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24"/>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24"/>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24"/>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24"/>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24"/>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24"/>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24"/>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24"/>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24"/>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24"/>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24"/>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24"/>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24"/>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24"/>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24"/>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24"/>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24"/>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24"/>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24"/>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24"/>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24"/>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24"/>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24"/>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24"/>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24"/>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24"/>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24"/>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24"/>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24"/>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24"/>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24"/>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24"/>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24"/>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24"/>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24"/>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24"/>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24"/>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24"/>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24"/>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24"/>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24"/>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24"/>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24"/>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24"/>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24"/>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24"/>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24"/>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24"/>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24"/>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24"/>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24"/>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24"/>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24"/>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24"/>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24"/>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24"/>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24"/>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24"/>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24"/>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24"/>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24"/>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24"/>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24"/>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24"/>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24"/>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24"/>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24"/>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24"/>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24"/>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24"/>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24"/>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24"/>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24"/>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24"/>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24"/>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24"/>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24"/>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24"/>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24"/>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24"/>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24"/>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24"/>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24"/>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24"/>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24"/>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24"/>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24"/>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24"/>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24"/>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24"/>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24"/>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24"/>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24"/>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24"/>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24"/>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24"/>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24"/>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24"/>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24"/>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24"/>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24"/>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24"/>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24"/>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24"/>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24"/>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24"/>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24"/>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24"/>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24"/>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24"/>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24"/>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24"/>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9" name="Google Shape;10699;p24"/>
          <p:cNvSpPr/>
          <p:nvPr/>
        </p:nvSpPr>
        <p:spPr>
          <a:xfrm rot="5400000">
            <a:off x="5428100" y="-255388"/>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0" name="Google Shape;10700;p24"/>
          <p:cNvGrpSpPr/>
          <p:nvPr/>
        </p:nvGrpSpPr>
        <p:grpSpPr>
          <a:xfrm rot="5400000">
            <a:off x="-302232" y="605542"/>
            <a:ext cx="1693781" cy="1707607"/>
            <a:chOff x="2000675" y="255425"/>
            <a:chExt cx="413450" cy="416825"/>
          </a:xfrm>
        </p:grpSpPr>
        <p:sp>
          <p:nvSpPr>
            <p:cNvPr id="10701" name="Google Shape;10701;p24"/>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24"/>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24"/>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24"/>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24"/>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24"/>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24"/>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24"/>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24"/>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24"/>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24"/>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24"/>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24"/>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24"/>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24"/>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24"/>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24"/>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24"/>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24"/>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24"/>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24"/>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24"/>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24"/>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24"/>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24"/>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24"/>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24"/>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24"/>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24"/>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24"/>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24"/>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24"/>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24"/>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24"/>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24"/>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24"/>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24"/>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24"/>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24"/>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24"/>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24"/>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24"/>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24"/>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24"/>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24"/>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24"/>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24"/>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24"/>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24"/>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24"/>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24"/>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24"/>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24"/>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24"/>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24"/>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24"/>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24"/>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24"/>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24"/>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24"/>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24"/>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24"/>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24"/>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24"/>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24"/>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24"/>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24"/>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24"/>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24"/>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24"/>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24"/>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24"/>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24"/>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24"/>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24"/>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24"/>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24"/>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24"/>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24"/>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24"/>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24"/>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24"/>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24"/>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24"/>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24"/>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24"/>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24"/>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24"/>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24"/>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24"/>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24"/>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24"/>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24"/>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24"/>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24"/>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24"/>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24"/>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24"/>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24"/>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24"/>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24"/>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24"/>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24"/>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24"/>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24"/>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6" name="Google Shape;10806;p24"/>
          <p:cNvSpPr/>
          <p:nvPr/>
        </p:nvSpPr>
        <p:spPr>
          <a:xfrm rot="5400000">
            <a:off x="256900" y="4491362"/>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24"/>
          <p:cNvSpPr/>
          <p:nvPr/>
        </p:nvSpPr>
        <p:spPr>
          <a:xfrm rot="5400000">
            <a:off x="5892775" y="3699012"/>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8" name="Google Shape;10808;p24"/>
          <p:cNvGrpSpPr/>
          <p:nvPr/>
        </p:nvGrpSpPr>
        <p:grpSpPr>
          <a:xfrm>
            <a:off x="488125" y="86465"/>
            <a:ext cx="8254356" cy="4678435"/>
            <a:chOff x="488125" y="86465"/>
            <a:chExt cx="8254356" cy="4678435"/>
          </a:xfrm>
        </p:grpSpPr>
        <p:sp>
          <p:nvSpPr>
            <p:cNvPr id="10809" name="Google Shape;10809;p24"/>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24"/>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1" name="Google Shape;10811;p24"/>
            <p:cNvGrpSpPr/>
            <p:nvPr/>
          </p:nvGrpSpPr>
          <p:grpSpPr>
            <a:xfrm>
              <a:off x="646450" y="538749"/>
              <a:ext cx="111400" cy="125400"/>
              <a:chOff x="1783400" y="213975"/>
              <a:chExt cx="111400" cy="125400"/>
            </a:xfrm>
          </p:grpSpPr>
          <p:cxnSp>
            <p:nvCxnSpPr>
              <p:cNvPr id="10812" name="Google Shape;10812;p24"/>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0813" name="Google Shape;10813;p24"/>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grpSp>
      <p:sp>
        <p:nvSpPr>
          <p:cNvPr id="10814" name="Google Shape;10814;p24"/>
          <p:cNvSpPr txBox="1">
            <a:spLocks noGrp="1"/>
          </p:cNvSpPr>
          <p:nvPr>
            <p:ph type="title" hasCustomPrompt="1"/>
          </p:nvPr>
        </p:nvSpPr>
        <p:spPr>
          <a:xfrm>
            <a:off x="2445600" y="456336"/>
            <a:ext cx="4252800" cy="8283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6200"/>
              <a:buNone/>
              <a:defRPr sz="48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0815" name="Google Shape;10815;p24"/>
          <p:cNvSpPr txBox="1">
            <a:spLocks noGrp="1"/>
          </p:cNvSpPr>
          <p:nvPr>
            <p:ph type="subTitle" idx="1"/>
          </p:nvPr>
        </p:nvSpPr>
        <p:spPr>
          <a:xfrm>
            <a:off x="490550" y="1359536"/>
            <a:ext cx="8167800" cy="485400"/>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16" name="Google Shape;10816;p24"/>
          <p:cNvSpPr txBox="1">
            <a:spLocks noGrp="1"/>
          </p:cNvSpPr>
          <p:nvPr>
            <p:ph type="title" idx="2" hasCustomPrompt="1"/>
          </p:nvPr>
        </p:nvSpPr>
        <p:spPr>
          <a:xfrm>
            <a:off x="2445600" y="1919833"/>
            <a:ext cx="4252800" cy="8283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6200"/>
              <a:buNone/>
              <a:defRPr sz="48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0817" name="Google Shape;10817;p24"/>
          <p:cNvSpPr txBox="1">
            <a:spLocks noGrp="1"/>
          </p:cNvSpPr>
          <p:nvPr>
            <p:ph type="subTitle" idx="3"/>
          </p:nvPr>
        </p:nvSpPr>
        <p:spPr>
          <a:xfrm>
            <a:off x="490550" y="2823042"/>
            <a:ext cx="8167800" cy="485400"/>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818" name="Google Shape;10818;p24"/>
          <p:cNvSpPr txBox="1">
            <a:spLocks noGrp="1"/>
          </p:cNvSpPr>
          <p:nvPr>
            <p:ph type="title" idx="4" hasCustomPrompt="1"/>
          </p:nvPr>
        </p:nvSpPr>
        <p:spPr>
          <a:xfrm>
            <a:off x="2445600" y="3378659"/>
            <a:ext cx="4252800" cy="8283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6200"/>
              <a:buNone/>
              <a:defRPr sz="48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0819" name="Google Shape;10819;p24"/>
          <p:cNvSpPr txBox="1">
            <a:spLocks noGrp="1"/>
          </p:cNvSpPr>
          <p:nvPr>
            <p:ph type="subTitle" idx="5"/>
          </p:nvPr>
        </p:nvSpPr>
        <p:spPr>
          <a:xfrm>
            <a:off x="490550" y="4277175"/>
            <a:ext cx="8167800" cy="485400"/>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1">
  <p:cSld name="BLANK_1_1_1_1_1_1_3">
    <p:spTree>
      <p:nvGrpSpPr>
        <p:cNvPr id="1" name="Shape 10820"/>
        <p:cNvGrpSpPr/>
        <p:nvPr/>
      </p:nvGrpSpPr>
      <p:grpSpPr>
        <a:xfrm>
          <a:off x="0" y="0"/>
          <a:ext cx="0" cy="0"/>
          <a:chOff x="0" y="0"/>
          <a:chExt cx="0" cy="0"/>
        </a:xfrm>
      </p:grpSpPr>
      <p:grpSp>
        <p:nvGrpSpPr>
          <p:cNvPr id="10821" name="Google Shape;10821;p25"/>
          <p:cNvGrpSpPr/>
          <p:nvPr/>
        </p:nvGrpSpPr>
        <p:grpSpPr>
          <a:xfrm>
            <a:off x="-34200" y="155885"/>
            <a:ext cx="9212400" cy="4831731"/>
            <a:chOff x="-27550" y="147635"/>
            <a:chExt cx="9212400" cy="4831731"/>
          </a:xfrm>
        </p:grpSpPr>
        <p:cxnSp>
          <p:nvCxnSpPr>
            <p:cNvPr id="10822" name="Google Shape;10822;p25"/>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23" name="Google Shape;10823;p25"/>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24" name="Google Shape;10824;p25"/>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25" name="Google Shape;10825;p25"/>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26" name="Google Shape;10826;p25"/>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27" name="Google Shape;10827;p25"/>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28" name="Google Shape;10828;p25"/>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29" name="Google Shape;10829;p25"/>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0" name="Google Shape;10830;p25"/>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1" name="Google Shape;10831;p25"/>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2" name="Google Shape;10832;p25"/>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3" name="Google Shape;10833;p25"/>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4" name="Google Shape;10834;p25"/>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5" name="Google Shape;10835;p25"/>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6" name="Google Shape;10836;p25"/>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7" name="Google Shape;10837;p25"/>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8" name="Google Shape;10838;p25"/>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39" name="Google Shape;10839;p25"/>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0" name="Google Shape;10840;p25"/>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1" name="Google Shape;10841;p25"/>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2" name="Google Shape;10842;p25"/>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3" name="Google Shape;10843;p25"/>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4" name="Google Shape;10844;p25"/>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5" name="Google Shape;10845;p25"/>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6" name="Google Shape;10846;p25"/>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7" name="Google Shape;10847;p25"/>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8" name="Google Shape;10848;p25"/>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49" name="Google Shape;10849;p25"/>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50" name="Google Shape;10850;p25"/>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51" name="Google Shape;10851;p25"/>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52" name="Google Shape;10852;p25"/>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53" name="Google Shape;10853;p25"/>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54" name="Google Shape;10854;p25"/>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55" name="Google Shape;10855;p25"/>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0856" name="Google Shape;10856;p25"/>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10857" name="Google Shape;10857;p25"/>
          <p:cNvGrpSpPr/>
          <p:nvPr/>
        </p:nvGrpSpPr>
        <p:grpSpPr>
          <a:xfrm rot="-5400000">
            <a:off x="-307015" y="3696877"/>
            <a:ext cx="2057524" cy="2061784"/>
            <a:chOff x="1964350" y="765525"/>
            <a:chExt cx="386375" cy="387175"/>
          </a:xfrm>
        </p:grpSpPr>
        <p:sp>
          <p:nvSpPr>
            <p:cNvPr id="10858" name="Google Shape;10858;p25"/>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25"/>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25"/>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25"/>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25"/>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25"/>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25"/>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25"/>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25"/>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25"/>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25"/>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25"/>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25"/>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25"/>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25"/>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25"/>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25"/>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25"/>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25"/>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25"/>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25"/>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25"/>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25"/>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25"/>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25"/>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25"/>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25"/>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25"/>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25"/>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25"/>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25"/>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25"/>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25"/>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25"/>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25"/>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25"/>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25"/>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25"/>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25"/>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25"/>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25"/>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25"/>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25"/>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25"/>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25"/>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25"/>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25"/>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25"/>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25"/>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25"/>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25"/>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25"/>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25"/>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25"/>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25"/>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25"/>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25"/>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25"/>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25"/>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25"/>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25"/>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25"/>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25"/>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25"/>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25"/>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25"/>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25"/>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25"/>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25"/>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25"/>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25"/>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25"/>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25"/>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25"/>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25"/>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25"/>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25"/>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25"/>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25"/>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25"/>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25"/>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25"/>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25"/>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25"/>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25"/>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25"/>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25"/>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25"/>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25"/>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25"/>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25"/>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25"/>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25"/>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25"/>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25"/>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25"/>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25"/>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25"/>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25"/>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25"/>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25"/>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25"/>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25"/>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25"/>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25"/>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25"/>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25"/>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25"/>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25"/>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25"/>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25"/>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25"/>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25"/>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25"/>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25"/>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25"/>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25"/>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25"/>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25"/>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25"/>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25"/>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25"/>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25"/>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25"/>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25"/>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25"/>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25"/>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25"/>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25"/>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25"/>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25"/>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25"/>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25"/>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25"/>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25"/>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25"/>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25"/>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25"/>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25"/>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25"/>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25"/>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25"/>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25"/>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25"/>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25"/>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25"/>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25"/>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25"/>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25"/>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25"/>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25"/>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25"/>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25"/>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25"/>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25"/>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25"/>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25"/>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25"/>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25"/>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25"/>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25"/>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25"/>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25"/>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25"/>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25"/>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25"/>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25"/>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25"/>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25"/>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25"/>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25"/>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25"/>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25"/>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25"/>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25"/>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25"/>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25"/>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25"/>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25"/>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25"/>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25"/>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25"/>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25"/>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25"/>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25"/>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25"/>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25"/>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25"/>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25"/>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25"/>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25"/>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25"/>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25"/>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25"/>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25"/>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25"/>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25"/>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25"/>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25"/>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25"/>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25"/>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25"/>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25"/>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25"/>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25"/>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25"/>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25"/>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25"/>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25"/>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25"/>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25"/>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25"/>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25"/>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25"/>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25"/>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25"/>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25"/>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25"/>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25"/>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25"/>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25"/>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25"/>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25"/>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25"/>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25"/>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25"/>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25"/>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25"/>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25"/>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25"/>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25"/>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25"/>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25"/>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25"/>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25"/>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25"/>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25"/>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25"/>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25"/>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25"/>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25"/>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25"/>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25"/>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25"/>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25"/>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25"/>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25"/>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25"/>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25"/>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25"/>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25"/>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25"/>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25"/>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25"/>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25"/>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25"/>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25"/>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25"/>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25"/>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25"/>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25"/>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25"/>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25"/>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25"/>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25"/>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25"/>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25"/>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25"/>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25"/>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25"/>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25"/>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25"/>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25"/>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25"/>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25"/>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25"/>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25"/>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25"/>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25"/>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25"/>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25"/>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25"/>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25"/>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25"/>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25"/>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25"/>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25"/>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25"/>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25"/>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25"/>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25"/>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25"/>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25"/>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25"/>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25"/>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25"/>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25"/>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25"/>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25"/>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25"/>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25"/>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25"/>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25"/>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25"/>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25"/>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25"/>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25"/>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25"/>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25"/>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25"/>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25"/>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25"/>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25"/>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25"/>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25"/>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25"/>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25"/>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25"/>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25"/>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25"/>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25"/>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25"/>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25"/>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25"/>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25"/>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25"/>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25"/>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25"/>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25"/>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25"/>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25"/>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25"/>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25"/>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25"/>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25"/>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25"/>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25"/>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25"/>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25"/>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25"/>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25"/>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25"/>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25"/>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25"/>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25"/>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25"/>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25"/>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25"/>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25"/>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25"/>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25"/>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25"/>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25"/>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25"/>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25"/>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25"/>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25"/>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25"/>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25"/>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25"/>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25"/>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25"/>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25"/>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25"/>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25"/>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25"/>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25"/>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25"/>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25"/>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25"/>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25"/>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25"/>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25"/>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25"/>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25"/>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25"/>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25"/>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25"/>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25"/>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25"/>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25"/>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25"/>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25"/>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25"/>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25"/>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3" name="Google Shape;11243;p25"/>
          <p:cNvSpPr/>
          <p:nvPr/>
        </p:nvSpPr>
        <p:spPr>
          <a:xfrm rot="-5400000">
            <a:off x="6260687" y="3852612"/>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4" name="Google Shape;11244;p25"/>
          <p:cNvGrpSpPr/>
          <p:nvPr/>
        </p:nvGrpSpPr>
        <p:grpSpPr>
          <a:xfrm rot="-5400000">
            <a:off x="7700213" y="1028574"/>
            <a:ext cx="1693781" cy="1707607"/>
            <a:chOff x="2000675" y="255425"/>
            <a:chExt cx="413450" cy="416825"/>
          </a:xfrm>
        </p:grpSpPr>
        <p:sp>
          <p:nvSpPr>
            <p:cNvPr id="11245" name="Google Shape;11245;p25"/>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25"/>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25"/>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25"/>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25"/>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25"/>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25"/>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25"/>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25"/>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25"/>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25"/>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25"/>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25"/>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25"/>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25"/>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25"/>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25"/>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25"/>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25"/>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25"/>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25"/>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25"/>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25"/>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25"/>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25"/>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25"/>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25"/>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25"/>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25"/>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25"/>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25"/>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25"/>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25"/>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25"/>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25"/>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25"/>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25"/>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25"/>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25"/>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25"/>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25"/>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25"/>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25"/>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25"/>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25"/>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25"/>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25"/>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25"/>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25"/>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25"/>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25"/>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25"/>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25"/>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25"/>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25"/>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25"/>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25"/>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25"/>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25"/>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25"/>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25"/>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25"/>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25"/>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25"/>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25"/>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25"/>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25"/>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25"/>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25"/>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25"/>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25"/>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25"/>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25"/>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25"/>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25"/>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25"/>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25"/>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25"/>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25"/>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25"/>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25"/>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25"/>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25"/>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25"/>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25"/>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25"/>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25"/>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25"/>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25"/>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25"/>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25"/>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25"/>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25"/>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25"/>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25"/>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25"/>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25"/>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25"/>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25"/>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25"/>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25"/>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25"/>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25"/>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25"/>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25"/>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0" name="Google Shape;11350;p25"/>
          <p:cNvSpPr/>
          <p:nvPr/>
        </p:nvSpPr>
        <p:spPr>
          <a:xfrm rot="-5400000">
            <a:off x="4531512" y="-33813"/>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25"/>
          <p:cNvSpPr/>
          <p:nvPr/>
        </p:nvSpPr>
        <p:spPr>
          <a:xfrm rot="-5400000">
            <a:off x="-309138" y="239912"/>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2" name="Google Shape;11352;p25"/>
          <p:cNvGrpSpPr/>
          <p:nvPr/>
        </p:nvGrpSpPr>
        <p:grpSpPr>
          <a:xfrm>
            <a:off x="488125" y="86465"/>
            <a:ext cx="8254356" cy="4678435"/>
            <a:chOff x="488125" y="86465"/>
            <a:chExt cx="8254356" cy="4678435"/>
          </a:xfrm>
        </p:grpSpPr>
        <p:sp>
          <p:nvSpPr>
            <p:cNvPr id="11353" name="Google Shape;11353;p25"/>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25"/>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5" name="Google Shape;11355;p25"/>
            <p:cNvGrpSpPr/>
            <p:nvPr/>
          </p:nvGrpSpPr>
          <p:grpSpPr>
            <a:xfrm>
              <a:off x="646450" y="538749"/>
              <a:ext cx="111400" cy="125400"/>
              <a:chOff x="1783400" y="213975"/>
              <a:chExt cx="111400" cy="125400"/>
            </a:xfrm>
          </p:grpSpPr>
          <p:cxnSp>
            <p:nvCxnSpPr>
              <p:cNvPr id="11356" name="Google Shape;11356;p25"/>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1357" name="Google Shape;11357;p25"/>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11358" name="Google Shape;11358;p25"/>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
        <p:nvSpPr>
          <p:cNvPr id="11359" name="Google Shape;11359;p25"/>
          <p:cNvSpPr txBox="1">
            <a:spLocks noGrp="1"/>
          </p:cNvSpPr>
          <p:nvPr>
            <p:ph type="title" hasCustomPrompt="1"/>
          </p:nvPr>
        </p:nvSpPr>
        <p:spPr>
          <a:xfrm>
            <a:off x="1174675" y="3313889"/>
            <a:ext cx="2126400" cy="37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34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r>
              <a:t>xx%</a:t>
            </a:r>
          </a:p>
        </p:txBody>
      </p:sp>
      <p:sp>
        <p:nvSpPr>
          <p:cNvPr id="11360" name="Google Shape;11360;p25"/>
          <p:cNvSpPr txBox="1">
            <a:spLocks noGrp="1"/>
          </p:cNvSpPr>
          <p:nvPr>
            <p:ph type="subTitle" idx="1"/>
          </p:nvPr>
        </p:nvSpPr>
        <p:spPr>
          <a:xfrm>
            <a:off x="1174675" y="3817313"/>
            <a:ext cx="21264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61" name="Google Shape;11361;p25"/>
          <p:cNvSpPr txBox="1">
            <a:spLocks noGrp="1"/>
          </p:cNvSpPr>
          <p:nvPr>
            <p:ph type="title" idx="2" hasCustomPrompt="1"/>
          </p:nvPr>
        </p:nvSpPr>
        <p:spPr>
          <a:xfrm>
            <a:off x="3508800" y="3313885"/>
            <a:ext cx="2126400" cy="37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34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r>
              <a:t>xx%</a:t>
            </a:r>
          </a:p>
        </p:txBody>
      </p:sp>
      <p:sp>
        <p:nvSpPr>
          <p:cNvPr id="11362" name="Google Shape;11362;p25"/>
          <p:cNvSpPr txBox="1">
            <a:spLocks noGrp="1"/>
          </p:cNvSpPr>
          <p:nvPr>
            <p:ph type="subTitle" idx="3"/>
          </p:nvPr>
        </p:nvSpPr>
        <p:spPr>
          <a:xfrm>
            <a:off x="3508800" y="3817305"/>
            <a:ext cx="21264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63" name="Google Shape;11363;p25"/>
          <p:cNvSpPr txBox="1">
            <a:spLocks noGrp="1"/>
          </p:cNvSpPr>
          <p:nvPr>
            <p:ph type="title" idx="4" hasCustomPrompt="1"/>
          </p:nvPr>
        </p:nvSpPr>
        <p:spPr>
          <a:xfrm>
            <a:off x="5842925" y="3313888"/>
            <a:ext cx="2126400" cy="378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3400">
                <a:solidFill>
                  <a:schemeClr val="accent2"/>
                </a:solidFill>
              </a:defRPr>
            </a:lvl1pPr>
            <a:lvl2pPr lvl="1" algn="ctr" rtl="0">
              <a:spcBef>
                <a:spcPts val="0"/>
              </a:spcBef>
              <a:spcAft>
                <a:spcPts val="0"/>
              </a:spcAft>
              <a:buClr>
                <a:schemeClr val="accent2"/>
              </a:buClr>
              <a:buSzPts val="2400"/>
              <a:buNone/>
              <a:defRPr sz="2400">
                <a:solidFill>
                  <a:schemeClr val="accent2"/>
                </a:solidFill>
              </a:defRPr>
            </a:lvl2pPr>
            <a:lvl3pPr lvl="2" algn="ctr" rtl="0">
              <a:spcBef>
                <a:spcPts val="0"/>
              </a:spcBef>
              <a:spcAft>
                <a:spcPts val="0"/>
              </a:spcAft>
              <a:buClr>
                <a:schemeClr val="accent2"/>
              </a:buClr>
              <a:buSzPts val="2400"/>
              <a:buNone/>
              <a:defRPr sz="2400">
                <a:solidFill>
                  <a:schemeClr val="accent2"/>
                </a:solidFill>
              </a:defRPr>
            </a:lvl3pPr>
            <a:lvl4pPr lvl="3" algn="ctr" rtl="0">
              <a:spcBef>
                <a:spcPts val="0"/>
              </a:spcBef>
              <a:spcAft>
                <a:spcPts val="0"/>
              </a:spcAft>
              <a:buClr>
                <a:schemeClr val="accent2"/>
              </a:buClr>
              <a:buSzPts val="2400"/>
              <a:buNone/>
              <a:defRPr sz="2400">
                <a:solidFill>
                  <a:schemeClr val="accent2"/>
                </a:solidFill>
              </a:defRPr>
            </a:lvl4pPr>
            <a:lvl5pPr lvl="4" algn="ctr" rtl="0">
              <a:spcBef>
                <a:spcPts val="0"/>
              </a:spcBef>
              <a:spcAft>
                <a:spcPts val="0"/>
              </a:spcAft>
              <a:buClr>
                <a:schemeClr val="accent2"/>
              </a:buClr>
              <a:buSzPts val="2400"/>
              <a:buNone/>
              <a:defRPr sz="2400">
                <a:solidFill>
                  <a:schemeClr val="accent2"/>
                </a:solidFill>
              </a:defRPr>
            </a:lvl5pPr>
            <a:lvl6pPr lvl="5" algn="ctr" rtl="0">
              <a:spcBef>
                <a:spcPts val="0"/>
              </a:spcBef>
              <a:spcAft>
                <a:spcPts val="0"/>
              </a:spcAft>
              <a:buClr>
                <a:schemeClr val="accent2"/>
              </a:buClr>
              <a:buSzPts val="2400"/>
              <a:buNone/>
              <a:defRPr sz="2400">
                <a:solidFill>
                  <a:schemeClr val="accent2"/>
                </a:solidFill>
              </a:defRPr>
            </a:lvl6pPr>
            <a:lvl7pPr lvl="6" algn="ctr" rtl="0">
              <a:spcBef>
                <a:spcPts val="0"/>
              </a:spcBef>
              <a:spcAft>
                <a:spcPts val="0"/>
              </a:spcAft>
              <a:buClr>
                <a:schemeClr val="accent2"/>
              </a:buClr>
              <a:buSzPts val="2400"/>
              <a:buNone/>
              <a:defRPr sz="2400">
                <a:solidFill>
                  <a:schemeClr val="accent2"/>
                </a:solidFill>
              </a:defRPr>
            </a:lvl7pPr>
            <a:lvl8pPr lvl="7" algn="ctr" rtl="0">
              <a:spcBef>
                <a:spcPts val="0"/>
              </a:spcBef>
              <a:spcAft>
                <a:spcPts val="0"/>
              </a:spcAft>
              <a:buClr>
                <a:schemeClr val="accent2"/>
              </a:buClr>
              <a:buSzPts val="2400"/>
              <a:buNone/>
              <a:defRPr sz="2400">
                <a:solidFill>
                  <a:schemeClr val="accent2"/>
                </a:solidFill>
              </a:defRPr>
            </a:lvl8pPr>
            <a:lvl9pPr lvl="8" algn="ctr" rtl="0">
              <a:spcBef>
                <a:spcPts val="0"/>
              </a:spcBef>
              <a:spcAft>
                <a:spcPts val="0"/>
              </a:spcAft>
              <a:buClr>
                <a:schemeClr val="accent2"/>
              </a:buClr>
              <a:buSzPts val="2400"/>
              <a:buNone/>
              <a:defRPr sz="2400">
                <a:solidFill>
                  <a:schemeClr val="accent2"/>
                </a:solidFill>
              </a:defRPr>
            </a:lvl9pPr>
          </a:lstStyle>
          <a:p>
            <a:r>
              <a:t>xx%</a:t>
            </a:r>
          </a:p>
        </p:txBody>
      </p:sp>
      <p:sp>
        <p:nvSpPr>
          <p:cNvPr id="11364" name="Google Shape;11364;p25"/>
          <p:cNvSpPr txBox="1">
            <a:spLocks noGrp="1"/>
          </p:cNvSpPr>
          <p:nvPr>
            <p:ph type="subTitle" idx="5"/>
          </p:nvPr>
        </p:nvSpPr>
        <p:spPr>
          <a:xfrm>
            <a:off x="5842925" y="3817310"/>
            <a:ext cx="2126400" cy="44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365" name="Google Shape;11365;p25"/>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1366"/>
        <p:cNvGrpSpPr/>
        <p:nvPr/>
      </p:nvGrpSpPr>
      <p:grpSpPr>
        <a:xfrm>
          <a:off x="0" y="0"/>
          <a:ext cx="0" cy="0"/>
          <a:chOff x="0" y="0"/>
          <a:chExt cx="0" cy="0"/>
        </a:xfrm>
      </p:grpSpPr>
      <p:grpSp>
        <p:nvGrpSpPr>
          <p:cNvPr id="11367" name="Google Shape;11367;p26"/>
          <p:cNvGrpSpPr/>
          <p:nvPr/>
        </p:nvGrpSpPr>
        <p:grpSpPr>
          <a:xfrm>
            <a:off x="-34200" y="155885"/>
            <a:ext cx="9212400" cy="4831731"/>
            <a:chOff x="-27550" y="147635"/>
            <a:chExt cx="9212400" cy="4831731"/>
          </a:xfrm>
        </p:grpSpPr>
        <p:cxnSp>
          <p:nvCxnSpPr>
            <p:cNvPr id="11368" name="Google Shape;11368;p26"/>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69" name="Google Shape;11369;p26"/>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0" name="Google Shape;11370;p26"/>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1" name="Google Shape;11371;p26"/>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2" name="Google Shape;11372;p26"/>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3" name="Google Shape;11373;p26"/>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4" name="Google Shape;11374;p26"/>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5" name="Google Shape;11375;p26"/>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6" name="Google Shape;11376;p26"/>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7" name="Google Shape;11377;p26"/>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8" name="Google Shape;11378;p26"/>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79" name="Google Shape;11379;p26"/>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0" name="Google Shape;11380;p26"/>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1" name="Google Shape;11381;p26"/>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2" name="Google Shape;11382;p26"/>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3" name="Google Shape;11383;p26"/>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4" name="Google Shape;11384;p26"/>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5" name="Google Shape;11385;p26"/>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6" name="Google Shape;11386;p26"/>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7" name="Google Shape;11387;p26"/>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8" name="Google Shape;11388;p26"/>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89" name="Google Shape;11389;p26"/>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0" name="Google Shape;11390;p26"/>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1" name="Google Shape;11391;p26"/>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2" name="Google Shape;11392;p26"/>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3" name="Google Shape;11393;p26"/>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4" name="Google Shape;11394;p26"/>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5" name="Google Shape;11395;p26"/>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6" name="Google Shape;11396;p26"/>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7" name="Google Shape;11397;p26"/>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8" name="Google Shape;11398;p26"/>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399" name="Google Shape;11399;p26"/>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400" name="Google Shape;11400;p26"/>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401" name="Google Shape;11401;p26"/>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402" name="Google Shape;11402;p26"/>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11403" name="Google Shape;11403;p26"/>
          <p:cNvGrpSpPr/>
          <p:nvPr/>
        </p:nvGrpSpPr>
        <p:grpSpPr>
          <a:xfrm rot="-5400000">
            <a:off x="-307015" y="3696877"/>
            <a:ext cx="2057524" cy="2061784"/>
            <a:chOff x="1964350" y="765525"/>
            <a:chExt cx="386375" cy="387175"/>
          </a:xfrm>
        </p:grpSpPr>
        <p:sp>
          <p:nvSpPr>
            <p:cNvPr id="11404" name="Google Shape;11404;p26"/>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26"/>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26"/>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26"/>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26"/>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26"/>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26"/>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26"/>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26"/>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26"/>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26"/>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26"/>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26"/>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26"/>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26"/>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26"/>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26"/>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26"/>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26"/>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26"/>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26"/>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26"/>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26"/>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26"/>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26"/>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26"/>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26"/>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26"/>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26"/>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26"/>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26"/>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26"/>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26"/>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26"/>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26"/>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26"/>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26"/>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26"/>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26"/>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26"/>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26"/>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26"/>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26"/>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26"/>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26"/>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26"/>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26"/>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26"/>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26"/>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26"/>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26"/>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26"/>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26"/>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26"/>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26"/>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26"/>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26"/>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26"/>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26"/>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26"/>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26"/>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26"/>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26"/>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26"/>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26"/>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26"/>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26"/>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26"/>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26"/>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26"/>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26"/>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26"/>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26"/>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26"/>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26"/>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26"/>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26"/>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26"/>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26"/>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26"/>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26"/>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26"/>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26"/>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26"/>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26"/>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26"/>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26"/>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26"/>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26"/>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26"/>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26"/>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26"/>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26"/>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26"/>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26"/>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26"/>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26"/>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26"/>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26"/>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26"/>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26"/>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26"/>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26"/>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26"/>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26"/>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26"/>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26"/>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26"/>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26"/>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26"/>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26"/>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26"/>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26"/>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26"/>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26"/>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26"/>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26"/>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26"/>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26"/>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26"/>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26"/>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26"/>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26"/>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26"/>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26"/>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26"/>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26"/>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26"/>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26"/>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26"/>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26"/>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26"/>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26"/>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26"/>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26"/>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26"/>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26"/>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26"/>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26"/>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26"/>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26"/>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26"/>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26"/>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26"/>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26"/>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26"/>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26"/>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26"/>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26"/>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26"/>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26"/>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26"/>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26"/>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26"/>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26"/>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26"/>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26"/>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26"/>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26"/>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26"/>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26"/>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26"/>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26"/>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26"/>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26"/>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26"/>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26"/>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26"/>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26"/>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26"/>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26"/>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26"/>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26"/>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26"/>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26"/>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26"/>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26"/>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26"/>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26"/>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26"/>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26"/>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26"/>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26"/>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26"/>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26"/>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26"/>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26"/>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26"/>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26"/>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26"/>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26"/>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26"/>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26"/>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26"/>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26"/>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26"/>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26"/>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26"/>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26"/>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26"/>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26"/>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26"/>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26"/>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26"/>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26"/>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26"/>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26"/>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26"/>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26"/>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26"/>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26"/>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26"/>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26"/>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26"/>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26"/>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26"/>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26"/>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26"/>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26"/>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26"/>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26"/>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26"/>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26"/>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26"/>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26"/>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26"/>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26"/>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26"/>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26"/>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26"/>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26"/>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26"/>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26"/>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26"/>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26"/>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26"/>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26"/>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26"/>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26"/>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26"/>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26"/>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26"/>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26"/>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26"/>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26"/>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26"/>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26"/>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26"/>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26"/>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26"/>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26"/>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26"/>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26"/>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26"/>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26"/>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26"/>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26"/>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26"/>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26"/>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26"/>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26"/>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26"/>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26"/>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26"/>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26"/>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26"/>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26"/>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26"/>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26"/>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26"/>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26"/>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26"/>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26"/>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26"/>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26"/>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26"/>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26"/>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26"/>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26"/>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26"/>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26"/>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26"/>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26"/>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26"/>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26"/>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26"/>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26"/>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26"/>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26"/>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26"/>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26"/>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26"/>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26"/>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26"/>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26"/>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26"/>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26"/>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26"/>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26"/>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26"/>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26"/>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26"/>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26"/>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26"/>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26"/>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26"/>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26"/>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26"/>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26"/>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26"/>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26"/>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26"/>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26"/>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26"/>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26"/>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26"/>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26"/>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26"/>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26"/>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26"/>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26"/>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26"/>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26"/>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26"/>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26"/>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26"/>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26"/>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26"/>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26"/>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26"/>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26"/>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26"/>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26"/>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26"/>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26"/>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26"/>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26"/>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26"/>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26"/>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26"/>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26"/>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26"/>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26"/>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26"/>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26"/>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26"/>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26"/>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26"/>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26"/>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26"/>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26"/>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26"/>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26"/>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26"/>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26"/>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26"/>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26"/>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26"/>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26"/>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26"/>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26"/>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26"/>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26"/>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26"/>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26"/>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26"/>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26"/>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26"/>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26"/>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26"/>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26"/>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26"/>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26"/>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26"/>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26"/>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26"/>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26"/>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26"/>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26"/>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26"/>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26"/>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26"/>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26"/>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26"/>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26"/>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9" name="Google Shape;11789;p26"/>
          <p:cNvSpPr/>
          <p:nvPr/>
        </p:nvSpPr>
        <p:spPr>
          <a:xfrm rot="-5400000">
            <a:off x="6260687" y="3852612"/>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0" name="Google Shape;11790;p26"/>
          <p:cNvGrpSpPr/>
          <p:nvPr/>
        </p:nvGrpSpPr>
        <p:grpSpPr>
          <a:xfrm rot="-5400000">
            <a:off x="7700213" y="1028574"/>
            <a:ext cx="1693781" cy="1707607"/>
            <a:chOff x="2000675" y="255425"/>
            <a:chExt cx="413450" cy="416825"/>
          </a:xfrm>
        </p:grpSpPr>
        <p:sp>
          <p:nvSpPr>
            <p:cNvPr id="11791" name="Google Shape;11791;p26"/>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26"/>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26"/>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26"/>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26"/>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26"/>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26"/>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26"/>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26"/>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26"/>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26"/>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26"/>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26"/>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26"/>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26"/>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26"/>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26"/>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26"/>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26"/>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26"/>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26"/>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26"/>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26"/>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26"/>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26"/>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26"/>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26"/>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26"/>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26"/>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26"/>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26"/>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26"/>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26"/>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26"/>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26"/>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26"/>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26"/>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26"/>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26"/>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26"/>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26"/>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26"/>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26"/>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26"/>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26"/>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26"/>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26"/>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26"/>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26"/>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26"/>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26"/>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26"/>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26"/>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26"/>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26"/>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26"/>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26"/>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26"/>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26"/>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26"/>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26"/>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26"/>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26"/>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26"/>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26"/>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26"/>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26"/>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26"/>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26"/>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26"/>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26"/>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26"/>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26"/>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26"/>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26"/>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26"/>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26"/>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26"/>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26"/>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26"/>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26"/>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26"/>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26"/>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26"/>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26"/>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26"/>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26"/>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26"/>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26"/>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26"/>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26"/>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26"/>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26"/>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26"/>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26"/>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26"/>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26"/>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26"/>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26"/>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26"/>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26"/>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26"/>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26"/>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26"/>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26"/>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6" name="Google Shape;11896;p26"/>
          <p:cNvSpPr/>
          <p:nvPr/>
        </p:nvSpPr>
        <p:spPr>
          <a:xfrm rot="-5400000">
            <a:off x="4531512" y="-33813"/>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26"/>
          <p:cNvSpPr/>
          <p:nvPr/>
        </p:nvSpPr>
        <p:spPr>
          <a:xfrm rot="-5400000">
            <a:off x="-309138" y="239912"/>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8" name="Google Shape;11898;p26"/>
          <p:cNvGrpSpPr/>
          <p:nvPr/>
        </p:nvGrpSpPr>
        <p:grpSpPr>
          <a:xfrm>
            <a:off x="488125" y="86465"/>
            <a:ext cx="8254356" cy="4678435"/>
            <a:chOff x="488125" y="86465"/>
            <a:chExt cx="8254356" cy="4678435"/>
          </a:xfrm>
        </p:grpSpPr>
        <p:sp>
          <p:nvSpPr>
            <p:cNvPr id="11899" name="Google Shape;11899;p26"/>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26"/>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1" name="Google Shape;11901;p26"/>
            <p:cNvGrpSpPr/>
            <p:nvPr/>
          </p:nvGrpSpPr>
          <p:grpSpPr>
            <a:xfrm>
              <a:off x="646450" y="538749"/>
              <a:ext cx="111400" cy="125400"/>
              <a:chOff x="1783400" y="213975"/>
              <a:chExt cx="111400" cy="125400"/>
            </a:xfrm>
          </p:grpSpPr>
          <p:cxnSp>
            <p:nvCxnSpPr>
              <p:cNvPr id="11902" name="Google Shape;11902;p26"/>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1903" name="Google Shape;11903;p26"/>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grpSp>
      <p:sp>
        <p:nvSpPr>
          <p:cNvPr id="11904" name="Google Shape;11904;p26"/>
          <p:cNvSpPr txBox="1">
            <a:spLocks noGrp="1"/>
          </p:cNvSpPr>
          <p:nvPr>
            <p:ph type="ctrTitle"/>
          </p:nvPr>
        </p:nvSpPr>
        <p:spPr>
          <a:xfrm>
            <a:off x="2430000" y="721450"/>
            <a:ext cx="4284000" cy="7176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5200"/>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1905" name="Google Shape;11905;p26"/>
          <p:cNvSpPr txBox="1">
            <a:spLocks noGrp="1"/>
          </p:cNvSpPr>
          <p:nvPr>
            <p:ph type="subTitle" idx="1"/>
          </p:nvPr>
        </p:nvSpPr>
        <p:spPr>
          <a:xfrm>
            <a:off x="3454050" y="1891950"/>
            <a:ext cx="2235900" cy="805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
        <p:nvSpPr>
          <p:cNvPr id="11906" name="Google Shape;11906;p26"/>
          <p:cNvSpPr txBox="1">
            <a:spLocks noGrp="1"/>
          </p:cNvSpPr>
          <p:nvPr>
            <p:ph type="title" idx="2"/>
          </p:nvPr>
        </p:nvSpPr>
        <p:spPr>
          <a:xfrm>
            <a:off x="2377650" y="1527875"/>
            <a:ext cx="4388700" cy="28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accent2"/>
              </a:buClr>
              <a:buSzPts val="1800"/>
              <a:buNone/>
              <a:defRPr sz="1800">
                <a:solidFill>
                  <a:schemeClr val="accent2"/>
                </a:solidFill>
              </a:defRPr>
            </a:lvl1pPr>
            <a:lvl2pPr lvl="1" rtl="0">
              <a:spcBef>
                <a:spcPts val="0"/>
              </a:spcBef>
              <a:spcAft>
                <a:spcPts val="0"/>
              </a:spcAft>
              <a:buClr>
                <a:schemeClr val="accent2"/>
              </a:buClr>
              <a:buSzPts val="1800"/>
              <a:buNone/>
              <a:defRPr sz="1800">
                <a:solidFill>
                  <a:schemeClr val="accent2"/>
                </a:solidFill>
              </a:defRPr>
            </a:lvl2pPr>
            <a:lvl3pPr lvl="2" rtl="0">
              <a:spcBef>
                <a:spcPts val="0"/>
              </a:spcBef>
              <a:spcAft>
                <a:spcPts val="0"/>
              </a:spcAft>
              <a:buClr>
                <a:schemeClr val="accent2"/>
              </a:buClr>
              <a:buSzPts val="1800"/>
              <a:buNone/>
              <a:defRPr sz="1800">
                <a:solidFill>
                  <a:schemeClr val="accent2"/>
                </a:solidFill>
              </a:defRPr>
            </a:lvl3pPr>
            <a:lvl4pPr lvl="3" rtl="0">
              <a:spcBef>
                <a:spcPts val="0"/>
              </a:spcBef>
              <a:spcAft>
                <a:spcPts val="0"/>
              </a:spcAft>
              <a:buClr>
                <a:schemeClr val="accent2"/>
              </a:buClr>
              <a:buSzPts val="1800"/>
              <a:buNone/>
              <a:defRPr sz="1800">
                <a:solidFill>
                  <a:schemeClr val="accent2"/>
                </a:solidFill>
              </a:defRPr>
            </a:lvl4pPr>
            <a:lvl5pPr lvl="4" rtl="0">
              <a:spcBef>
                <a:spcPts val="0"/>
              </a:spcBef>
              <a:spcAft>
                <a:spcPts val="0"/>
              </a:spcAft>
              <a:buClr>
                <a:schemeClr val="accent2"/>
              </a:buClr>
              <a:buSzPts val="1800"/>
              <a:buNone/>
              <a:defRPr sz="1800">
                <a:solidFill>
                  <a:schemeClr val="accent2"/>
                </a:solidFill>
              </a:defRPr>
            </a:lvl5pPr>
            <a:lvl6pPr lvl="5" rtl="0">
              <a:spcBef>
                <a:spcPts val="0"/>
              </a:spcBef>
              <a:spcAft>
                <a:spcPts val="0"/>
              </a:spcAft>
              <a:buClr>
                <a:schemeClr val="accent2"/>
              </a:buClr>
              <a:buSzPts val="1800"/>
              <a:buNone/>
              <a:defRPr sz="1800">
                <a:solidFill>
                  <a:schemeClr val="accent2"/>
                </a:solidFill>
              </a:defRPr>
            </a:lvl6pPr>
            <a:lvl7pPr lvl="6" rtl="0">
              <a:spcBef>
                <a:spcPts val="0"/>
              </a:spcBef>
              <a:spcAft>
                <a:spcPts val="0"/>
              </a:spcAft>
              <a:buClr>
                <a:schemeClr val="accent2"/>
              </a:buClr>
              <a:buSzPts val="1800"/>
              <a:buNone/>
              <a:defRPr sz="1800">
                <a:solidFill>
                  <a:schemeClr val="accent2"/>
                </a:solidFill>
              </a:defRPr>
            </a:lvl7pPr>
            <a:lvl8pPr lvl="7" rtl="0">
              <a:spcBef>
                <a:spcPts val="0"/>
              </a:spcBef>
              <a:spcAft>
                <a:spcPts val="0"/>
              </a:spcAft>
              <a:buClr>
                <a:schemeClr val="accent2"/>
              </a:buClr>
              <a:buSzPts val="1800"/>
              <a:buNone/>
              <a:defRPr sz="1800">
                <a:solidFill>
                  <a:schemeClr val="accent2"/>
                </a:solidFill>
              </a:defRPr>
            </a:lvl8pPr>
            <a:lvl9pPr lvl="8" rtl="0">
              <a:spcBef>
                <a:spcPts val="0"/>
              </a:spcBef>
              <a:spcAft>
                <a:spcPts val="0"/>
              </a:spcAft>
              <a:buClr>
                <a:schemeClr val="accent2"/>
              </a:buClr>
              <a:buSzPts val="1800"/>
              <a:buNone/>
              <a:defRPr sz="1800">
                <a:solidFill>
                  <a:schemeClr val="accent2"/>
                </a:solidFill>
              </a:defRPr>
            </a:lvl9pPr>
          </a:lstStyle>
          <a:p>
            <a:endParaRPr/>
          </a:p>
        </p:txBody>
      </p:sp>
      <p:sp>
        <p:nvSpPr>
          <p:cNvPr id="11907" name="Google Shape;11907;p26"/>
          <p:cNvSpPr txBox="1"/>
          <p:nvPr/>
        </p:nvSpPr>
        <p:spPr>
          <a:xfrm>
            <a:off x="1782150" y="3775200"/>
            <a:ext cx="5579700" cy="4857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1200">
                <a:solidFill>
                  <a:schemeClr val="dk1"/>
                </a:solidFill>
                <a:latin typeface="Work Sans"/>
                <a:ea typeface="Work Sans"/>
                <a:cs typeface="Work Sans"/>
                <a:sym typeface="Work Sans"/>
              </a:rPr>
              <a:t>CREDITS: This presentation template was created by </a:t>
            </a:r>
            <a:r>
              <a:rPr lang="en" sz="1200" b="1">
                <a:solidFill>
                  <a:schemeClr val="dk1"/>
                </a:solidFill>
                <a:uFill>
                  <a:noFill/>
                </a:uFill>
                <a:latin typeface="Work Sans"/>
                <a:ea typeface="Work Sans"/>
                <a:cs typeface="Work Sans"/>
                <a:sym typeface="Work Sans"/>
                <a:hlinkClick r:id="rId2">
                  <a:extLst>
                    <a:ext uri="{A12FA001-AC4F-418D-AE19-62706E023703}">
                      <ahyp:hlinkClr xmlns:ahyp="http://schemas.microsoft.com/office/drawing/2018/hyperlinkcolor" val="tx"/>
                    </a:ext>
                  </a:extLst>
                </a:hlinkClick>
              </a:rPr>
              <a:t>Slidesgo</a:t>
            </a:r>
            <a:r>
              <a:rPr lang="en" sz="1200">
                <a:solidFill>
                  <a:schemeClr val="dk1"/>
                </a:solidFill>
                <a:latin typeface="Work Sans"/>
                <a:ea typeface="Work Sans"/>
                <a:cs typeface="Work Sans"/>
                <a:sym typeface="Work Sans"/>
              </a:rPr>
              <a:t>, including icons by </a:t>
            </a:r>
            <a:r>
              <a:rPr lang="en" sz="1200" b="1">
                <a:solidFill>
                  <a:schemeClr val="dk1"/>
                </a:solidFill>
                <a:uFill>
                  <a:noFill/>
                </a:uFill>
                <a:latin typeface="Work Sans"/>
                <a:ea typeface="Work Sans"/>
                <a:cs typeface="Work Sans"/>
                <a:sym typeface="Work Sans"/>
                <a:hlinkClick r:id="rId3">
                  <a:extLst>
                    <a:ext uri="{A12FA001-AC4F-418D-AE19-62706E023703}">
                      <ahyp:hlinkClr xmlns:ahyp="http://schemas.microsoft.com/office/drawing/2018/hyperlinkcolor" val="tx"/>
                    </a:ext>
                  </a:extLst>
                </a:hlinkClick>
              </a:rPr>
              <a:t>Flaticon</a:t>
            </a:r>
            <a:r>
              <a:rPr lang="en" sz="1200">
                <a:solidFill>
                  <a:schemeClr val="dk1"/>
                </a:solidFill>
                <a:latin typeface="Work Sans"/>
                <a:ea typeface="Work Sans"/>
                <a:cs typeface="Work Sans"/>
                <a:sym typeface="Work Sans"/>
              </a:rPr>
              <a:t> and infographics &amp; images by </a:t>
            </a:r>
            <a:r>
              <a:rPr lang="en" sz="1200" b="1">
                <a:solidFill>
                  <a:schemeClr val="dk1"/>
                </a:solidFill>
                <a:uFill>
                  <a:noFill/>
                </a:uFill>
                <a:latin typeface="Work Sans"/>
                <a:ea typeface="Work Sans"/>
                <a:cs typeface="Work Sans"/>
                <a:sym typeface="Work Sans"/>
                <a:hlinkClick r:id="rId4">
                  <a:extLst>
                    <a:ext uri="{A12FA001-AC4F-418D-AE19-62706E023703}">
                      <ahyp:hlinkClr xmlns:ahyp="http://schemas.microsoft.com/office/drawing/2018/hyperlinkcolor" val="tx"/>
                    </a:ext>
                  </a:extLst>
                </a:hlinkClick>
              </a:rPr>
              <a:t>Freepik</a:t>
            </a:r>
            <a:endParaRPr sz="1200" b="1">
              <a:solidFill>
                <a:schemeClr val="dk1"/>
              </a:solidFill>
              <a:latin typeface="Work Sans"/>
              <a:ea typeface="Work Sans"/>
              <a:cs typeface="Work Sans"/>
              <a:sym typeface="Work Sans"/>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1908"/>
        <p:cNvGrpSpPr/>
        <p:nvPr/>
      </p:nvGrpSpPr>
      <p:grpSpPr>
        <a:xfrm>
          <a:off x="0" y="0"/>
          <a:ext cx="0" cy="0"/>
          <a:chOff x="0" y="0"/>
          <a:chExt cx="0" cy="0"/>
        </a:xfrm>
      </p:grpSpPr>
      <p:grpSp>
        <p:nvGrpSpPr>
          <p:cNvPr id="11909" name="Google Shape;11909;p27"/>
          <p:cNvGrpSpPr/>
          <p:nvPr/>
        </p:nvGrpSpPr>
        <p:grpSpPr>
          <a:xfrm>
            <a:off x="-34200" y="155885"/>
            <a:ext cx="9212400" cy="4831731"/>
            <a:chOff x="-27550" y="147635"/>
            <a:chExt cx="9212400" cy="4831731"/>
          </a:xfrm>
        </p:grpSpPr>
        <p:cxnSp>
          <p:nvCxnSpPr>
            <p:cNvPr id="11910" name="Google Shape;11910;p27"/>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11" name="Google Shape;11911;p27"/>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12" name="Google Shape;11912;p27"/>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13" name="Google Shape;11913;p27"/>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14" name="Google Shape;11914;p27"/>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15" name="Google Shape;11915;p27"/>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16" name="Google Shape;11916;p27"/>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17" name="Google Shape;11917;p27"/>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18" name="Google Shape;11918;p27"/>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19" name="Google Shape;11919;p27"/>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0" name="Google Shape;11920;p27"/>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1" name="Google Shape;11921;p27"/>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2" name="Google Shape;11922;p27"/>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3" name="Google Shape;11923;p27"/>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4" name="Google Shape;11924;p27"/>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5" name="Google Shape;11925;p27"/>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6" name="Google Shape;11926;p27"/>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7" name="Google Shape;11927;p27"/>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8" name="Google Shape;11928;p27"/>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29" name="Google Shape;11929;p27"/>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0" name="Google Shape;11930;p27"/>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1" name="Google Shape;11931;p27"/>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2" name="Google Shape;11932;p27"/>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3" name="Google Shape;11933;p27"/>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4" name="Google Shape;11934;p27"/>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5" name="Google Shape;11935;p27"/>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6" name="Google Shape;11936;p27"/>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7" name="Google Shape;11937;p27"/>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8" name="Google Shape;11938;p27"/>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39" name="Google Shape;11939;p27"/>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40" name="Google Shape;11940;p27"/>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41" name="Google Shape;11941;p27"/>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42" name="Google Shape;11942;p27"/>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43" name="Google Shape;11943;p27"/>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1944" name="Google Shape;11944;p27"/>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11945" name="Google Shape;11945;p27"/>
          <p:cNvGrpSpPr/>
          <p:nvPr/>
        </p:nvGrpSpPr>
        <p:grpSpPr>
          <a:xfrm rot="10800000">
            <a:off x="-940894" y="738773"/>
            <a:ext cx="2057524" cy="2061784"/>
            <a:chOff x="1964350" y="765525"/>
            <a:chExt cx="386375" cy="387175"/>
          </a:xfrm>
        </p:grpSpPr>
        <p:sp>
          <p:nvSpPr>
            <p:cNvPr id="11946" name="Google Shape;11946;p27"/>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27"/>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27"/>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27"/>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27"/>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27"/>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27"/>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27"/>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27"/>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27"/>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27"/>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27"/>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27"/>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27"/>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27"/>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27"/>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27"/>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27"/>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27"/>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27"/>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27"/>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27"/>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27"/>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27"/>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27"/>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27"/>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27"/>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27"/>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27"/>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27"/>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27"/>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27"/>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27"/>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27"/>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27"/>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27"/>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27"/>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27"/>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27"/>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27"/>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27"/>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27"/>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27"/>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27"/>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27"/>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27"/>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27"/>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27"/>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27"/>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27"/>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27"/>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27"/>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27"/>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27"/>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27"/>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27"/>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27"/>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27"/>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27"/>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27"/>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27"/>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27"/>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27"/>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27"/>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27"/>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27"/>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27"/>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27"/>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27"/>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27"/>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27"/>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27"/>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27"/>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27"/>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27"/>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27"/>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27"/>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27"/>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27"/>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27"/>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27"/>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27"/>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27"/>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27"/>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27"/>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27"/>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27"/>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27"/>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27"/>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27"/>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27"/>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27"/>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27"/>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27"/>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27"/>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27"/>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27"/>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27"/>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27"/>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27"/>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27"/>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27"/>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27"/>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27"/>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27"/>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27"/>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27"/>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27"/>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27"/>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27"/>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27"/>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27"/>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27"/>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27"/>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27"/>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27"/>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27"/>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27"/>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27"/>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27"/>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27"/>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27"/>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27"/>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27"/>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27"/>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27"/>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27"/>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27"/>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27"/>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27"/>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27"/>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27"/>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27"/>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27"/>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27"/>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27"/>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27"/>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27"/>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27"/>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27"/>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27"/>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27"/>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27"/>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27"/>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27"/>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27"/>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27"/>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27"/>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27"/>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27"/>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27"/>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27"/>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27"/>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27"/>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27"/>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27"/>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27"/>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27"/>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27"/>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27"/>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27"/>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27"/>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27"/>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27"/>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27"/>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27"/>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27"/>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27"/>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27"/>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27"/>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27"/>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27"/>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27"/>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27"/>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27"/>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27"/>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27"/>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27"/>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27"/>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27"/>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27"/>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27"/>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27"/>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27"/>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27"/>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27"/>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27"/>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27"/>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27"/>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27"/>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27"/>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27"/>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27"/>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27"/>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27"/>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27"/>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27"/>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27"/>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27"/>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27"/>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27"/>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27"/>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27"/>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27"/>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27"/>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27"/>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27"/>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27"/>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27"/>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27"/>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27"/>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27"/>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27"/>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27"/>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27"/>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27"/>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27"/>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27"/>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27"/>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27"/>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27"/>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27"/>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27"/>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27"/>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27"/>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27"/>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27"/>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27"/>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27"/>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27"/>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27"/>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27"/>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27"/>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27"/>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27"/>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27"/>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27"/>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27"/>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27"/>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27"/>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27"/>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27"/>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27"/>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27"/>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27"/>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27"/>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27"/>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27"/>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27"/>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27"/>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27"/>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27"/>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27"/>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27"/>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27"/>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27"/>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27"/>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27"/>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27"/>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27"/>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27"/>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27"/>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27"/>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27"/>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27"/>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27"/>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27"/>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27"/>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27"/>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27"/>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27"/>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27"/>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27"/>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27"/>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27"/>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27"/>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27"/>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27"/>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27"/>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27"/>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27"/>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27"/>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27"/>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27"/>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27"/>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27"/>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27"/>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27"/>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27"/>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27"/>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27"/>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27"/>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27"/>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27"/>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27"/>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27"/>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27"/>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27"/>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27"/>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27"/>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27"/>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27"/>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27"/>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27"/>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27"/>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27"/>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27"/>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27"/>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27"/>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27"/>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27"/>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27"/>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27"/>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27"/>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27"/>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27"/>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27"/>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27"/>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27"/>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27"/>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27"/>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27"/>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27"/>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27"/>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27"/>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27"/>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27"/>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27"/>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27"/>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27"/>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27"/>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27"/>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27"/>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27"/>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27"/>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27"/>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27"/>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27"/>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27"/>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27"/>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27"/>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27"/>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27"/>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27"/>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27"/>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27"/>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27"/>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27"/>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27"/>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27"/>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27"/>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27"/>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27"/>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27"/>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27"/>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27"/>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27"/>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27"/>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27"/>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27"/>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27"/>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27"/>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27"/>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27"/>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27"/>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27"/>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27"/>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27"/>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27"/>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27"/>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27"/>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27"/>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27"/>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27"/>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27"/>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27"/>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27"/>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27"/>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27"/>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27"/>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27"/>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27"/>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27"/>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27"/>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27"/>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1" name="Google Shape;12331;p27"/>
          <p:cNvSpPr/>
          <p:nvPr/>
        </p:nvSpPr>
        <p:spPr>
          <a:xfrm rot="10800000">
            <a:off x="8327849" y="1509650"/>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2" name="Google Shape;12332;p27"/>
          <p:cNvGrpSpPr/>
          <p:nvPr/>
        </p:nvGrpSpPr>
        <p:grpSpPr>
          <a:xfrm rot="10800000">
            <a:off x="6948137" y="3972230"/>
            <a:ext cx="1693781" cy="1707607"/>
            <a:chOff x="2000675" y="255425"/>
            <a:chExt cx="413450" cy="416825"/>
          </a:xfrm>
        </p:grpSpPr>
        <p:sp>
          <p:nvSpPr>
            <p:cNvPr id="12333" name="Google Shape;12333;p27"/>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27"/>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27"/>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27"/>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27"/>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27"/>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27"/>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27"/>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27"/>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27"/>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27"/>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27"/>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27"/>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27"/>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27"/>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27"/>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27"/>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27"/>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27"/>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27"/>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27"/>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27"/>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27"/>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27"/>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27"/>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27"/>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27"/>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27"/>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27"/>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27"/>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27"/>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27"/>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27"/>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27"/>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27"/>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27"/>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27"/>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27"/>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27"/>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27"/>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27"/>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27"/>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27"/>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27"/>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27"/>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27"/>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27"/>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27"/>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27"/>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27"/>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27"/>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27"/>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27"/>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27"/>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27"/>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27"/>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27"/>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27"/>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27"/>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27"/>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27"/>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27"/>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27"/>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27"/>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27"/>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27"/>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27"/>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27"/>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27"/>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27"/>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27"/>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27"/>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27"/>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27"/>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27"/>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27"/>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27"/>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27"/>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27"/>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27"/>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27"/>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27"/>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27"/>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27"/>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27"/>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27"/>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27"/>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27"/>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27"/>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27"/>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27"/>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27"/>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27"/>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27"/>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27"/>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27"/>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27"/>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27"/>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27"/>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27"/>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27"/>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27"/>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27"/>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27"/>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27"/>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8" name="Google Shape;12438;p27"/>
          <p:cNvSpPr/>
          <p:nvPr/>
        </p:nvSpPr>
        <p:spPr>
          <a:xfrm rot="10800000">
            <a:off x="1624424" y="-457650"/>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27"/>
          <p:cNvSpPr/>
          <p:nvPr/>
        </p:nvSpPr>
        <p:spPr>
          <a:xfrm rot="10800000">
            <a:off x="1742824" y="4180575"/>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0" name="Google Shape;12440;p27"/>
          <p:cNvGrpSpPr/>
          <p:nvPr/>
        </p:nvGrpSpPr>
        <p:grpSpPr>
          <a:xfrm rot="10800000">
            <a:off x="5633278" y="-565202"/>
            <a:ext cx="899133" cy="900956"/>
            <a:chOff x="1964350" y="765525"/>
            <a:chExt cx="386375" cy="387175"/>
          </a:xfrm>
        </p:grpSpPr>
        <p:sp>
          <p:nvSpPr>
            <p:cNvPr id="12441" name="Google Shape;12441;p27"/>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27"/>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27"/>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27"/>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27"/>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27"/>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27"/>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27"/>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27"/>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27"/>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27"/>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27"/>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27"/>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27"/>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27"/>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27"/>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27"/>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27"/>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27"/>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27"/>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27"/>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27"/>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27"/>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27"/>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27"/>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27"/>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27"/>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27"/>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27"/>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27"/>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27"/>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27"/>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27"/>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27"/>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27"/>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27"/>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27"/>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27"/>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27"/>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27"/>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27"/>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27"/>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27"/>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27"/>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27"/>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27"/>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27"/>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27"/>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27"/>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27"/>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27"/>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27"/>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27"/>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27"/>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27"/>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27"/>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27"/>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27"/>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27"/>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27"/>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27"/>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27"/>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27"/>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27"/>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27"/>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27"/>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27"/>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27"/>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27"/>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27"/>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27"/>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27"/>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27"/>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27"/>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27"/>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27"/>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27"/>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27"/>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27"/>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27"/>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27"/>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27"/>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27"/>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27"/>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27"/>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27"/>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27"/>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27"/>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27"/>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27"/>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27"/>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27"/>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27"/>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27"/>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27"/>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27"/>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27"/>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27"/>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27"/>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27"/>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27"/>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27"/>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27"/>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27"/>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27"/>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27"/>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27"/>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27"/>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27"/>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27"/>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27"/>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27"/>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27"/>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27"/>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27"/>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27"/>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27"/>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27"/>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27"/>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27"/>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27"/>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27"/>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27"/>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27"/>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27"/>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27"/>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27"/>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27"/>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27"/>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27"/>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27"/>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27"/>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27"/>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27"/>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27"/>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27"/>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27"/>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27"/>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27"/>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27"/>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27"/>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27"/>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27"/>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27"/>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27"/>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27"/>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27"/>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27"/>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27"/>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27"/>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27"/>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27"/>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27"/>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27"/>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27"/>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27"/>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27"/>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27"/>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27"/>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27"/>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27"/>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27"/>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27"/>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27"/>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27"/>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27"/>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27"/>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27"/>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27"/>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27"/>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27"/>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27"/>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27"/>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27"/>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27"/>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27"/>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27"/>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27"/>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27"/>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27"/>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27"/>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27"/>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27"/>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27"/>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27"/>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27"/>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27"/>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27"/>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27"/>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27"/>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27"/>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27"/>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27"/>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27"/>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27"/>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27"/>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27"/>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27"/>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27"/>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27"/>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27"/>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27"/>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27"/>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27"/>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27"/>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27"/>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27"/>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27"/>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27"/>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27"/>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27"/>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27"/>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27"/>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27"/>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27"/>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27"/>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27"/>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27"/>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27"/>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27"/>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27"/>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27"/>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27"/>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27"/>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27"/>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27"/>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27"/>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27"/>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27"/>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27"/>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27"/>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27"/>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27"/>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27"/>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27"/>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27"/>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27"/>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27"/>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27"/>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27"/>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27"/>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27"/>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27"/>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27"/>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27"/>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27"/>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27"/>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27"/>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27"/>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27"/>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27"/>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27"/>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27"/>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27"/>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27"/>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27"/>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27"/>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27"/>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27"/>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27"/>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27"/>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27"/>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27"/>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27"/>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27"/>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27"/>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27"/>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27"/>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27"/>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27"/>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27"/>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27"/>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27"/>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27"/>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27"/>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27"/>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27"/>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27"/>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27"/>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27"/>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27"/>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27"/>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27"/>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27"/>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27"/>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27"/>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27"/>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27"/>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27"/>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27"/>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27"/>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27"/>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27"/>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27"/>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27"/>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27"/>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27"/>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27"/>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27"/>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27"/>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27"/>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27"/>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27"/>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27"/>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27"/>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27"/>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27"/>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27"/>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27"/>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27"/>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27"/>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27"/>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27"/>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27"/>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27"/>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27"/>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27"/>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27"/>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27"/>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27"/>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27"/>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27"/>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27"/>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27"/>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27"/>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27"/>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27"/>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27"/>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27"/>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27"/>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27"/>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27"/>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27"/>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27"/>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27"/>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27"/>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27"/>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27"/>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27"/>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27"/>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27"/>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27"/>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27"/>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27"/>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27"/>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27"/>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27"/>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27"/>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27"/>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27"/>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27"/>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27"/>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27"/>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27"/>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27"/>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27"/>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27"/>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27"/>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27"/>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27"/>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27"/>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27"/>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27"/>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27"/>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27"/>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27"/>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27"/>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27"/>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27"/>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27"/>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27"/>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27"/>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27"/>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27"/>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27"/>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27"/>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27"/>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27"/>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27"/>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27"/>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27"/>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27"/>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27"/>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27"/>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27"/>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27"/>
          <p:cNvGrpSpPr/>
          <p:nvPr/>
        </p:nvGrpSpPr>
        <p:grpSpPr>
          <a:xfrm>
            <a:off x="488125" y="86465"/>
            <a:ext cx="8254356" cy="4678435"/>
            <a:chOff x="488125" y="86465"/>
            <a:chExt cx="8254356" cy="4678435"/>
          </a:xfrm>
        </p:grpSpPr>
        <p:sp>
          <p:nvSpPr>
            <p:cNvPr id="12827" name="Google Shape;12827;p27"/>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27"/>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29" name="Google Shape;12829;p27"/>
            <p:cNvGrpSpPr/>
            <p:nvPr/>
          </p:nvGrpSpPr>
          <p:grpSpPr>
            <a:xfrm>
              <a:off x="646450" y="538749"/>
              <a:ext cx="111400" cy="125400"/>
              <a:chOff x="1783400" y="213975"/>
              <a:chExt cx="111400" cy="125400"/>
            </a:xfrm>
          </p:grpSpPr>
          <p:cxnSp>
            <p:nvCxnSpPr>
              <p:cNvPr id="12830" name="Google Shape;12830;p27"/>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2831" name="Google Shape;12831;p27"/>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12832" name="Google Shape;12832;p27"/>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2833"/>
        <p:cNvGrpSpPr/>
        <p:nvPr/>
      </p:nvGrpSpPr>
      <p:grpSpPr>
        <a:xfrm>
          <a:off x="0" y="0"/>
          <a:ext cx="0" cy="0"/>
          <a:chOff x="0" y="0"/>
          <a:chExt cx="0" cy="0"/>
        </a:xfrm>
      </p:grpSpPr>
      <p:grpSp>
        <p:nvGrpSpPr>
          <p:cNvPr id="12834" name="Google Shape;12834;p28"/>
          <p:cNvGrpSpPr/>
          <p:nvPr/>
        </p:nvGrpSpPr>
        <p:grpSpPr>
          <a:xfrm>
            <a:off x="-34200" y="155885"/>
            <a:ext cx="9212400" cy="4831731"/>
            <a:chOff x="-27550" y="147635"/>
            <a:chExt cx="9212400" cy="4831731"/>
          </a:xfrm>
        </p:grpSpPr>
        <p:cxnSp>
          <p:nvCxnSpPr>
            <p:cNvPr id="12835" name="Google Shape;12835;p28"/>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36" name="Google Shape;12836;p28"/>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37" name="Google Shape;12837;p28"/>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38" name="Google Shape;12838;p28"/>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39" name="Google Shape;12839;p28"/>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0" name="Google Shape;12840;p28"/>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1" name="Google Shape;12841;p28"/>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2" name="Google Shape;12842;p28"/>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3" name="Google Shape;12843;p28"/>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4" name="Google Shape;12844;p28"/>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5" name="Google Shape;12845;p28"/>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6" name="Google Shape;12846;p28"/>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7" name="Google Shape;12847;p28"/>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8" name="Google Shape;12848;p28"/>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49" name="Google Shape;12849;p28"/>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0" name="Google Shape;12850;p28"/>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1" name="Google Shape;12851;p28"/>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2" name="Google Shape;12852;p28"/>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3" name="Google Shape;12853;p28"/>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4" name="Google Shape;12854;p28"/>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5" name="Google Shape;12855;p28"/>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6" name="Google Shape;12856;p28"/>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7" name="Google Shape;12857;p28"/>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8" name="Google Shape;12858;p28"/>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59" name="Google Shape;12859;p28"/>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0" name="Google Shape;12860;p28"/>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1" name="Google Shape;12861;p28"/>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2" name="Google Shape;12862;p28"/>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3" name="Google Shape;12863;p28"/>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4" name="Google Shape;12864;p28"/>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5" name="Google Shape;12865;p28"/>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6" name="Google Shape;12866;p28"/>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7" name="Google Shape;12867;p28"/>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8" name="Google Shape;12868;p28"/>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2869" name="Google Shape;12869;p28"/>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12870" name="Google Shape;12870;p28"/>
          <p:cNvGrpSpPr/>
          <p:nvPr/>
        </p:nvGrpSpPr>
        <p:grpSpPr>
          <a:xfrm>
            <a:off x="7561225" y="2314077"/>
            <a:ext cx="2057524" cy="2061784"/>
            <a:chOff x="1964350" y="765525"/>
            <a:chExt cx="386375" cy="387175"/>
          </a:xfrm>
        </p:grpSpPr>
        <p:sp>
          <p:nvSpPr>
            <p:cNvPr id="12871" name="Google Shape;12871;p28"/>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28"/>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28"/>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28"/>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28"/>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28"/>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28"/>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28"/>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28"/>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28"/>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28"/>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28"/>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28"/>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28"/>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28"/>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28"/>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28"/>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28"/>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28"/>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28"/>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28"/>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28"/>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28"/>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28"/>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28"/>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28"/>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28"/>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28"/>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28"/>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28"/>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28"/>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28"/>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28"/>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28"/>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28"/>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28"/>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28"/>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28"/>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28"/>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28"/>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28"/>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28"/>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28"/>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28"/>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28"/>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28"/>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28"/>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28"/>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28"/>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28"/>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28"/>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28"/>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28"/>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28"/>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28"/>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28"/>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28"/>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28"/>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28"/>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28"/>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28"/>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28"/>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28"/>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28"/>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28"/>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28"/>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28"/>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28"/>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28"/>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28"/>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28"/>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28"/>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28"/>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28"/>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28"/>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28"/>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28"/>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28"/>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28"/>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28"/>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28"/>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28"/>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28"/>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28"/>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28"/>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28"/>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28"/>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28"/>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28"/>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28"/>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28"/>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28"/>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28"/>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28"/>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28"/>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28"/>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28"/>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28"/>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28"/>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28"/>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28"/>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28"/>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28"/>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28"/>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28"/>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28"/>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28"/>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28"/>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28"/>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28"/>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28"/>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28"/>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28"/>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28"/>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28"/>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28"/>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28"/>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28"/>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28"/>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28"/>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28"/>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28"/>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28"/>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28"/>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28"/>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28"/>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28"/>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28"/>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28"/>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28"/>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28"/>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28"/>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28"/>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28"/>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28"/>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28"/>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28"/>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28"/>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28"/>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28"/>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28"/>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28"/>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28"/>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28"/>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28"/>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28"/>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28"/>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28"/>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28"/>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28"/>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28"/>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28"/>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28"/>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28"/>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28"/>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28"/>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28"/>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28"/>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28"/>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28"/>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28"/>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28"/>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28"/>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28"/>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28"/>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28"/>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28"/>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28"/>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28"/>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28"/>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28"/>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28"/>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28"/>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28"/>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28"/>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28"/>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28"/>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28"/>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28"/>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28"/>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28"/>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28"/>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28"/>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28"/>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28"/>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28"/>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28"/>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28"/>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28"/>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28"/>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28"/>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28"/>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28"/>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28"/>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28"/>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28"/>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28"/>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28"/>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28"/>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28"/>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28"/>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28"/>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28"/>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28"/>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28"/>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28"/>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28"/>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28"/>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28"/>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28"/>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28"/>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28"/>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28"/>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28"/>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28"/>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28"/>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28"/>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28"/>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28"/>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28"/>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28"/>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28"/>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28"/>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28"/>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28"/>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28"/>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28"/>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28"/>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28"/>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28"/>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28"/>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28"/>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28"/>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28"/>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28"/>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28"/>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28"/>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28"/>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28"/>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28"/>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28"/>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28"/>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28"/>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28"/>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28"/>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28"/>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28"/>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28"/>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28"/>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28"/>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28"/>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28"/>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28"/>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28"/>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28"/>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28"/>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28"/>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28"/>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28"/>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28"/>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28"/>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28"/>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28"/>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28"/>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28"/>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28"/>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28"/>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28"/>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28"/>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28"/>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28"/>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28"/>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28"/>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28"/>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28"/>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28"/>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28"/>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28"/>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28"/>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28"/>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28"/>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28"/>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28"/>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28"/>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28"/>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28"/>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28"/>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28"/>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28"/>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28"/>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28"/>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28"/>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28"/>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28"/>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28"/>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28"/>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28"/>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28"/>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28"/>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28"/>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28"/>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28"/>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28"/>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28"/>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28"/>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28"/>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28"/>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28"/>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28"/>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28"/>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28"/>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28"/>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28"/>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28"/>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28"/>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28"/>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28"/>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28"/>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28"/>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28"/>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28"/>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28"/>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28"/>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28"/>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28"/>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28"/>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28"/>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28"/>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28"/>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28"/>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28"/>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28"/>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28"/>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28"/>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28"/>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28"/>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28"/>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28"/>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28"/>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28"/>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28"/>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28"/>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28"/>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28"/>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28"/>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28"/>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28"/>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28"/>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28"/>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28"/>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28"/>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28"/>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28"/>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28"/>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28"/>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28"/>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28"/>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28"/>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28"/>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28"/>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28"/>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28"/>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28"/>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28"/>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28"/>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28"/>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28"/>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28"/>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28"/>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28"/>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28"/>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28"/>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28"/>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28"/>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28"/>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28"/>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28"/>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28"/>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28"/>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28"/>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28"/>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28"/>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28"/>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28"/>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28"/>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6" name="Google Shape;13256;p28"/>
          <p:cNvSpPr/>
          <p:nvPr/>
        </p:nvSpPr>
        <p:spPr>
          <a:xfrm>
            <a:off x="-940894" y="2314085"/>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7" name="Google Shape;13257;p28"/>
          <p:cNvGrpSpPr/>
          <p:nvPr/>
        </p:nvGrpSpPr>
        <p:grpSpPr>
          <a:xfrm>
            <a:off x="35937" y="-565202"/>
            <a:ext cx="1693781" cy="1707607"/>
            <a:chOff x="2000675" y="255425"/>
            <a:chExt cx="413450" cy="416825"/>
          </a:xfrm>
        </p:grpSpPr>
        <p:sp>
          <p:nvSpPr>
            <p:cNvPr id="13258" name="Google Shape;13258;p28"/>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28"/>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28"/>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28"/>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28"/>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28"/>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28"/>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28"/>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28"/>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28"/>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28"/>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28"/>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28"/>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28"/>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28"/>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28"/>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28"/>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28"/>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28"/>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28"/>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28"/>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28"/>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28"/>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28"/>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28"/>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28"/>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28"/>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28"/>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28"/>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28"/>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28"/>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28"/>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28"/>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28"/>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28"/>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28"/>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28"/>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28"/>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28"/>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28"/>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28"/>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28"/>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28"/>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28"/>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28"/>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28"/>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28"/>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28"/>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28"/>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28"/>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28"/>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28"/>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28"/>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28"/>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28"/>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28"/>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28"/>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28"/>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28"/>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28"/>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28"/>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28"/>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28"/>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28"/>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28"/>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28"/>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28"/>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28"/>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28"/>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28"/>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28"/>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28"/>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28"/>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28"/>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28"/>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28"/>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28"/>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28"/>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28"/>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28"/>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28"/>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28"/>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28"/>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28"/>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28"/>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28"/>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28"/>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28"/>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28"/>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28"/>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28"/>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28"/>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28"/>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28"/>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28"/>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28"/>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28"/>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28"/>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28"/>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28"/>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28"/>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28"/>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28"/>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28"/>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28"/>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3" name="Google Shape;13363;p28"/>
          <p:cNvSpPr/>
          <p:nvPr/>
        </p:nvSpPr>
        <p:spPr>
          <a:xfrm>
            <a:off x="5949731" y="4468585"/>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28"/>
          <p:cNvSpPr/>
          <p:nvPr/>
        </p:nvSpPr>
        <p:spPr>
          <a:xfrm>
            <a:off x="5644131" y="-356840"/>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5" name="Google Shape;13365;p28"/>
          <p:cNvGrpSpPr/>
          <p:nvPr/>
        </p:nvGrpSpPr>
        <p:grpSpPr>
          <a:xfrm>
            <a:off x="2145444" y="4778881"/>
            <a:ext cx="899133" cy="900956"/>
            <a:chOff x="1964350" y="765525"/>
            <a:chExt cx="386375" cy="387175"/>
          </a:xfrm>
        </p:grpSpPr>
        <p:sp>
          <p:nvSpPr>
            <p:cNvPr id="13366" name="Google Shape;13366;p28"/>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28"/>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28"/>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28"/>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28"/>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28"/>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28"/>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28"/>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28"/>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28"/>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28"/>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28"/>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28"/>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28"/>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28"/>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28"/>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28"/>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28"/>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28"/>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28"/>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28"/>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28"/>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28"/>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28"/>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28"/>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28"/>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28"/>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28"/>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28"/>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28"/>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28"/>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28"/>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28"/>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28"/>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28"/>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28"/>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28"/>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28"/>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28"/>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28"/>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28"/>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28"/>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28"/>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28"/>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28"/>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28"/>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28"/>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28"/>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28"/>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28"/>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28"/>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28"/>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28"/>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28"/>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28"/>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28"/>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28"/>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28"/>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28"/>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28"/>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28"/>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28"/>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28"/>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28"/>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28"/>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28"/>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28"/>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28"/>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28"/>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28"/>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28"/>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28"/>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28"/>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28"/>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28"/>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28"/>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28"/>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28"/>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28"/>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28"/>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28"/>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28"/>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28"/>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28"/>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28"/>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28"/>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28"/>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28"/>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28"/>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28"/>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28"/>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28"/>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28"/>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28"/>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28"/>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28"/>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28"/>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28"/>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28"/>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28"/>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28"/>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28"/>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28"/>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28"/>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28"/>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28"/>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28"/>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28"/>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28"/>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28"/>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28"/>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28"/>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28"/>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28"/>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28"/>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28"/>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28"/>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28"/>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28"/>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28"/>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28"/>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28"/>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28"/>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28"/>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28"/>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28"/>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28"/>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28"/>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28"/>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28"/>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28"/>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28"/>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28"/>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28"/>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28"/>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28"/>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28"/>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28"/>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28"/>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28"/>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28"/>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28"/>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28"/>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28"/>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28"/>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28"/>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28"/>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28"/>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28"/>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28"/>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28"/>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28"/>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28"/>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28"/>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28"/>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28"/>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28"/>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28"/>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28"/>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28"/>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28"/>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28"/>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28"/>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28"/>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28"/>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28"/>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28"/>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28"/>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28"/>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28"/>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28"/>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28"/>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28"/>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28"/>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28"/>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28"/>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28"/>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28"/>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28"/>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28"/>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28"/>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28"/>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28"/>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28"/>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28"/>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28"/>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28"/>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28"/>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28"/>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28"/>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28"/>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28"/>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28"/>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28"/>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28"/>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28"/>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28"/>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28"/>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28"/>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28"/>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28"/>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28"/>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28"/>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28"/>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28"/>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28"/>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28"/>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28"/>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28"/>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28"/>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28"/>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28"/>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28"/>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28"/>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28"/>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28"/>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28"/>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28"/>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28"/>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28"/>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28"/>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28"/>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28"/>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28"/>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28"/>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28"/>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28"/>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28"/>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28"/>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28"/>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28"/>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28"/>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28"/>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28"/>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28"/>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28"/>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28"/>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28"/>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28"/>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28"/>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28"/>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28"/>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28"/>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28"/>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28"/>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28"/>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28"/>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28"/>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28"/>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28"/>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28"/>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28"/>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28"/>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28"/>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28"/>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28"/>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28"/>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28"/>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28"/>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28"/>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28"/>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28"/>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28"/>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28"/>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28"/>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28"/>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28"/>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28"/>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28"/>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28"/>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28"/>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28"/>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28"/>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28"/>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28"/>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28"/>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28"/>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28"/>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28"/>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28"/>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28"/>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28"/>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28"/>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28"/>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28"/>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28"/>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28"/>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28"/>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28"/>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28"/>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28"/>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28"/>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28"/>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28"/>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28"/>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28"/>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28"/>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28"/>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28"/>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28"/>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28"/>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28"/>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28"/>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28"/>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28"/>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28"/>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28"/>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28"/>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28"/>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28"/>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28"/>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28"/>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28"/>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28"/>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28"/>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28"/>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28"/>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28"/>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28"/>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28"/>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28"/>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28"/>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28"/>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28"/>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28"/>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28"/>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28"/>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28"/>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28"/>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28"/>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28"/>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28"/>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28"/>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28"/>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28"/>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28"/>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28"/>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28"/>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28"/>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28"/>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28"/>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28"/>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28"/>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28"/>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28"/>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28"/>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28"/>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28"/>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28"/>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28"/>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28"/>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28"/>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28"/>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28"/>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28"/>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28"/>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28"/>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28"/>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28"/>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28"/>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28"/>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28"/>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28"/>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28"/>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28"/>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28"/>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28"/>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28"/>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28"/>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28"/>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28"/>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28"/>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28"/>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28"/>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28"/>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28"/>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28"/>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28"/>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28"/>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28"/>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28"/>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28"/>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28"/>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28"/>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28"/>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1" name="Google Shape;13751;p28"/>
          <p:cNvGrpSpPr/>
          <p:nvPr/>
        </p:nvGrpSpPr>
        <p:grpSpPr>
          <a:xfrm>
            <a:off x="1355360" y="659681"/>
            <a:ext cx="6512096" cy="3523664"/>
            <a:chOff x="1355360" y="659681"/>
            <a:chExt cx="6512096" cy="3523664"/>
          </a:xfrm>
        </p:grpSpPr>
        <p:sp>
          <p:nvSpPr>
            <p:cNvPr id="13752" name="Google Shape;13752;p28"/>
            <p:cNvSpPr/>
            <p:nvPr/>
          </p:nvSpPr>
          <p:spPr>
            <a:xfrm>
              <a:off x="1355360" y="960145"/>
              <a:ext cx="6433200" cy="32232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28"/>
            <p:cNvSpPr/>
            <p:nvPr/>
          </p:nvSpPr>
          <p:spPr>
            <a:xfrm rot="3390789">
              <a:off x="7113431" y="793589"/>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54" name="Google Shape;13754;p28"/>
            <p:cNvGrpSpPr/>
            <p:nvPr/>
          </p:nvGrpSpPr>
          <p:grpSpPr>
            <a:xfrm>
              <a:off x="1507775" y="1112550"/>
              <a:ext cx="111400" cy="125400"/>
              <a:chOff x="1707200" y="137775"/>
              <a:chExt cx="111400" cy="125400"/>
            </a:xfrm>
          </p:grpSpPr>
          <p:cxnSp>
            <p:nvCxnSpPr>
              <p:cNvPr id="13755" name="Google Shape;13755;p28"/>
              <p:cNvCxnSpPr/>
              <p:nvPr/>
            </p:nvCxnSpPr>
            <p:spPr>
              <a:xfrm>
                <a:off x="1707200" y="1377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3756" name="Google Shape;13756;p28"/>
              <p:cNvCxnSpPr/>
              <p:nvPr/>
            </p:nvCxnSpPr>
            <p:spPr>
              <a:xfrm flipH="1">
                <a:off x="1707300" y="137775"/>
                <a:ext cx="111300" cy="125400"/>
              </a:xfrm>
              <a:prstGeom prst="straightConnector1">
                <a:avLst/>
              </a:prstGeom>
              <a:noFill/>
              <a:ln w="19050" cap="flat" cmpd="sng">
                <a:solidFill>
                  <a:schemeClr val="dk1"/>
                </a:solidFill>
                <a:prstDash val="solid"/>
                <a:round/>
                <a:headEnd type="none" w="med" len="med"/>
                <a:tailEnd type="none" w="med" len="med"/>
              </a:ln>
            </p:spPr>
          </p:cxn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42900" y="1065212"/>
            <a:ext cx="3886200" cy="735013"/>
          </a:xfrm>
        </p:spPr>
        <p:txBody>
          <a:bodyPr/>
          <a:lstStyle/>
          <a:p>
            <a:r>
              <a:rPr lang="en-US"/>
              <a:t>Click to edit Master title style</a:t>
            </a:r>
          </a:p>
        </p:txBody>
      </p:sp>
      <p:sp>
        <p:nvSpPr>
          <p:cNvPr id="3" name="Subtitle 2"/>
          <p:cNvSpPr>
            <a:spLocks noGrp="1"/>
          </p:cNvSpPr>
          <p:nvPr>
            <p:ph type="subTitle" idx="1"/>
          </p:nvPr>
        </p:nvSpPr>
        <p:spPr>
          <a:xfrm>
            <a:off x="685800" y="1943100"/>
            <a:ext cx="3200400" cy="876300"/>
          </a:xfrm>
        </p:spPr>
        <p:txBody>
          <a:bodyPr/>
          <a:lstStyle>
            <a:lvl1pPr marL="0" indent="0" algn="ctr">
              <a:buNone/>
              <a:defRPr>
                <a:solidFill>
                  <a:schemeClr val="tx1">
                    <a:tint val="75000"/>
                  </a:schemeClr>
                </a:solidFill>
              </a:defRPr>
            </a:lvl1pPr>
            <a:lvl2pPr marL="228600" indent="0" algn="ctr">
              <a:buNone/>
              <a:defRPr>
                <a:solidFill>
                  <a:schemeClr val="tx1">
                    <a:tint val="75000"/>
                  </a:schemeClr>
                </a:solidFill>
              </a:defRPr>
            </a:lvl2pPr>
            <a:lvl3pPr marL="457200" indent="0" algn="ctr">
              <a:buNone/>
              <a:defRPr>
                <a:solidFill>
                  <a:schemeClr val="tx1">
                    <a:tint val="75000"/>
                  </a:schemeClr>
                </a:solidFill>
              </a:defRPr>
            </a:lvl3pPr>
            <a:lvl4pPr marL="685800" indent="0" algn="ctr">
              <a:buNone/>
              <a:defRPr>
                <a:solidFill>
                  <a:schemeClr val="tx1">
                    <a:tint val="75000"/>
                  </a:schemeClr>
                </a:solidFill>
              </a:defRPr>
            </a:lvl4pPr>
            <a:lvl5pPr marL="914400" indent="0" algn="ctr">
              <a:buNone/>
              <a:defRPr>
                <a:solidFill>
                  <a:schemeClr val="tx1">
                    <a:tint val="75000"/>
                  </a:schemeClr>
                </a:solidFill>
              </a:defRPr>
            </a:lvl5pPr>
            <a:lvl6pPr marL="1143000" indent="0" algn="ctr">
              <a:buNone/>
              <a:defRPr>
                <a:solidFill>
                  <a:schemeClr val="tx1">
                    <a:tint val="75000"/>
                  </a:schemeClr>
                </a:solidFill>
              </a:defRPr>
            </a:lvl6pPr>
            <a:lvl7pPr marL="1371600" indent="0" algn="ctr">
              <a:buNone/>
              <a:defRPr>
                <a:solidFill>
                  <a:schemeClr val="tx1">
                    <a:tint val="75000"/>
                  </a:schemeClr>
                </a:solidFill>
              </a:defRPr>
            </a:lvl7pPr>
            <a:lvl8pPr marL="1600200" indent="0" algn="ctr">
              <a:buNone/>
              <a:defRPr>
                <a:solidFill>
                  <a:schemeClr val="tx1">
                    <a:tint val="75000"/>
                  </a:schemeClr>
                </a:solidFill>
              </a:defRPr>
            </a:lvl8pPr>
            <a:lvl9pPr marL="18288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0529153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9400932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361157" y="2203450"/>
            <a:ext cx="3886200" cy="681038"/>
          </a:xfrm>
        </p:spPr>
        <p:txBody>
          <a:bodyPr anchor="t"/>
          <a:lstStyle>
            <a:lvl1pPr algn="l">
              <a:defRPr sz="2000" b="1" cap="all"/>
            </a:lvl1pPr>
          </a:lstStyle>
          <a:p>
            <a:r>
              <a:rPr lang="en-US"/>
              <a:t>Click to edit Master title style</a:t>
            </a:r>
          </a:p>
        </p:txBody>
      </p:sp>
      <p:sp>
        <p:nvSpPr>
          <p:cNvPr id="3" name="Text Placeholder 2"/>
          <p:cNvSpPr>
            <a:spLocks noGrp="1"/>
          </p:cNvSpPr>
          <p:nvPr>
            <p:ph type="body" idx="1"/>
          </p:nvPr>
        </p:nvSpPr>
        <p:spPr>
          <a:xfrm>
            <a:off x="361157" y="1453357"/>
            <a:ext cx="3886200" cy="750094"/>
          </a:xfrm>
        </p:spPr>
        <p:txBody>
          <a:bodyPr anchor="b"/>
          <a:lstStyle>
            <a:lvl1pPr marL="0" indent="0">
              <a:buNone/>
              <a:defRPr sz="1000">
                <a:solidFill>
                  <a:schemeClr val="tx1">
                    <a:tint val="75000"/>
                  </a:schemeClr>
                </a:solidFill>
              </a:defRPr>
            </a:lvl1pPr>
            <a:lvl2pPr marL="228600" indent="0">
              <a:buNone/>
              <a:defRPr sz="900">
                <a:solidFill>
                  <a:schemeClr val="tx1">
                    <a:tint val="75000"/>
                  </a:schemeClr>
                </a:solidFill>
              </a:defRPr>
            </a:lvl2pPr>
            <a:lvl3pPr marL="457200" indent="0">
              <a:buNone/>
              <a:defRPr sz="800">
                <a:solidFill>
                  <a:schemeClr val="tx1">
                    <a:tint val="75000"/>
                  </a:schemeClr>
                </a:solidFill>
              </a:defRPr>
            </a:lvl3pPr>
            <a:lvl4pPr marL="685800" indent="0">
              <a:buNone/>
              <a:defRPr sz="700">
                <a:solidFill>
                  <a:schemeClr val="tx1">
                    <a:tint val="75000"/>
                  </a:schemeClr>
                </a:solidFill>
              </a:defRPr>
            </a:lvl4pPr>
            <a:lvl5pPr marL="914400" indent="0">
              <a:buNone/>
              <a:defRPr sz="700">
                <a:solidFill>
                  <a:schemeClr val="tx1">
                    <a:tint val="75000"/>
                  </a:schemeClr>
                </a:solidFill>
              </a:defRPr>
            </a:lvl5pPr>
            <a:lvl6pPr marL="1143000" indent="0">
              <a:buNone/>
              <a:defRPr sz="700">
                <a:solidFill>
                  <a:schemeClr val="tx1">
                    <a:tint val="75000"/>
                  </a:schemeClr>
                </a:solidFill>
              </a:defRPr>
            </a:lvl6pPr>
            <a:lvl7pPr marL="1371600" indent="0">
              <a:buNone/>
              <a:defRPr sz="700">
                <a:solidFill>
                  <a:schemeClr val="tx1">
                    <a:tint val="75000"/>
                  </a:schemeClr>
                </a:solidFill>
              </a:defRPr>
            </a:lvl7pPr>
            <a:lvl8pPr marL="1600200" indent="0">
              <a:buNone/>
              <a:defRPr sz="700">
                <a:solidFill>
                  <a:schemeClr val="tx1">
                    <a:tint val="75000"/>
                  </a:schemeClr>
                </a:solidFill>
              </a:defRPr>
            </a:lvl8pPr>
            <a:lvl9pPr marL="1828800" indent="0">
              <a:buNone/>
              <a:defRPr sz="7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70015498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463"/>
        <p:cNvGrpSpPr/>
        <p:nvPr/>
      </p:nvGrpSpPr>
      <p:grpSpPr>
        <a:xfrm>
          <a:off x="0" y="0"/>
          <a:ext cx="0" cy="0"/>
          <a:chOff x="0" y="0"/>
          <a:chExt cx="0" cy="0"/>
        </a:xfrm>
      </p:grpSpPr>
      <p:grpSp>
        <p:nvGrpSpPr>
          <p:cNvPr id="1464" name="Google Shape;1464;p4"/>
          <p:cNvGrpSpPr/>
          <p:nvPr/>
        </p:nvGrpSpPr>
        <p:grpSpPr>
          <a:xfrm>
            <a:off x="-34200" y="155885"/>
            <a:ext cx="9212400" cy="4831731"/>
            <a:chOff x="-27550" y="147635"/>
            <a:chExt cx="9212400" cy="4831731"/>
          </a:xfrm>
        </p:grpSpPr>
        <p:cxnSp>
          <p:nvCxnSpPr>
            <p:cNvPr id="1465" name="Google Shape;1465;p4"/>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66" name="Google Shape;1466;p4"/>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67" name="Google Shape;1467;p4"/>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68" name="Google Shape;1468;p4"/>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69" name="Google Shape;1469;p4"/>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0" name="Google Shape;1470;p4"/>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1" name="Google Shape;1471;p4"/>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2" name="Google Shape;1472;p4"/>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3" name="Google Shape;1473;p4"/>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4" name="Google Shape;1474;p4"/>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5" name="Google Shape;1475;p4"/>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6" name="Google Shape;1476;p4"/>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7" name="Google Shape;1477;p4"/>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8" name="Google Shape;1478;p4"/>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79" name="Google Shape;1479;p4"/>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0" name="Google Shape;1480;p4"/>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1" name="Google Shape;1481;p4"/>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2" name="Google Shape;1482;p4"/>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3" name="Google Shape;1483;p4"/>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4" name="Google Shape;1484;p4"/>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5" name="Google Shape;1485;p4"/>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6" name="Google Shape;1486;p4"/>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7" name="Google Shape;1487;p4"/>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8" name="Google Shape;1488;p4"/>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89" name="Google Shape;1489;p4"/>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0" name="Google Shape;1490;p4"/>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1" name="Google Shape;1491;p4"/>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2" name="Google Shape;1492;p4"/>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3" name="Google Shape;1493;p4"/>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4" name="Google Shape;1494;p4"/>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5" name="Google Shape;1495;p4"/>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6" name="Google Shape;1496;p4"/>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7" name="Google Shape;1497;p4"/>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8" name="Google Shape;1498;p4"/>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1499" name="Google Shape;1499;p4"/>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1500" name="Google Shape;1500;p4"/>
          <p:cNvSpPr/>
          <p:nvPr/>
        </p:nvSpPr>
        <p:spPr>
          <a:xfrm rot="5400000">
            <a:off x="-403788" y="-273187"/>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1" name="Google Shape;1501;p4"/>
          <p:cNvGrpSpPr/>
          <p:nvPr/>
        </p:nvGrpSpPr>
        <p:grpSpPr>
          <a:xfrm rot="5400000">
            <a:off x="5694055" y="-481531"/>
            <a:ext cx="1693781" cy="1707607"/>
            <a:chOff x="2000675" y="255425"/>
            <a:chExt cx="413450" cy="416825"/>
          </a:xfrm>
        </p:grpSpPr>
        <p:sp>
          <p:nvSpPr>
            <p:cNvPr id="1502" name="Google Shape;1502;p4"/>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7" name="Google Shape;1607;p4"/>
          <p:cNvSpPr/>
          <p:nvPr/>
        </p:nvSpPr>
        <p:spPr>
          <a:xfrm rot="5400000">
            <a:off x="-310188" y="4204563"/>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
          <p:cNvSpPr/>
          <p:nvPr/>
        </p:nvSpPr>
        <p:spPr>
          <a:xfrm rot="5400000">
            <a:off x="8138087" y="4204563"/>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9" name="Google Shape;1609;p4"/>
          <p:cNvGrpSpPr/>
          <p:nvPr/>
        </p:nvGrpSpPr>
        <p:grpSpPr>
          <a:xfrm>
            <a:off x="488125" y="86465"/>
            <a:ext cx="8254356" cy="4678435"/>
            <a:chOff x="488125" y="86465"/>
            <a:chExt cx="8254356" cy="4678435"/>
          </a:xfrm>
        </p:grpSpPr>
        <p:sp>
          <p:nvSpPr>
            <p:cNvPr id="1610" name="Google Shape;1610;p4"/>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2" name="Google Shape;1612;p4"/>
            <p:cNvGrpSpPr/>
            <p:nvPr/>
          </p:nvGrpSpPr>
          <p:grpSpPr>
            <a:xfrm>
              <a:off x="646450" y="538749"/>
              <a:ext cx="111400" cy="125400"/>
              <a:chOff x="1783400" y="213975"/>
              <a:chExt cx="111400" cy="125400"/>
            </a:xfrm>
          </p:grpSpPr>
          <p:cxnSp>
            <p:nvCxnSpPr>
              <p:cNvPr id="1613" name="Google Shape;1613;p4"/>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614" name="Google Shape;1614;p4"/>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1615" name="Google Shape;1615;p4"/>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
        <p:nvSpPr>
          <p:cNvPr id="1616" name="Google Shape;1616;p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17" name="Google Shape;1617;p4"/>
          <p:cNvSpPr txBox="1">
            <a:spLocks noGrp="1"/>
          </p:cNvSpPr>
          <p:nvPr>
            <p:ph type="body" idx="1"/>
          </p:nvPr>
        </p:nvSpPr>
        <p:spPr>
          <a:xfrm>
            <a:off x="718375" y="1017725"/>
            <a:ext cx="7704000" cy="3597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3"/>
              </a:buClr>
              <a:buSzPts val="1400"/>
              <a:buAutoNum type="arabicPeriod"/>
              <a:defRPr sz="1200">
                <a:solidFill>
                  <a:schemeClr val="dk1"/>
                </a:solidFill>
              </a:defRPr>
            </a:lvl1pPr>
            <a:lvl2pPr marL="914400" lvl="1" indent="-317500" rtl="0">
              <a:lnSpc>
                <a:spcPct val="115000"/>
              </a:lnSpc>
              <a:spcBef>
                <a:spcPts val="0"/>
              </a:spcBef>
              <a:spcAft>
                <a:spcPts val="0"/>
              </a:spcAft>
              <a:buSzPts val="1400"/>
              <a:buAutoNum type="alphaLcPeriod"/>
              <a:defRPr>
                <a:solidFill>
                  <a:schemeClr val="dk1"/>
                </a:solidFill>
              </a:defRPr>
            </a:lvl2pPr>
            <a:lvl3pPr marL="1371600" lvl="2" indent="-317500" rtl="0">
              <a:lnSpc>
                <a:spcPct val="115000"/>
              </a:lnSpc>
              <a:spcBef>
                <a:spcPts val="0"/>
              </a:spcBef>
              <a:spcAft>
                <a:spcPts val="0"/>
              </a:spcAft>
              <a:buSzPts val="1400"/>
              <a:buAutoNum type="romanLcPeriod"/>
              <a:defRPr>
                <a:solidFill>
                  <a:schemeClr val="dk1"/>
                </a:solidFill>
              </a:defRPr>
            </a:lvl3pPr>
            <a:lvl4pPr marL="1828800" lvl="3" indent="-317500" rtl="0">
              <a:lnSpc>
                <a:spcPct val="115000"/>
              </a:lnSpc>
              <a:spcBef>
                <a:spcPts val="0"/>
              </a:spcBef>
              <a:spcAft>
                <a:spcPts val="0"/>
              </a:spcAft>
              <a:buSzPts val="1400"/>
              <a:buAutoNum type="arabicPeriod"/>
              <a:defRPr>
                <a:solidFill>
                  <a:schemeClr val="dk1"/>
                </a:solidFill>
              </a:defRPr>
            </a:lvl4pPr>
            <a:lvl5pPr marL="2286000" lvl="4" indent="-317500" rtl="0">
              <a:lnSpc>
                <a:spcPct val="115000"/>
              </a:lnSpc>
              <a:spcBef>
                <a:spcPts val="0"/>
              </a:spcBef>
              <a:spcAft>
                <a:spcPts val="0"/>
              </a:spcAft>
              <a:buSzPts val="1400"/>
              <a:buAutoNum type="alphaLcPeriod"/>
              <a:defRPr>
                <a:solidFill>
                  <a:schemeClr val="dk1"/>
                </a:solidFill>
              </a:defRPr>
            </a:lvl5pPr>
            <a:lvl6pPr marL="2743200" lvl="5" indent="-317500" rtl="0">
              <a:lnSpc>
                <a:spcPct val="115000"/>
              </a:lnSpc>
              <a:spcBef>
                <a:spcPts val="0"/>
              </a:spcBef>
              <a:spcAft>
                <a:spcPts val="0"/>
              </a:spcAft>
              <a:buSzPts val="1400"/>
              <a:buAutoNum type="romanLcPeriod"/>
              <a:defRPr>
                <a:solidFill>
                  <a:schemeClr val="dk1"/>
                </a:solidFill>
              </a:defRPr>
            </a:lvl6pPr>
            <a:lvl7pPr marL="3200400" lvl="6" indent="-317500" rtl="0">
              <a:lnSpc>
                <a:spcPct val="115000"/>
              </a:lnSpc>
              <a:spcBef>
                <a:spcPts val="0"/>
              </a:spcBef>
              <a:spcAft>
                <a:spcPts val="0"/>
              </a:spcAft>
              <a:buSzPts val="1400"/>
              <a:buAutoNum type="arabicPeriod"/>
              <a:defRPr>
                <a:solidFill>
                  <a:schemeClr val="dk1"/>
                </a:solidFill>
              </a:defRPr>
            </a:lvl7pPr>
            <a:lvl8pPr marL="3657600" lvl="7" indent="-317500" rtl="0">
              <a:lnSpc>
                <a:spcPct val="115000"/>
              </a:lnSpc>
              <a:spcBef>
                <a:spcPts val="0"/>
              </a:spcBef>
              <a:spcAft>
                <a:spcPts val="0"/>
              </a:spcAft>
              <a:buSzPts val="1400"/>
              <a:buAutoNum type="alphaLcPeriod"/>
              <a:defRPr>
                <a:solidFill>
                  <a:schemeClr val="dk1"/>
                </a:solidFill>
              </a:defRPr>
            </a:lvl8pPr>
            <a:lvl9pPr marL="4114800" lvl="8" indent="-317500" rtl="0">
              <a:lnSpc>
                <a:spcPct val="115000"/>
              </a:lnSpc>
              <a:spcBef>
                <a:spcPts val="0"/>
              </a:spcBef>
              <a:spcAft>
                <a:spcPts val="0"/>
              </a:spcAft>
              <a:buSzPts val="1400"/>
              <a:buAutoNum type="romanLcPeriod"/>
              <a:defRPr>
                <a:solidFill>
                  <a:schemeClr val="dk1"/>
                </a:solidFill>
              </a:defRPr>
            </a:lvl9pPr>
          </a:lstStyle>
          <a:p>
            <a:endParaRPr/>
          </a:p>
        </p:txBody>
      </p:sp>
      <p:grpSp>
        <p:nvGrpSpPr>
          <p:cNvPr id="1618" name="Google Shape;1618;p4"/>
          <p:cNvGrpSpPr/>
          <p:nvPr/>
        </p:nvGrpSpPr>
        <p:grpSpPr>
          <a:xfrm rot="5400000">
            <a:off x="3498265" y="5712251"/>
            <a:ext cx="2057524" cy="2061784"/>
            <a:chOff x="1964350" y="765525"/>
            <a:chExt cx="386375" cy="387175"/>
          </a:xfrm>
        </p:grpSpPr>
        <p:sp>
          <p:nvSpPr>
            <p:cNvPr id="1619" name="Google Shape;1619;p4"/>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28600" y="800100"/>
            <a:ext cx="2019300" cy="2262982"/>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2324100" y="800100"/>
            <a:ext cx="2019300" cy="2262982"/>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26380621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228600" y="767556"/>
            <a:ext cx="2020094" cy="319881"/>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4" name="Content Placeholder 3"/>
          <p:cNvSpPr>
            <a:spLocks noGrp="1"/>
          </p:cNvSpPr>
          <p:nvPr>
            <p:ph sz="half" idx="2"/>
          </p:nvPr>
        </p:nvSpPr>
        <p:spPr>
          <a:xfrm>
            <a:off x="228600" y="1087438"/>
            <a:ext cx="2020094" cy="1975644"/>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2322513" y="767556"/>
            <a:ext cx="2020888" cy="319881"/>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a:t>Click to edit Master text styles</a:t>
            </a:r>
          </a:p>
        </p:txBody>
      </p:sp>
      <p:sp>
        <p:nvSpPr>
          <p:cNvPr id="6" name="Content Placeholder 5"/>
          <p:cNvSpPr>
            <a:spLocks noGrp="1"/>
          </p:cNvSpPr>
          <p:nvPr>
            <p:ph sz="quarter" idx="4"/>
          </p:nvPr>
        </p:nvSpPr>
        <p:spPr>
          <a:xfrm>
            <a:off x="2322513" y="1087438"/>
            <a:ext cx="2020888" cy="1975644"/>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57278863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5920613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63844479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28600" y="136525"/>
            <a:ext cx="1504157" cy="581025"/>
          </a:xfrm>
        </p:spPr>
        <p:txBody>
          <a:bodyPr anchor="b"/>
          <a:lstStyle>
            <a:lvl1pPr algn="l">
              <a:defRPr sz="1000" b="1"/>
            </a:lvl1pPr>
          </a:lstStyle>
          <a:p>
            <a:r>
              <a:rPr lang="en-US"/>
              <a:t>Click to edit Master title style</a:t>
            </a:r>
          </a:p>
        </p:txBody>
      </p:sp>
      <p:sp>
        <p:nvSpPr>
          <p:cNvPr id="3" name="Content Placeholder 2"/>
          <p:cNvSpPr>
            <a:spLocks noGrp="1"/>
          </p:cNvSpPr>
          <p:nvPr>
            <p:ph idx="1"/>
          </p:nvPr>
        </p:nvSpPr>
        <p:spPr>
          <a:xfrm>
            <a:off x="1787525" y="136525"/>
            <a:ext cx="2555875" cy="2926557"/>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228600" y="717550"/>
            <a:ext cx="1504157" cy="2345532"/>
          </a:xfrm>
        </p:spPr>
        <p:txBody>
          <a:bodyPr/>
          <a:lstStyle>
            <a:lvl1pPr marL="0" indent="0">
              <a:buNone/>
              <a:defRPr sz="700"/>
            </a:lvl1pPr>
            <a:lvl2pPr marL="228600" indent="0">
              <a:buNone/>
              <a:defRPr sz="600"/>
            </a:lvl2pPr>
            <a:lvl3pPr marL="457200" indent="0">
              <a:buNone/>
              <a:defRPr sz="500"/>
            </a:lvl3pPr>
            <a:lvl4pPr marL="685800" indent="0">
              <a:buNone/>
              <a:defRPr sz="450"/>
            </a:lvl4pPr>
            <a:lvl5pPr marL="914400" indent="0">
              <a:buNone/>
              <a:defRPr sz="450"/>
            </a:lvl5pPr>
            <a:lvl6pPr marL="1143000" indent="0">
              <a:buNone/>
              <a:defRPr sz="450"/>
            </a:lvl6pPr>
            <a:lvl7pPr marL="1371600" indent="0">
              <a:buNone/>
              <a:defRPr sz="450"/>
            </a:lvl7pPr>
            <a:lvl8pPr marL="1600200" indent="0">
              <a:buNone/>
              <a:defRPr sz="450"/>
            </a:lvl8pPr>
            <a:lvl9pPr marL="1828800" indent="0">
              <a:buNone/>
              <a:defRPr sz="45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0523468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96144" y="2400300"/>
            <a:ext cx="2743200" cy="283369"/>
          </a:xfrm>
        </p:spPr>
        <p:txBody>
          <a:bodyPr anchor="b"/>
          <a:lstStyle>
            <a:lvl1pPr algn="l">
              <a:defRPr sz="1000" b="1"/>
            </a:lvl1pPr>
          </a:lstStyle>
          <a:p>
            <a:r>
              <a:rPr lang="en-US"/>
              <a:t>Click to edit Master title style</a:t>
            </a:r>
          </a:p>
        </p:txBody>
      </p:sp>
      <p:sp>
        <p:nvSpPr>
          <p:cNvPr id="3" name="Picture Placeholder 2"/>
          <p:cNvSpPr>
            <a:spLocks noGrp="1"/>
          </p:cNvSpPr>
          <p:nvPr>
            <p:ph type="pic" idx="1"/>
          </p:nvPr>
        </p:nvSpPr>
        <p:spPr>
          <a:xfrm>
            <a:off x="896144" y="306388"/>
            <a:ext cx="2743200" cy="20574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896144" y="2683669"/>
            <a:ext cx="2743200" cy="402431"/>
          </a:xfrm>
        </p:spPr>
        <p:txBody>
          <a:bodyPr/>
          <a:lstStyle>
            <a:lvl1pPr marL="0" indent="0">
              <a:buNone/>
              <a:defRPr sz="700"/>
            </a:lvl1pPr>
            <a:lvl2pPr marL="228600" indent="0">
              <a:buNone/>
              <a:defRPr sz="600"/>
            </a:lvl2pPr>
            <a:lvl3pPr marL="457200" indent="0">
              <a:buNone/>
              <a:defRPr sz="500"/>
            </a:lvl3pPr>
            <a:lvl4pPr marL="685800" indent="0">
              <a:buNone/>
              <a:defRPr sz="450"/>
            </a:lvl4pPr>
            <a:lvl5pPr marL="914400" indent="0">
              <a:buNone/>
              <a:defRPr sz="450"/>
            </a:lvl5pPr>
            <a:lvl6pPr marL="1143000" indent="0">
              <a:buNone/>
              <a:defRPr sz="450"/>
            </a:lvl6pPr>
            <a:lvl7pPr marL="1371600" indent="0">
              <a:buNone/>
              <a:defRPr sz="450"/>
            </a:lvl7pPr>
            <a:lvl8pPr marL="1600200" indent="0">
              <a:buNone/>
              <a:defRPr sz="450"/>
            </a:lvl8pPr>
            <a:lvl9pPr marL="1828800" indent="0">
              <a:buNone/>
              <a:defRPr sz="45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89035032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20804289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3314700" y="137319"/>
            <a:ext cx="1028700" cy="29257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28600" y="137319"/>
            <a:ext cx="3009900" cy="29257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12/29/2022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54331804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04"/>
        <p:cNvGrpSpPr/>
        <p:nvPr/>
      </p:nvGrpSpPr>
      <p:grpSpPr>
        <a:xfrm>
          <a:off x="0" y="0"/>
          <a:ext cx="0" cy="0"/>
          <a:chOff x="0" y="0"/>
          <a:chExt cx="0" cy="0"/>
        </a:xfrm>
      </p:grpSpPr>
      <p:grpSp>
        <p:nvGrpSpPr>
          <p:cNvPr id="2005" name="Google Shape;2005;p5"/>
          <p:cNvGrpSpPr/>
          <p:nvPr/>
        </p:nvGrpSpPr>
        <p:grpSpPr>
          <a:xfrm>
            <a:off x="-34200" y="155885"/>
            <a:ext cx="9212400" cy="4831731"/>
            <a:chOff x="-27550" y="147635"/>
            <a:chExt cx="9212400" cy="4831731"/>
          </a:xfrm>
        </p:grpSpPr>
        <p:cxnSp>
          <p:nvCxnSpPr>
            <p:cNvPr id="2006" name="Google Shape;2006;p5"/>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07" name="Google Shape;2007;p5"/>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08" name="Google Shape;2008;p5"/>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09" name="Google Shape;2009;p5"/>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0" name="Google Shape;2010;p5"/>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1" name="Google Shape;2011;p5"/>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2" name="Google Shape;2012;p5"/>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3" name="Google Shape;2013;p5"/>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4" name="Google Shape;2014;p5"/>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5" name="Google Shape;2015;p5"/>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6" name="Google Shape;2016;p5"/>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7" name="Google Shape;2017;p5"/>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8" name="Google Shape;2018;p5"/>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19" name="Google Shape;2019;p5"/>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0" name="Google Shape;2020;p5"/>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1" name="Google Shape;2021;p5"/>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2" name="Google Shape;2022;p5"/>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3" name="Google Shape;2023;p5"/>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4" name="Google Shape;2024;p5"/>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5" name="Google Shape;2025;p5"/>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6" name="Google Shape;2026;p5"/>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7" name="Google Shape;2027;p5"/>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8" name="Google Shape;2028;p5"/>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29" name="Google Shape;2029;p5"/>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0" name="Google Shape;2030;p5"/>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1" name="Google Shape;2031;p5"/>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2" name="Google Shape;2032;p5"/>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3" name="Google Shape;2033;p5"/>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4" name="Google Shape;2034;p5"/>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5" name="Google Shape;2035;p5"/>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6" name="Google Shape;2036;p5"/>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7" name="Google Shape;2037;p5"/>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8" name="Google Shape;2038;p5"/>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39" name="Google Shape;2039;p5"/>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040" name="Google Shape;2040;p5"/>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2041" name="Google Shape;2041;p5"/>
          <p:cNvSpPr/>
          <p:nvPr/>
        </p:nvSpPr>
        <p:spPr>
          <a:xfrm rot="5400000">
            <a:off x="2142187" y="-159637"/>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2" name="Google Shape;2042;p5"/>
          <p:cNvGrpSpPr/>
          <p:nvPr/>
        </p:nvGrpSpPr>
        <p:grpSpPr>
          <a:xfrm rot="5400000">
            <a:off x="7690205" y="2363294"/>
            <a:ext cx="1693781" cy="1707607"/>
            <a:chOff x="2000675" y="255425"/>
            <a:chExt cx="413450" cy="416825"/>
          </a:xfrm>
        </p:grpSpPr>
        <p:sp>
          <p:nvSpPr>
            <p:cNvPr id="2043" name="Google Shape;2043;p5"/>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8" name="Google Shape;2148;p5"/>
          <p:cNvSpPr/>
          <p:nvPr/>
        </p:nvSpPr>
        <p:spPr>
          <a:xfrm rot="5400000">
            <a:off x="42437" y="1884563"/>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
          <p:cNvSpPr/>
          <p:nvPr/>
        </p:nvSpPr>
        <p:spPr>
          <a:xfrm rot="5400000">
            <a:off x="3969862" y="3750388"/>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5"/>
          <p:cNvGrpSpPr/>
          <p:nvPr/>
        </p:nvGrpSpPr>
        <p:grpSpPr>
          <a:xfrm>
            <a:off x="488125" y="86465"/>
            <a:ext cx="8254356" cy="4678435"/>
            <a:chOff x="488125" y="86465"/>
            <a:chExt cx="8254356" cy="4678435"/>
          </a:xfrm>
        </p:grpSpPr>
        <p:sp>
          <p:nvSpPr>
            <p:cNvPr id="2151" name="Google Shape;2151;p5"/>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3" name="Google Shape;2153;p5"/>
            <p:cNvGrpSpPr/>
            <p:nvPr/>
          </p:nvGrpSpPr>
          <p:grpSpPr>
            <a:xfrm>
              <a:off x="646450" y="538749"/>
              <a:ext cx="111400" cy="125400"/>
              <a:chOff x="1783400" y="213975"/>
              <a:chExt cx="111400" cy="125400"/>
            </a:xfrm>
          </p:grpSpPr>
          <p:cxnSp>
            <p:nvCxnSpPr>
              <p:cNvPr id="2154" name="Google Shape;2154;p5"/>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2155" name="Google Shape;2155;p5"/>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2156" name="Google Shape;2156;p5"/>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
        <p:nvSpPr>
          <p:cNvPr id="2157" name="Google Shape;2157;p5"/>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58" name="Google Shape;2158;p5"/>
          <p:cNvSpPr txBox="1">
            <a:spLocks noGrp="1"/>
          </p:cNvSpPr>
          <p:nvPr>
            <p:ph type="title" idx="2"/>
          </p:nvPr>
        </p:nvSpPr>
        <p:spPr>
          <a:xfrm>
            <a:off x="1539551" y="2796282"/>
            <a:ext cx="2797500" cy="28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1800"/>
              <a:buNone/>
              <a:defRPr sz="1800">
                <a:solidFill>
                  <a:schemeClr val="accent2"/>
                </a:solidFill>
              </a:defRPr>
            </a:lvl1pPr>
            <a:lvl2pPr lvl="1" rtl="0">
              <a:spcBef>
                <a:spcPts val="0"/>
              </a:spcBef>
              <a:spcAft>
                <a:spcPts val="0"/>
              </a:spcAft>
              <a:buClr>
                <a:schemeClr val="dk2"/>
              </a:buClr>
              <a:buSzPts val="1800"/>
              <a:buNone/>
              <a:defRPr sz="1800">
                <a:solidFill>
                  <a:schemeClr val="dk2"/>
                </a:solidFill>
              </a:defRPr>
            </a:lvl2pPr>
            <a:lvl3pPr lvl="2" rtl="0">
              <a:spcBef>
                <a:spcPts val="0"/>
              </a:spcBef>
              <a:spcAft>
                <a:spcPts val="0"/>
              </a:spcAft>
              <a:buClr>
                <a:schemeClr val="dk2"/>
              </a:buClr>
              <a:buSzPts val="1800"/>
              <a:buNone/>
              <a:defRPr sz="1800">
                <a:solidFill>
                  <a:schemeClr val="dk2"/>
                </a:solidFill>
              </a:defRPr>
            </a:lvl3pPr>
            <a:lvl4pPr lvl="3" rtl="0">
              <a:spcBef>
                <a:spcPts val="0"/>
              </a:spcBef>
              <a:spcAft>
                <a:spcPts val="0"/>
              </a:spcAft>
              <a:buClr>
                <a:schemeClr val="dk2"/>
              </a:buClr>
              <a:buSzPts val="1800"/>
              <a:buNone/>
              <a:defRPr sz="1800">
                <a:solidFill>
                  <a:schemeClr val="dk2"/>
                </a:solidFill>
              </a:defRPr>
            </a:lvl4pPr>
            <a:lvl5pPr lvl="4" rtl="0">
              <a:spcBef>
                <a:spcPts val="0"/>
              </a:spcBef>
              <a:spcAft>
                <a:spcPts val="0"/>
              </a:spcAft>
              <a:buClr>
                <a:schemeClr val="dk2"/>
              </a:buClr>
              <a:buSzPts val="1800"/>
              <a:buNone/>
              <a:defRPr sz="1800">
                <a:solidFill>
                  <a:schemeClr val="dk2"/>
                </a:solidFill>
              </a:defRPr>
            </a:lvl5pPr>
            <a:lvl6pPr lvl="5" rtl="0">
              <a:spcBef>
                <a:spcPts val="0"/>
              </a:spcBef>
              <a:spcAft>
                <a:spcPts val="0"/>
              </a:spcAft>
              <a:buClr>
                <a:schemeClr val="dk2"/>
              </a:buClr>
              <a:buSzPts val="1800"/>
              <a:buNone/>
              <a:defRPr sz="1800">
                <a:solidFill>
                  <a:schemeClr val="dk2"/>
                </a:solidFill>
              </a:defRPr>
            </a:lvl6pPr>
            <a:lvl7pPr lvl="6" rtl="0">
              <a:spcBef>
                <a:spcPts val="0"/>
              </a:spcBef>
              <a:spcAft>
                <a:spcPts val="0"/>
              </a:spcAft>
              <a:buClr>
                <a:schemeClr val="dk2"/>
              </a:buClr>
              <a:buSzPts val="1800"/>
              <a:buNone/>
              <a:defRPr sz="1800">
                <a:solidFill>
                  <a:schemeClr val="dk2"/>
                </a:solidFill>
              </a:defRPr>
            </a:lvl7pPr>
            <a:lvl8pPr lvl="7" rtl="0">
              <a:spcBef>
                <a:spcPts val="0"/>
              </a:spcBef>
              <a:spcAft>
                <a:spcPts val="0"/>
              </a:spcAft>
              <a:buClr>
                <a:schemeClr val="dk2"/>
              </a:buClr>
              <a:buSzPts val="1800"/>
              <a:buNone/>
              <a:defRPr sz="1800">
                <a:solidFill>
                  <a:schemeClr val="dk2"/>
                </a:solidFill>
              </a:defRPr>
            </a:lvl8pPr>
            <a:lvl9pPr lvl="8" rtl="0">
              <a:spcBef>
                <a:spcPts val="0"/>
              </a:spcBef>
              <a:spcAft>
                <a:spcPts val="0"/>
              </a:spcAft>
              <a:buClr>
                <a:schemeClr val="dk2"/>
              </a:buClr>
              <a:buSzPts val="1800"/>
              <a:buNone/>
              <a:defRPr sz="1800">
                <a:solidFill>
                  <a:schemeClr val="dk2"/>
                </a:solidFill>
              </a:defRPr>
            </a:lvl9pPr>
          </a:lstStyle>
          <a:p>
            <a:endParaRPr/>
          </a:p>
        </p:txBody>
      </p:sp>
      <p:sp>
        <p:nvSpPr>
          <p:cNvPr id="2159" name="Google Shape;2159;p5"/>
          <p:cNvSpPr txBox="1">
            <a:spLocks noGrp="1"/>
          </p:cNvSpPr>
          <p:nvPr>
            <p:ph type="subTitle" idx="1"/>
          </p:nvPr>
        </p:nvSpPr>
        <p:spPr>
          <a:xfrm>
            <a:off x="1539551" y="3183164"/>
            <a:ext cx="2797500" cy="655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160" name="Google Shape;2160;p5"/>
          <p:cNvSpPr txBox="1">
            <a:spLocks noGrp="1"/>
          </p:cNvSpPr>
          <p:nvPr>
            <p:ph type="title" idx="3"/>
          </p:nvPr>
        </p:nvSpPr>
        <p:spPr>
          <a:xfrm>
            <a:off x="4817827" y="2796282"/>
            <a:ext cx="2797500" cy="288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2"/>
              </a:buClr>
              <a:buSzPts val="1800"/>
              <a:buNone/>
              <a:defRPr sz="1800">
                <a:solidFill>
                  <a:schemeClr val="accent2"/>
                </a:solidFill>
              </a:defRPr>
            </a:lvl1pPr>
            <a:lvl2pPr lvl="1" rtl="0">
              <a:spcBef>
                <a:spcPts val="0"/>
              </a:spcBef>
              <a:spcAft>
                <a:spcPts val="0"/>
              </a:spcAft>
              <a:buClr>
                <a:schemeClr val="dk2"/>
              </a:buClr>
              <a:buSzPts val="1800"/>
              <a:buNone/>
              <a:defRPr sz="1800">
                <a:solidFill>
                  <a:schemeClr val="dk2"/>
                </a:solidFill>
              </a:defRPr>
            </a:lvl2pPr>
            <a:lvl3pPr lvl="2" rtl="0">
              <a:spcBef>
                <a:spcPts val="0"/>
              </a:spcBef>
              <a:spcAft>
                <a:spcPts val="0"/>
              </a:spcAft>
              <a:buClr>
                <a:schemeClr val="dk2"/>
              </a:buClr>
              <a:buSzPts val="1800"/>
              <a:buNone/>
              <a:defRPr sz="1800">
                <a:solidFill>
                  <a:schemeClr val="dk2"/>
                </a:solidFill>
              </a:defRPr>
            </a:lvl3pPr>
            <a:lvl4pPr lvl="3" rtl="0">
              <a:spcBef>
                <a:spcPts val="0"/>
              </a:spcBef>
              <a:spcAft>
                <a:spcPts val="0"/>
              </a:spcAft>
              <a:buClr>
                <a:schemeClr val="dk2"/>
              </a:buClr>
              <a:buSzPts val="1800"/>
              <a:buNone/>
              <a:defRPr sz="1800">
                <a:solidFill>
                  <a:schemeClr val="dk2"/>
                </a:solidFill>
              </a:defRPr>
            </a:lvl4pPr>
            <a:lvl5pPr lvl="4" rtl="0">
              <a:spcBef>
                <a:spcPts val="0"/>
              </a:spcBef>
              <a:spcAft>
                <a:spcPts val="0"/>
              </a:spcAft>
              <a:buClr>
                <a:schemeClr val="dk2"/>
              </a:buClr>
              <a:buSzPts val="1800"/>
              <a:buNone/>
              <a:defRPr sz="1800">
                <a:solidFill>
                  <a:schemeClr val="dk2"/>
                </a:solidFill>
              </a:defRPr>
            </a:lvl5pPr>
            <a:lvl6pPr lvl="5" rtl="0">
              <a:spcBef>
                <a:spcPts val="0"/>
              </a:spcBef>
              <a:spcAft>
                <a:spcPts val="0"/>
              </a:spcAft>
              <a:buClr>
                <a:schemeClr val="dk2"/>
              </a:buClr>
              <a:buSzPts val="1800"/>
              <a:buNone/>
              <a:defRPr sz="1800">
                <a:solidFill>
                  <a:schemeClr val="dk2"/>
                </a:solidFill>
              </a:defRPr>
            </a:lvl6pPr>
            <a:lvl7pPr lvl="6" rtl="0">
              <a:spcBef>
                <a:spcPts val="0"/>
              </a:spcBef>
              <a:spcAft>
                <a:spcPts val="0"/>
              </a:spcAft>
              <a:buClr>
                <a:schemeClr val="dk2"/>
              </a:buClr>
              <a:buSzPts val="1800"/>
              <a:buNone/>
              <a:defRPr sz="1800">
                <a:solidFill>
                  <a:schemeClr val="dk2"/>
                </a:solidFill>
              </a:defRPr>
            </a:lvl7pPr>
            <a:lvl8pPr lvl="7" rtl="0">
              <a:spcBef>
                <a:spcPts val="0"/>
              </a:spcBef>
              <a:spcAft>
                <a:spcPts val="0"/>
              </a:spcAft>
              <a:buClr>
                <a:schemeClr val="dk2"/>
              </a:buClr>
              <a:buSzPts val="1800"/>
              <a:buNone/>
              <a:defRPr sz="1800">
                <a:solidFill>
                  <a:schemeClr val="dk2"/>
                </a:solidFill>
              </a:defRPr>
            </a:lvl8pPr>
            <a:lvl9pPr lvl="8" rtl="0">
              <a:spcBef>
                <a:spcPts val="0"/>
              </a:spcBef>
              <a:spcAft>
                <a:spcPts val="0"/>
              </a:spcAft>
              <a:buClr>
                <a:schemeClr val="dk2"/>
              </a:buClr>
              <a:buSzPts val="1800"/>
              <a:buNone/>
              <a:defRPr sz="1800">
                <a:solidFill>
                  <a:schemeClr val="dk2"/>
                </a:solidFill>
              </a:defRPr>
            </a:lvl9pPr>
          </a:lstStyle>
          <a:p>
            <a:endParaRPr/>
          </a:p>
        </p:txBody>
      </p:sp>
      <p:sp>
        <p:nvSpPr>
          <p:cNvPr id="2161" name="Google Shape;2161;p5"/>
          <p:cNvSpPr txBox="1">
            <a:spLocks noGrp="1"/>
          </p:cNvSpPr>
          <p:nvPr>
            <p:ph type="subTitle" idx="4"/>
          </p:nvPr>
        </p:nvSpPr>
        <p:spPr>
          <a:xfrm>
            <a:off x="4817827" y="3183163"/>
            <a:ext cx="2797500" cy="655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162"/>
        <p:cNvGrpSpPr/>
        <p:nvPr/>
      </p:nvGrpSpPr>
      <p:grpSpPr>
        <a:xfrm>
          <a:off x="0" y="0"/>
          <a:ext cx="0" cy="0"/>
          <a:chOff x="0" y="0"/>
          <a:chExt cx="0" cy="0"/>
        </a:xfrm>
      </p:grpSpPr>
      <p:grpSp>
        <p:nvGrpSpPr>
          <p:cNvPr id="2163" name="Google Shape;2163;p6"/>
          <p:cNvGrpSpPr/>
          <p:nvPr/>
        </p:nvGrpSpPr>
        <p:grpSpPr>
          <a:xfrm>
            <a:off x="-34200" y="155885"/>
            <a:ext cx="9212400" cy="4831731"/>
            <a:chOff x="-27550" y="147635"/>
            <a:chExt cx="9212400" cy="4831731"/>
          </a:xfrm>
        </p:grpSpPr>
        <p:cxnSp>
          <p:nvCxnSpPr>
            <p:cNvPr id="2164" name="Google Shape;2164;p6"/>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65" name="Google Shape;2165;p6"/>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66" name="Google Shape;2166;p6"/>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67" name="Google Shape;2167;p6"/>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68" name="Google Shape;2168;p6"/>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69" name="Google Shape;2169;p6"/>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0" name="Google Shape;2170;p6"/>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1" name="Google Shape;2171;p6"/>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2" name="Google Shape;2172;p6"/>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3" name="Google Shape;2173;p6"/>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4" name="Google Shape;2174;p6"/>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5" name="Google Shape;2175;p6"/>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6" name="Google Shape;2176;p6"/>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7" name="Google Shape;2177;p6"/>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8" name="Google Shape;2178;p6"/>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79" name="Google Shape;2179;p6"/>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0" name="Google Shape;2180;p6"/>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1" name="Google Shape;2181;p6"/>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2" name="Google Shape;2182;p6"/>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3" name="Google Shape;2183;p6"/>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4" name="Google Shape;2184;p6"/>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5" name="Google Shape;2185;p6"/>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6" name="Google Shape;2186;p6"/>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7" name="Google Shape;2187;p6"/>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8" name="Google Shape;2188;p6"/>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89" name="Google Shape;2189;p6"/>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90" name="Google Shape;2190;p6"/>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91" name="Google Shape;2191;p6"/>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92" name="Google Shape;2192;p6"/>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93" name="Google Shape;2193;p6"/>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94" name="Google Shape;2194;p6"/>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95" name="Google Shape;2195;p6"/>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96" name="Google Shape;2196;p6"/>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97" name="Google Shape;2197;p6"/>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2198" name="Google Shape;2198;p6"/>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2199" name="Google Shape;2199;p6"/>
          <p:cNvGrpSpPr/>
          <p:nvPr/>
        </p:nvGrpSpPr>
        <p:grpSpPr>
          <a:xfrm>
            <a:off x="2169487" y="3852602"/>
            <a:ext cx="2057524" cy="2061784"/>
            <a:chOff x="1964350" y="765525"/>
            <a:chExt cx="386375" cy="387175"/>
          </a:xfrm>
        </p:grpSpPr>
        <p:sp>
          <p:nvSpPr>
            <p:cNvPr id="2200" name="Google Shape;2200;p6"/>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5" name="Google Shape;2585;p6"/>
          <p:cNvSpPr/>
          <p:nvPr/>
        </p:nvSpPr>
        <p:spPr>
          <a:xfrm>
            <a:off x="76306" y="3980022"/>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6" name="Google Shape;2586;p6"/>
          <p:cNvGrpSpPr/>
          <p:nvPr/>
        </p:nvGrpSpPr>
        <p:grpSpPr>
          <a:xfrm>
            <a:off x="-125138" y="-335777"/>
            <a:ext cx="1693781" cy="1707607"/>
            <a:chOff x="2000675" y="255425"/>
            <a:chExt cx="413450" cy="416825"/>
          </a:xfrm>
        </p:grpSpPr>
        <p:sp>
          <p:nvSpPr>
            <p:cNvPr id="2587" name="Google Shape;2587;p6"/>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2" name="Google Shape;2692;p6"/>
          <p:cNvSpPr/>
          <p:nvPr/>
        </p:nvSpPr>
        <p:spPr>
          <a:xfrm>
            <a:off x="7499706" y="4468572"/>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
          <p:cNvSpPr/>
          <p:nvPr/>
        </p:nvSpPr>
        <p:spPr>
          <a:xfrm>
            <a:off x="6100406" y="85935"/>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4" name="Google Shape;2694;p6"/>
          <p:cNvGrpSpPr/>
          <p:nvPr/>
        </p:nvGrpSpPr>
        <p:grpSpPr>
          <a:xfrm>
            <a:off x="8168569" y="1771656"/>
            <a:ext cx="899133" cy="900956"/>
            <a:chOff x="1964350" y="765525"/>
            <a:chExt cx="386375" cy="387175"/>
          </a:xfrm>
        </p:grpSpPr>
        <p:sp>
          <p:nvSpPr>
            <p:cNvPr id="2695" name="Google Shape;2695;p6"/>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0" name="Google Shape;3080;p6"/>
          <p:cNvGrpSpPr/>
          <p:nvPr/>
        </p:nvGrpSpPr>
        <p:grpSpPr>
          <a:xfrm>
            <a:off x="488125" y="86465"/>
            <a:ext cx="8254356" cy="4678435"/>
            <a:chOff x="488125" y="86465"/>
            <a:chExt cx="8254356" cy="4678435"/>
          </a:xfrm>
        </p:grpSpPr>
        <p:sp>
          <p:nvSpPr>
            <p:cNvPr id="3081" name="Google Shape;3081;p6"/>
            <p:cNvSpPr/>
            <p:nvPr/>
          </p:nvSpPr>
          <p:spPr>
            <a:xfrm>
              <a:off x="488125" y="378600"/>
              <a:ext cx="8164500" cy="43863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
            <p:cNvSpPr/>
            <p:nvPr/>
          </p:nvSpPr>
          <p:spPr>
            <a:xfrm rot="3390789">
              <a:off x="7988456" y="220373"/>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3" name="Google Shape;3083;p6"/>
            <p:cNvGrpSpPr/>
            <p:nvPr/>
          </p:nvGrpSpPr>
          <p:grpSpPr>
            <a:xfrm>
              <a:off x="646450" y="538749"/>
              <a:ext cx="111400" cy="125400"/>
              <a:chOff x="1783400" y="213975"/>
              <a:chExt cx="111400" cy="125400"/>
            </a:xfrm>
          </p:grpSpPr>
          <p:cxnSp>
            <p:nvCxnSpPr>
              <p:cNvPr id="3084" name="Google Shape;3084;p6"/>
              <p:cNvCxnSpPr/>
              <p:nvPr/>
            </p:nvCxnSpPr>
            <p:spPr>
              <a:xfrm>
                <a:off x="1783400" y="2139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3085" name="Google Shape;3085;p6"/>
              <p:cNvCxnSpPr/>
              <p:nvPr/>
            </p:nvCxnSpPr>
            <p:spPr>
              <a:xfrm flipH="1">
                <a:off x="1783500" y="213975"/>
                <a:ext cx="111300" cy="125400"/>
              </a:xfrm>
              <a:prstGeom prst="straightConnector1">
                <a:avLst/>
              </a:prstGeom>
              <a:noFill/>
              <a:ln w="19050" cap="flat" cmpd="sng">
                <a:solidFill>
                  <a:schemeClr val="dk1"/>
                </a:solidFill>
                <a:prstDash val="solid"/>
                <a:round/>
                <a:headEnd type="none" w="med" len="med"/>
                <a:tailEnd type="none" w="med" len="med"/>
              </a:ln>
            </p:spPr>
          </p:cxnSp>
        </p:grpSp>
        <p:cxnSp>
          <p:nvCxnSpPr>
            <p:cNvPr id="3086" name="Google Shape;3086;p6"/>
            <p:cNvCxnSpPr/>
            <p:nvPr/>
          </p:nvCxnSpPr>
          <p:spPr>
            <a:xfrm>
              <a:off x="493775" y="1025025"/>
              <a:ext cx="8150100" cy="0"/>
            </a:xfrm>
            <a:prstGeom prst="straightConnector1">
              <a:avLst/>
            </a:prstGeom>
            <a:noFill/>
            <a:ln w="19050" cap="flat" cmpd="sng">
              <a:solidFill>
                <a:schemeClr val="dk1"/>
              </a:solidFill>
              <a:prstDash val="solid"/>
              <a:round/>
              <a:headEnd type="none" w="med" len="med"/>
              <a:tailEnd type="none" w="med" len="med"/>
            </a:ln>
          </p:spPr>
        </p:cxnSp>
      </p:grpSp>
      <p:sp>
        <p:nvSpPr>
          <p:cNvPr id="3087" name="Google Shape;3087;p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088"/>
        <p:cNvGrpSpPr/>
        <p:nvPr/>
      </p:nvGrpSpPr>
      <p:grpSpPr>
        <a:xfrm>
          <a:off x="0" y="0"/>
          <a:ext cx="0" cy="0"/>
          <a:chOff x="0" y="0"/>
          <a:chExt cx="0" cy="0"/>
        </a:xfrm>
      </p:grpSpPr>
      <p:grpSp>
        <p:nvGrpSpPr>
          <p:cNvPr id="3089" name="Google Shape;3089;p7"/>
          <p:cNvGrpSpPr/>
          <p:nvPr/>
        </p:nvGrpSpPr>
        <p:grpSpPr>
          <a:xfrm>
            <a:off x="-34200" y="155885"/>
            <a:ext cx="9212400" cy="4831731"/>
            <a:chOff x="-27550" y="147635"/>
            <a:chExt cx="9212400" cy="4831731"/>
          </a:xfrm>
        </p:grpSpPr>
        <p:cxnSp>
          <p:nvCxnSpPr>
            <p:cNvPr id="3090" name="Google Shape;3090;p7"/>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91" name="Google Shape;3091;p7"/>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92" name="Google Shape;3092;p7"/>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93" name="Google Shape;3093;p7"/>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94" name="Google Shape;3094;p7"/>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95" name="Google Shape;3095;p7"/>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96" name="Google Shape;3096;p7"/>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97" name="Google Shape;3097;p7"/>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98" name="Google Shape;3098;p7"/>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099" name="Google Shape;3099;p7"/>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0" name="Google Shape;3100;p7"/>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1" name="Google Shape;3101;p7"/>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2" name="Google Shape;3102;p7"/>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3" name="Google Shape;3103;p7"/>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4" name="Google Shape;3104;p7"/>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5" name="Google Shape;3105;p7"/>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6" name="Google Shape;3106;p7"/>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7" name="Google Shape;3107;p7"/>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8" name="Google Shape;3108;p7"/>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09" name="Google Shape;3109;p7"/>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0" name="Google Shape;3110;p7"/>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1" name="Google Shape;3111;p7"/>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2" name="Google Shape;3112;p7"/>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3" name="Google Shape;3113;p7"/>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4" name="Google Shape;3114;p7"/>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5" name="Google Shape;3115;p7"/>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6" name="Google Shape;3116;p7"/>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7" name="Google Shape;3117;p7"/>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8" name="Google Shape;3118;p7"/>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19" name="Google Shape;3119;p7"/>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20" name="Google Shape;3120;p7"/>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21" name="Google Shape;3121;p7"/>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22" name="Google Shape;3122;p7"/>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23" name="Google Shape;3123;p7"/>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124" name="Google Shape;3124;p7"/>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3125" name="Google Shape;3125;p7"/>
          <p:cNvSpPr txBox="1">
            <a:spLocks noGrp="1"/>
          </p:cNvSpPr>
          <p:nvPr>
            <p:ph type="title"/>
          </p:nvPr>
        </p:nvSpPr>
        <p:spPr>
          <a:xfrm>
            <a:off x="2191950" y="1057350"/>
            <a:ext cx="47601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126" name="Google Shape;3126;p7"/>
          <p:cNvSpPr txBox="1">
            <a:spLocks noGrp="1"/>
          </p:cNvSpPr>
          <p:nvPr>
            <p:ph type="body" idx="1"/>
          </p:nvPr>
        </p:nvSpPr>
        <p:spPr>
          <a:xfrm>
            <a:off x="1862550" y="1881300"/>
            <a:ext cx="5418900" cy="19749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dk2"/>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3127" name="Google Shape;3127;p7"/>
          <p:cNvGrpSpPr/>
          <p:nvPr/>
        </p:nvGrpSpPr>
        <p:grpSpPr>
          <a:xfrm rot="-5400000">
            <a:off x="4208210" y="-1002311"/>
            <a:ext cx="2057524" cy="2061784"/>
            <a:chOff x="1964350" y="765525"/>
            <a:chExt cx="386375" cy="387175"/>
          </a:xfrm>
        </p:grpSpPr>
        <p:sp>
          <p:nvSpPr>
            <p:cNvPr id="3128" name="Google Shape;3128;p7"/>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3" name="Google Shape;3513;p7"/>
          <p:cNvSpPr/>
          <p:nvPr/>
        </p:nvSpPr>
        <p:spPr>
          <a:xfrm rot="-5400000">
            <a:off x="5535062" y="3643412"/>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4" name="Google Shape;3514;p7"/>
          <p:cNvGrpSpPr/>
          <p:nvPr/>
        </p:nvGrpSpPr>
        <p:grpSpPr>
          <a:xfrm rot="-5400000">
            <a:off x="-125137" y="3771662"/>
            <a:ext cx="1693781" cy="1707607"/>
            <a:chOff x="2000675" y="255425"/>
            <a:chExt cx="413450" cy="416825"/>
          </a:xfrm>
        </p:grpSpPr>
        <p:sp>
          <p:nvSpPr>
            <p:cNvPr id="3515" name="Google Shape;3515;p7"/>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0" name="Google Shape;3620;p7"/>
          <p:cNvSpPr/>
          <p:nvPr/>
        </p:nvSpPr>
        <p:spPr>
          <a:xfrm rot="-5400000">
            <a:off x="8212687" y="2752512"/>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
          <p:cNvSpPr/>
          <p:nvPr/>
        </p:nvSpPr>
        <p:spPr>
          <a:xfrm rot="-5400000">
            <a:off x="-720813" y="-127413"/>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2" name="Google Shape;3622;p7"/>
          <p:cNvGrpSpPr/>
          <p:nvPr/>
        </p:nvGrpSpPr>
        <p:grpSpPr>
          <a:xfrm>
            <a:off x="8543856" y="612762"/>
            <a:ext cx="224156" cy="222602"/>
            <a:chOff x="1732800" y="992025"/>
            <a:chExt cx="129750" cy="128850"/>
          </a:xfrm>
        </p:grpSpPr>
        <p:sp>
          <p:nvSpPr>
            <p:cNvPr id="3623" name="Google Shape;3623;p7"/>
            <p:cNvSpPr/>
            <p:nvPr/>
          </p:nvSpPr>
          <p:spPr>
            <a:xfrm>
              <a:off x="1750968" y="1026991"/>
              <a:ext cx="16326" cy="16283"/>
            </a:xfrm>
            <a:custGeom>
              <a:avLst/>
              <a:gdLst/>
              <a:ahLst/>
              <a:cxnLst/>
              <a:rect l="l" t="t" r="r" b="b"/>
              <a:pathLst>
                <a:path w="381" h="380" extrusionOk="0">
                  <a:moveTo>
                    <a:pt x="101" y="0"/>
                  </a:moveTo>
                  <a:lnTo>
                    <a:pt x="1" y="89"/>
                  </a:lnTo>
                  <a:lnTo>
                    <a:pt x="280" y="380"/>
                  </a:lnTo>
                  <a:lnTo>
                    <a:pt x="381" y="280"/>
                  </a:lnTo>
                  <a:lnTo>
                    <a:pt x="1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
            <p:cNvSpPr/>
            <p:nvPr/>
          </p:nvSpPr>
          <p:spPr>
            <a:xfrm>
              <a:off x="1754825" y="1001623"/>
              <a:ext cx="15340" cy="14869"/>
            </a:xfrm>
            <a:custGeom>
              <a:avLst/>
              <a:gdLst/>
              <a:ahLst/>
              <a:cxnLst/>
              <a:rect l="l" t="t" r="r" b="b"/>
              <a:pathLst>
                <a:path w="358" h="347" extrusionOk="0">
                  <a:moveTo>
                    <a:pt x="112" y="0"/>
                  </a:moveTo>
                  <a:cubicBezTo>
                    <a:pt x="78" y="23"/>
                    <a:pt x="33" y="56"/>
                    <a:pt x="0" y="90"/>
                  </a:cubicBezTo>
                  <a:lnTo>
                    <a:pt x="268" y="346"/>
                  </a:lnTo>
                  <a:lnTo>
                    <a:pt x="358" y="257"/>
                  </a:lnTo>
                  <a:lnTo>
                    <a:pt x="1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
            <p:cNvSpPr/>
            <p:nvPr/>
          </p:nvSpPr>
          <p:spPr>
            <a:xfrm>
              <a:off x="1747155" y="1082053"/>
              <a:ext cx="16326" cy="16797"/>
            </a:xfrm>
            <a:custGeom>
              <a:avLst/>
              <a:gdLst/>
              <a:ahLst/>
              <a:cxnLst/>
              <a:rect l="l" t="t" r="r" b="b"/>
              <a:pathLst>
                <a:path w="381" h="392" extrusionOk="0">
                  <a:moveTo>
                    <a:pt x="279" y="0"/>
                  </a:moveTo>
                  <a:lnTo>
                    <a:pt x="0" y="291"/>
                  </a:lnTo>
                  <a:lnTo>
                    <a:pt x="90" y="391"/>
                  </a:lnTo>
                  <a:lnTo>
                    <a:pt x="380" y="101"/>
                  </a:lnTo>
                  <a:lnTo>
                    <a:pt x="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
            <p:cNvSpPr/>
            <p:nvPr/>
          </p:nvSpPr>
          <p:spPr>
            <a:xfrm>
              <a:off x="1732800" y="1069112"/>
              <a:ext cx="2914" cy="4842"/>
            </a:xfrm>
            <a:custGeom>
              <a:avLst/>
              <a:gdLst/>
              <a:ahLst/>
              <a:cxnLst/>
              <a:rect l="l" t="t" r="r" b="b"/>
              <a:pathLst>
                <a:path w="68" h="113" extrusionOk="0">
                  <a:moveTo>
                    <a:pt x="0" y="0"/>
                  </a:moveTo>
                  <a:lnTo>
                    <a:pt x="0" y="0"/>
                  </a:lnTo>
                  <a:cubicBezTo>
                    <a:pt x="11" y="34"/>
                    <a:pt x="22" y="67"/>
                    <a:pt x="33" y="112"/>
                  </a:cubicBezTo>
                  <a:lnTo>
                    <a:pt x="67" y="6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
            <p:cNvSpPr/>
            <p:nvPr/>
          </p:nvSpPr>
          <p:spPr>
            <a:xfrm>
              <a:off x="1733229" y="1044216"/>
              <a:ext cx="16326" cy="16326"/>
            </a:xfrm>
            <a:custGeom>
              <a:avLst/>
              <a:gdLst/>
              <a:ahLst/>
              <a:cxnLst/>
              <a:rect l="l" t="t" r="r" b="b"/>
              <a:pathLst>
                <a:path w="381" h="381" extrusionOk="0">
                  <a:moveTo>
                    <a:pt x="102" y="0"/>
                  </a:moveTo>
                  <a:lnTo>
                    <a:pt x="23" y="67"/>
                  </a:lnTo>
                  <a:lnTo>
                    <a:pt x="1" y="90"/>
                  </a:lnTo>
                  <a:lnTo>
                    <a:pt x="291" y="380"/>
                  </a:lnTo>
                  <a:lnTo>
                    <a:pt x="381" y="280"/>
                  </a:lnTo>
                  <a:lnTo>
                    <a:pt x="180" y="67"/>
                  </a:lnTo>
                  <a:lnTo>
                    <a:pt x="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
            <p:cNvSpPr/>
            <p:nvPr/>
          </p:nvSpPr>
          <p:spPr>
            <a:xfrm>
              <a:off x="1781606" y="1022663"/>
              <a:ext cx="16326" cy="16326"/>
            </a:xfrm>
            <a:custGeom>
              <a:avLst/>
              <a:gdLst/>
              <a:ahLst/>
              <a:cxnLst/>
              <a:rect l="l" t="t" r="r" b="b"/>
              <a:pathLst>
                <a:path w="381" h="381" extrusionOk="0">
                  <a:moveTo>
                    <a:pt x="280" y="1"/>
                  </a:moveTo>
                  <a:lnTo>
                    <a:pt x="1" y="291"/>
                  </a:lnTo>
                  <a:lnTo>
                    <a:pt x="90" y="381"/>
                  </a:lnTo>
                  <a:lnTo>
                    <a:pt x="381" y="101"/>
                  </a:lnTo>
                  <a:lnTo>
                    <a:pt x="2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
            <p:cNvSpPr/>
            <p:nvPr/>
          </p:nvSpPr>
          <p:spPr>
            <a:xfrm>
              <a:off x="1819914" y="1026991"/>
              <a:ext cx="16326" cy="16283"/>
            </a:xfrm>
            <a:custGeom>
              <a:avLst/>
              <a:gdLst/>
              <a:ahLst/>
              <a:cxnLst/>
              <a:rect l="l" t="t" r="r" b="b"/>
              <a:pathLst>
                <a:path w="381" h="380" extrusionOk="0">
                  <a:moveTo>
                    <a:pt x="101" y="0"/>
                  </a:moveTo>
                  <a:lnTo>
                    <a:pt x="1" y="89"/>
                  </a:lnTo>
                  <a:lnTo>
                    <a:pt x="291" y="380"/>
                  </a:lnTo>
                  <a:lnTo>
                    <a:pt x="381" y="280"/>
                  </a:lnTo>
                  <a:lnTo>
                    <a:pt x="10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
            <p:cNvSpPr/>
            <p:nvPr/>
          </p:nvSpPr>
          <p:spPr>
            <a:xfrm>
              <a:off x="1794076" y="997767"/>
              <a:ext cx="16326" cy="16326"/>
            </a:xfrm>
            <a:custGeom>
              <a:avLst/>
              <a:gdLst/>
              <a:ahLst/>
              <a:cxnLst/>
              <a:rect l="l" t="t" r="r" b="b"/>
              <a:pathLst>
                <a:path w="381" h="381" extrusionOk="0">
                  <a:moveTo>
                    <a:pt x="291" y="1"/>
                  </a:moveTo>
                  <a:lnTo>
                    <a:pt x="0" y="280"/>
                  </a:lnTo>
                  <a:lnTo>
                    <a:pt x="100" y="381"/>
                  </a:lnTo>
                  <a:lnTo>
                    <a:pt x="380" y="101"/>
                  </a:lnTo>
                  <a:lnTo>
                    <a:pt x="2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
            <p:cNvSpPr/>
            <p:nvPr/>
          </p:nvSpPr>
          <p:spPr>
            <a:xfrm>
              <a:off x="1773465" y="992025"/>
              <a:ext cx="10584" cy="9127"/>
            </a:xfrm>
            <a:custGeom>
              <a:avLst/>
              <a:gdLst/>
              <a:ahLst/>
              <a:cxnLst/>
              <a:rect l="l" t="t" r="r" b="b"/>
              <a:pathLst>
                <a:path w="247" h="213" extrusionOk="0">
                  <a:moveTo>
                    <a:pt x="146" y="1"/>
                  </a:moveTo>
                  <a:cubicBezTo>
                    <a:pt x="101" y="23"/>
                    <a:pt x="45" y="34"/>
                    <a:pt x="0" y="56"/>
                  </a:cubicBezTo>
                  <a:lnTo>
                    <a:pt x="157" y="213"/>
                  </a:lnTo>
                  <a:lnTo>
                    <a:pt x="246" y="113"/>
                  </a:lnTo>
                  <a:lnTo>
                    <a:pt x="1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
            <p:cNvSpPr/>
            <p:nvPr/>
          </p:nvSpPr>
          <p:spPr>
            <a:xfrm>
              <a:off x="1823256" y="1000166"/>
              <a:ext cx="16326" cy="16326"/>
            </a:xfrm>
            <a:custGeom>
              <a:avLst/>
              <a:gdLst/>
              <a:ahLst/>
              <a:cxnLst/>
              <a:rect l="l" t="t" r="r" b="b"/>
              <a:pathLst>
                <a:path w="381" h="381" extrusionOk="0">
                  <a:moveTo>
                    <a:pt x="90" y="0"/>
                  </a:moveTo>
                  <a:lnTo>
                    <a:pt x="0" y="101"/>
                  </a:lnTo>
                  <a:lnTo>
                    <a:pt x="280" y="380"/>
                  </a:lnTo>
                  <a:lnTo>
                    <a:pt x="380" y="291"/>
                  </a:lnTo>
                  <a:lnTo>
                    <a:pt x="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
            <p:cNvSpPr/>
            <p:nvPr/>
          </p:nvSpPr>
          <p:spPr>
            <a:xfrm>
              <a:off x="1802174" y="1116504"/>
              <a:ext cx="7713" cy="4371"/>
            </a:xfrm>
            <a:custGeom>
              <a:avLst/>
              <a:gdLst/>
              <a:ahLst/>
              <a:cxnLst/>
              <a:rect l="l" t="t" r="r" b="b"/>
              <a:pathLst>
                <a:path w="180" h="102" extrusionOk="0">
                  <a:moveTo>
                    <a:pt x="102" y="1"/>
                  </a:moveTo>
                  <a:lnTo>
                    <a:pt x="1" y="101"/>
                  </a:lnTo>
                  <a:cubicBezTo>
                    <a:pt x="57" y="101"/>
                    <a:pt x="113" y="90"/>
                    <a:pt x="180" y="79"/>
                  </a:cubicBezTo>
                  <a:lnTo>
                    <a:pt x="1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
            <p:cNvSpPr/>
            <p:nvPr/>
          </p:nvSpPr>
          <p:spPr>
            <a:xfrm>
              <a:off x="1816101" y="1082053"/>
              <a:ext cx="16326" cy="16797"/>
            </a:xfrm>
            <a:custGeom>
              <a:avLst/>
              <a:gdLst/>
              <a:ahLst/>
              <a:cxnLst/>
              <a:rect l="l" t="t" r="r" b="b"/>
              <a:pathLst>
                <a:path w="381" h="392" extrusionOk="0">
                  <a:moveTo>
                    <a:pt x="279" y="0"/>
                  </a:moveTo>
                  <a:lnTo>
                    <a:pt x="0" y="291"/>
                  </a:lnTo>
                  <a:lnTo>
                    <a:pt x="90" y="391"/>
                  </a:lnTo>
                  <a:lnTo>
                    <a:pt x="380" y="101"/>
                  </a:lnTo>
                  <a:lnTo>
                    <a:pt x="2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
            <p:cNvSpPr/>
            <p:nvPr/>
          </p:nvSpPr>
          <p:spPr>
            <a:xfrm>
              <a:off x="1785463" y="1086338"/>
              <a:ext cx="16326" cy="16326"/>
            </a:xfrm>
            <a:custGeom>
              <a:avLst/>
              <a:gdLst/>
              <a:ahLst/>
              <a:cxnLst/>
              <a:rect l="l" t="t" r="r" b="b"/>
              <a:pathLst>
                <a:path w="381" h="381" extrusionOk="0">
                  <a:moveTo>
                    <a:pt x="100" y="1"/>
                  </a:moveTo>
                  <a:lnTo>
                    <a:pt x="0" y="102"/>
                  </a:lnTo>
                  <a:lnTo>
                    <a:pt x="279" y="380"/>
                  </a:lnTo>
                  <a:lnTo>
                    <a:pt x="380" y="291"/>
                  </a:lnTo>
                  <a:lnTo>
                    <a:pt x="10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
            <p:cNvSpPr/>
            <p:nvPr/>
          </p:nvSpPr>
          <p:spPr>
            <a:xfrm>
              <a:off x="1768194" y="1103564"/>
              <a:ext cx="15854" cy="15897"/>
            </a:xfrm>
            <a:custGeom>
              <a:avLst/>
              <a:gdLst/>
              <a:ahLst/>
              <a:cxnLst/>
              <a:rect l="l" t="t" r="r" b="b"/>
              <a:pathLst>
                <a:path w="370" h="371" extrusionOk="0">
                  <a:moveTo>
                    <a:pt x="90" y="1"/>
                  </a:moveTo>
                  <a:lnTo>
                    <a:pt x="68" y="23"/>
                  </a:lnTo>
                  <a:lnTo>
                    <a:pt x="1" y="102"/>
                  </a:lnTo>
                  <a:lnTo>
                    <a:pt x="68" y="169"/>
                  </a:lnTo>
                  <a:lnTo>
                    <a:pt x="247" y="348"/>
                  </a:lnTo>
                  <a:cubicBezTo>
                    <a:pt x="269" y="358"/>
                    <a:pt x="280" y="358"/>
                    <a:pt x="302" y="370"/>
                  </a:cubicBezTo>
                  <a:lnTo>
                    <a:pt x="369" y="291"/>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
            <p:cNvSpPr/>
            <p:nvPr/>
          </p:nvSpPr>
          <p:spPr>
            <a:xfrm>
              <a:off x="1759581" y="1057157"/>
              <a:ext cx="16326" cy="16326"/>
            </a:xfrm>
            <a:custGeom>
              <a:avLst/>
              <a:gdLst/>
              <a:ahLst/>
              <a:cxnLst/>
              <a:rect l="l" t="t" r="r" b="b"/>
              <a:pathLst>
                <a:path w="381" h="381" extrusionOk="0">
                  <a:moveTo>
                    <a:pt x="291" y="0"/>
                  </a:moveTo>
                  <a:lnTo>
                    <a:pt x="269" y="11"/>
                  </a:lnTo>
                  <a:lnTo>
                    <a:pt x="1" y="291"/>
                  </a:lnTo>
                  <a:lnTo>
                    <a:pt x="101" y="380"/>
                  </a:lnTo>
                  <a:lnTo>
                    <a:pt x="269" y="212"/>
                  </a:lnTo>
                  <a:lnTo>
                    <a:pt x="381" y="101"/>
                  </a:lnTo>
                  <a:lnTo>
                    <a:pt x="2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
            <p:cNvSpPr/>
            <p:nvPr/>
          </p:nvSpPr>
          <p:spPr>
            <a:xfrm>
              <a:off x="1788762" y="1060028"/>
              <a:ext cx="16326" cy="16326"/>
            </a:xfrm>
            <a:custGeom>
              <a:avLst/>
              <a:gdLst/>
              <a:ahLst/>
              <a:cxnLst/>
              <a:rect l="l" t="t" r="r" b="b"/>
              <a:pathLst>
                <a:path w="381" h="381" extrusionOk="0">
                  <a:moveTo>
                    <a:pt x="90" y="0"/>
                  </a:moveTo>
                  <a:lnTo>
                    <a:pt x="1" y="90"/>
                  </a:lnTo>
                  <a:lnTo>
                    <a:pt x="281" y="380"/>
                  </a:lnTo>
                  <a:lnTo>
                    <a:pt x="381" y="279"/>
                  </a:lnTo>
                  <a:lnTo>
                    <a:pt x="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
            <p:cNvSpPr/>
            <p:nvPr/>
          </p:nvSpPr>
          <p:spPr>
            <a:xfrm>
              <a:off x="1802688" y="1044216"/>
              <a:ext cx="16326" cy="16326"/>
            </a:xfrm>
            <a:custGeom>
              <a:avLst/>
              <a:gdLst/>
              <a:ahLst/>
              <a:cxnLst/>
              <a:rect l="l" t="t" r="r" b="b"/>
              <a:pathLst>
                <a:path w="381" h="381" extrusionOk="0">
                  <a:moveTo>
                    <a:pt x="90" y="0"/>
                  </a:moveTo>
                  <a:lnTo>
                    <a:pt x="23" y="67"/>
                  </a:lnTo>
                  <a:lnTo>
                    <a:pt x="0" y="90"/>
                  </a:lnTo>
                  <a:lnTo>
                    <a:pt x="279" y="380"/>
                  </a:lnTo>
                  <a:lnTo>
                    <a:pt x="380" y="280"/>
                  </a:lnTo>
                  <a:lnTo>
                    <a:pt x="168" y="67"/>
                  </a:lnTo>
                  <a:lnTo>
                    <a:pt x="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
            <p:cNvSpPr/>
            <p:nvPr/>
          </p:nvSpPr>
          <p:spPr>
            <a:xfrm>
              <a:off x="1850552" y="1028405"/>
              <a:ext cx="9127" cy="10584"/>
            </a:xfrm>
            <a:custGeom>
              <a:avLst/>
              <a:gdLst/>
              <a:ahLst/>
              <a:cxnLst/>
              <a:rect l="l" t="t" r="r" b="b"/>
              <a:pathLst>
                <a:path w="213" h="247" extrusionOk="0">
                  <a:moveTo>
                    <a:pt x="157" y="1"/>
                  </a:moveTo>
                  <a:lnTo>
                    <a:pt x="1" y="157"/>
                  </a:lnTo>
                  <a:lnTo>
                    <a:pt x="101" y="247"/>
                  </a:lnTo>
                  <a:lnTo>
                    <a:pt x="213" y="135"/>
                  </a:lnTo>
                  <a:cubicBezTo>
                    <a:pt x="190" y="90"/>
                    <a:pt x="168" y="46"/>
                    <a:pt x="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
            <p:cNvSpPr/>
            <p:nvPr/>
          </p:nvSpPr>
          <p:spPr>
            <a:xfrm>
              <a:off x="1837140" y="1103564"/>
              <a:ext cx="4371" cy="4371"/>
            </a:xfrm>
            <a:custGeom>
              <a:avLst/>
              <a:gdLst/>
              <a:ahLst/>
              <a:cxnLst/>
              <a:rect l="l" t="t" r="r" b="b"/>
              <a:pathLst>
                <a:path w="102" h="102" extrusionOk="0">
                  <a:moveTo>
                    <a:pt x="90" y="1"/>
                  </a:moveTo>
                  <a:lnTo>
                    <a:pt x="79" y="23"/>
                  </a:lnTo>
                  <a:lnTo>
                    <a:pt x="1" y="102"/>
                  </a:lnTo>
                  <a:cubicBezTo>
                    <a:pt x="23" y="79"/>
                    <a:pt x="46" y="57"/>
                    <a:pt x="79" y="35"/>
                  </a:cubicBezTo>
                  <a:lnTo>
                    <a:pt x="101" y="12"/>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
            <p:cNvSpPr/>
            <p:nvPr/>
          </p:nvSpPr>
          <p:spPr>
            <a:xfrm>
              <a:off x="1828527" y="1057157"/>
              <a:ext cx="16326" cy="16326"/>
            </a:xfrm>
            <a:custGeom>
              <a:avLst/>
              <a:gdLst/>
              <a:ahLst/>
              <a:cxnLst/>
              <a:rect l="l" t="t" r="r" b="b"/>
              <a:pathLst>
                <a:path w="381" h="381" extrusionOk="0">
                  <a:moveTo>
                    <a:pt x="291" y="0"/>
                  </a:moveTo>
                  <a:lnTo>
                    <a:pt x="280" y="11"/>
                  </a:lnTo>
                  <a:lnTo>
                    <a:pt x="1" y="291"/>
                  </a:lnTo>
                  <a:lnTo>
                    <a:pt x="101" y="380"/>
                  </a:lnTo>
                  <a:lnTo>
                    <a:pt x="280" y="212"/>
                  </a:lnTo>
                  <a:lnTo>
                    <a:pt x="381" y="101"/>
                  </a:lnTo>
                  <a:lnTo>
                    <a:pt x="2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
            <p:cNvSpPr/>
            <p:nvPr/>
          </p:nvSpPr>
          <p:spPr>
            <a:xfrm>
              <a:off x="1857708" y="1060028"/>
              <a:ext cx="4842" cy="8142"/>
            </a:xfrm>
            <a:custGeom>
              <a:avLst/>
              <a:gdLst/>
              <a:ahLst/>
              <a:cxnLst/>
              <a:rect l="l" t="t" r="r" b="b"/>
              <a:pathLst>
                <a:path w="113" h="190" extrusionOk="0">
                  <a:moveTo>
                    <a:pt x="90" y="0"/>
                  </a:moveTo>
                  <a:lnTo>
                    <a:pt x="1" y="90"/>
                  </a:lnTo>
                  <a:lnTo>
                    <a:pt x="90" y="190"/>
                  </a:lnTo>
                  <a:cubicBezTo>
                    <a:pt x="102" y="135"/>
                    <a:pt x="113" y="78"/>
                    <a:pt x="113" y="23"/>
                  </a:cubicBezTo>
                  <a:lnTo>
                    <a:pt x="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644"/>
        <p:cNvGrpSpPr/>
        <p:nvPr/>
      </p:nvGrpSpPr>
      <p:grpSpPr>
        <a:xfrm>
          <a:off x="0" y="0"/>
          <a:ext cx="0" cy="0"/>
          <a:chOff x="0" y="0"/>
          <a:chExt cx="0" cy="0"/>
        </a:xfrm>
      </p:grpSpPr>
      <p:grpSp>
        <p:nvGrpSpPr>
          <p:cNvPr id="3645" name="Google Shape;3645;p8"/>
          <p:cNvGrpSpPr/>
          <p:nvPr/>
        </p:nvGrpSpPr>
        <p:grpSpPr>
          <a:xfrm>
            <a:off x="-34200" y="155885"/>
            <a:ext cx="9212400" cy="4831731"/>
            <a:chOff x="-27550" y="147635"/>
            <a:chExt cx="9212400" cy="4831731"/>
          </a:xfrm>
        </p:grpSpPr>
        <p:cxnSp>
          <p:nvCxnSpPr>
            <p:cNvPr id="3646" name="Google Shape;3646;p8"/>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47" name="Google Shape;3647;p8"/>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48" name="Google Shape;3648;p8"/>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49" name="Google Shape;3649;p8"/>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0" name="Google Shape;3650;p8"/>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1" name="Google Shape;3651;p8"/>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2" name="Google Shape;3652;p8"/>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3" name="Google Shape;3653;p8"/>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4" name="Google Shape;3654;p8"/>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5" name="Google Shape;3655;p8"/>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6" name="Google Shape;3656;p8"/>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7" name="Google Shape;3657;p8"/>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8" name="Google Shape;3658;p8"/>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59" name="Google Shape;3659;p8"/>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0" name="Google Shape;3660;p8"/>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1" name="Google Shape;3661;p8"/>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2" name="Google Shape;3662;p8"/>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3" name="Google Shape;3663;p8"/>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4" name="Google Shape;3664;p8"/>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5" name="Google Shape;3665;p8"/>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6" name="Google Shape;3666;p8"/>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7" name="Google Shape;3667;p8"/>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8" name="Google Shape;3668;p8"/>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69" name="Google Shape;3669;p8"/>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0" name="Google Shape;3670;p8"/>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1" name="Google Shape;3671;p8"/>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2" name="Google Shape;3672;p8"/>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3" name="Google Shape;3673;p8"/>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4" name="Google Shape;3674;p8"/>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5" name="Google Shape;3675;p8"/>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6" name="Google Shape;3676;p8"/>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7" name="Google Shape;3677;p8"/>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8" name="Google Shape;3678;p8"/>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79" name="Google Shape;3679;p8"/>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3680" name="Google Shape;3680;p8"/>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grpSp>
        <p:nvGrpSpPr>
          <p:cNvPr id="3681" name="Google Shape;3681;p8"/>
          <p:cNvGrpSpPr/>
          <p:nvPr/>
        </p:nvGrpSpPr>
        <p:grpSpPr>
          <a:xfrm rot="10800000">
            <a:off x="-397719" y="806033"/>
            <a:ext cx="2057524" cy="2061784"/>
            <a:chOff x="1964350" y="765525"/>
            <a:chExt cx="386375" cy="387175"/>
          </a:xfrm>
        </p:grpSpPr>
        <p:sp>
          <p:nvSpPr>
            <p:cNvPr id="3682" name="Google Shape;3682;p8"/>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7" name="Google Shape;4067;p8"/>
          <p:cNvSpPr/>
          <p:nvPr/>
        </p:nvSpPr>
        <p:spPr>
          <a:xfrm rot="10800000">
            <a:off x="8556449" y="631223"/>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8" name="Google Shape;4068;p8"/>
          <p:cNvGrpSpPr/>
          <p:nvPr/>
        </p:nvGrpSpPr>
        <p:grpSpPr>
          <a:xfrm rot="10800000">
            <a:off x="6862662" y="3864678"/>
            <a:ext cx="1693781" cy="1707607"/>
            <a:chOff x="2000675" y="255425"/>
            <a:chExt cx="413450" cy="416825"/>
          </a:xfrm>
        </p:grpSpPr>
        <p:sp>
          <p:nvSpPr>
            <p:cNvPr id="4069" name="Google Shape;4069;p8"/>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4" name="Google Shape;4174;p8"/>
          <p:cNvSpPr/>
          <p:nvPr/>
        </p:nvSpPr>
        <p:spPr>
          <a:xfrm rot="10800000">
            <a:off x="2396199" y="-565202"/>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
          <p:cNvSpPr/>
          <p:nvPr/>
        </p:nvSpPr>
        <p:spPr>
          <a:xfrm rot="10800000">
            <a:off x="1428749" y="4073023"/>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6" name="Google Shape;4176;p8"/>
          <p:cNvGrpSpPr/>
          <p:nvPr/>
        </p:nvGrpSpPr>
        <p:grpSpPr>
          <a:xfrm rot="10800000">
            <a:off x="6767003" y="-269730"/>
            <a:ext cx="899133" cy="900956"/>
            <a:chOff x="1964350" y="765525"/>
            <a:chExt cx="386375" cy="387175"/>
          </a:xfrm>
        </p:grpSpPr>
        <p:sp>
          <p:nvSpPr>
            <p:cNvPr id="4177" name="Google Shape;4177;p8"/>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2" name="Google Shape;4562;p8"/>
          <p:cNvSpPr txBox="1">
            <a:spLocks noGrp="1"/>
          </p:cNvSpPr>
          <p:nvPr>
            <p:ph type="title"/>
          </p:nvPr>
        </p:nvSpPr>
        <p:spPr>
          <a:xfrm>
            <a:off x="1657350" y="1487550"/>
            <a:ext cx="5829300" cy="21684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64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563"/>
        <p:cNvGrpSpPr/>
        <p:nvPr/>
      </p:nvGrpSpPr>
      <p:grpSpPr>
        <a:xfrm>
          <a:off x="0" y="0"/>
          <a:ext cx="0" cy="0"/>
          <a:chOff x="0" y="0"/>
          <a:chExt cx="0" cy="0"/>
        </a:xfrm>
      </p:grpSpPr>
      <p:grpSp>
        <p:nvGrpSpPr>
          <p:cNvPr id="4564" name="Google Shape;4564;p9"/>
          <p:cNvGrpSpPr/>
          <p:nvPr/>
        </p:nvGrpSpPr>
        <p:grpSpPr>
          <a:xfrm>
            <a:off x="-34200" y="155885"/>
            <a:ext cx="9212400" cy="4831731"/>
            <a:chOff x="-27550" y="147635"/>
            <a:chExt cx="9212400" cy="4831731"/>
          </a:xfrm>
        </p:grpSpPr>
        <p:cxnSp>
          <p:nvCxnSpPr>
            <p:cNvPr id="4565" name="Google Shape;4565;p9"/>
            <p:cNvCxnSpPr/>
            <p:nvPr/>
          </p:nvCxnSpPr>
          <p:spPr>
            <a:xfrm>
              <a:off x="-27550" y="100029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66" name="Google Shape;4566;p9"/>
            <p:cNvCxnSpPr/>
            <p:nvPr/>
          </p:nvCxnSpPr>
          <p:spPr>
            <a:xfrm>
              <a:off x="-27550" y="85818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67" name="Google Shape;4567;p9"/>
            <p:cNvCxnSpPr/>
            <p:nvPr/>
          </p:nvCxnSpPr>
          <p:spPr>
            <a:xfrm>
              <a:off x="-27550" y="71607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68" name="Google Shape;4568;p9"/>
            <p:cNvCxnSpPr/>
            <p:nvPr/>
          </p:nvCxnSpPr>
          <p:spPr>
            <a:xfrm>
              <a:off x="-27550" y="57396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69" name="Google Shape;4569;p9"/>
            <p:cNvCxnSpPr/>
            <p:nvPr/>
          </p:nvCxnSpPr>
          <p:spPr>
            <a:xfrm>
              <a:off x="-27550" y="43185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0" name="Google Shape;4570;p9"/>
            <p:cNvCxnSpPr/>
            <p:nvPr/>
          </p:nvCxnSpPr>
          <p:spPr>
            <a:xfrm>
              <a:off x="-27550" y="289744"/>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1" name="Google Shape;4571;p9"/>
            <p:cNvCxnSpPr/>
            <p:nvPr/>
          </p:nvCxnSpPr>
          <p:spPr>
            <a:xfrm>
              <a:off x="-27550" y="14763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2" name="Google Shape;4572;p9"/>
            <p:cNvCxnSpPr/>
            <p:nvPr/>
          </p:nvCxnSpPr>
          <p:spPr>
            <a:xfrm>
              <a:off x="-27550" y="355826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3" name="Google Shape;4573;p9"/>
            <p:cNvCxnSpPr/>
            <p:nvPr/>
          </p:nvCxnSpPr>
          <p:spPr>
            <a:xfrm>
              <a:off x="-27550" y="341615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4" name="Google Shape;4574;p9"/>
            <p:cNvCxnSpPr/>
            <p:nvPr/>
          </p:nvCxnSpPr>
          <p:spPr>
            <a:xfrm>
              <a:off x="-27550" y="327404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5" name="Google Shape;4575;p9"/>
            <p:cNvCxnSpPr/>
            <p:nvPr/>
          </p:nvCxnSpPr>
          <p:spPr>
            <a:xfrm>
              <a:off x="-27550" y="313193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6" name="Google Shape;4576;p9"/>
            <p:cNvCxnSpPr/>
            <p:nvPr/>
          </p:nvCxnSpPr>
          <p:spPr>
            <a:xfrm>
              <a:off x="-27550" y="298982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7" name="Google Shape;4577;p9"/>
            <p:cNvCxnSpPr/>
            <p:nvPr/>
          </p:nvCxnSpPr>
          <p:spPr>
            <a:xfrm>
              <a:off x="-27550" y="2847719"/>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8" name="Google Shape;4578;p9"/>
            <p:cNvCxnSpPr/>
            <p:nvPr/>
          </p:nvCxnSpPr>
          <p:spPr>
            <a:xfrm>
              <a:off x="-27550" y="270561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79" name="Google Shape;4579;p9"/>
            <p:cNvCxnSpPr/>
            <p:nvPr/>
          </p:nvCxnSpPr>
          <p:spPr>
            <a:xfrm>
              <a:off x="-27550" y="256350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0" name="Google Shape;4580;p9"/>
            <p:cNvCxnSpPr/>
            <p:nvPr/>
          </p:nvCxnSpPr>
          <p:spPr>
            <a:xfrm>
              <a:off x="-27550" y="2421390"/>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1" name="Google Shape;4581;p9"/>
            <p:cNvCxnSpPr/>
            <p:nvPr/>
          </p:nvCxnSpPr>
          <p:spPr>
            <a:xfrm>
              <a:off x="-27550" y="227928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2" name="Google Shape;4582;p9"/>
            <p:cNvCxnSpPr/>
            <p:nvPr/>
          </p:nvCxnSpPr>
          <p:spPr>
            <a:xfrm>
              <a:off x="-27550" y="213717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3" name="Google Shape;4583;p9"/>
            <p:cNvCxnSpPr/>
            <p:nvPr/>
          </p:nvCxnSpPr>
          <p:spPr>
            <a:xfrm>
              <a:off x="-27550" y="199506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4" name="Google Shape;4584;p9"/>
            <p:cNvCxnSpPr/>
            <p:nvPr/>
          </p:nvCxnSpPr>
          <p:spPr>
            <a:xfrm>
              <a:off x="-27550" y="1852951"/>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5" name="Google Shape;4585;p9"/>
            <p:cNvCxnSpPr/>
            <p:nvPr/>
          </p:nvCxnSpPr>
          <p:spPr>
            <a:xfrm>
              <a:off x="-27550" y="171084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6" name="Google Shape;4586;p9"/>
            <p:cNvCxnSpPr/>
            <p:nvPr/>
          </p:nvCxnSpPr>
          <p:spPr>
            <a:xfrm>
              <a:off x="-27550" y="156873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7" name="Google Shape;4587;p9"/>
            <p:cNvCxnSpPr/>
            <p:nvPr/>
          </p:nvCxnSpPr>
          <p:spPr>
            <a:xfrm>
              <a:off x="-27550" y="1426622"/>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8" name="Google Shape;4588;p9"/>
            <p:cNvCxnSpPr/>
            <p:nvPr/>
          </p:nvCxnSpPr>
          <p:spPr>
            <a:xfrm>
              <a:off x="-27550" y="128451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89" name="Google Shape;4589;p9"/>
            <p:cNvCxnSpPr/>
            <p:nvPr/>
          </p:nvCxnSpPr>
          <p:spPr>
            <a:xfrm>
              <a:off x="-27550" y="1142403"/>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0" name="Google Shape;4590;p9"/>
            <p:cNvCxnSpPr/>
            <p:nvPr/>
          </p:nvCxnSpPr>
          <p:spPr>
            <a:xfrm>
              <a:off x="-27550" y="4979365"/>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1" name="Google Shape;4591;p9"/>
            <p:cNvCxnSpPr/>
            <p:nvPr/>
          </p:nvCxnSpPr>
          <p:spPr>
            <a:xfrm>
              <a:off x="-27550" y="483725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2" name="Google Shape;4592;p9"/>
            <p:cNvCxnSpPr/>
            <p:nvPr/>
          </p:nvCxnSpPr>
          <p:spPr>
            <a:xfrm>
              <a:off x="-27550" y="469514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3" name="Google Shape;4593;p9"/>
            <p:cNvCxnSpPr/>
            <p:nvPr/>
          </p:nvCxnSpPr>
          <p:spPr>
            <a:xfrm>
              <a:off x="-27550" y="455303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4" name="Google Shape;4594;p9"/>
            <p:cNvCxnSpPr/>
            <p:nvPr/>
          </p:nvCxnSpPr>
          <p:spPr>
            <a:xfrm>
              <a:off x="-27550" y="4410926"/>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5" name="Google Shape;4595;p9"/>
            <p:cNvCxnSpPr/>
            <p:nvPr/>
          </p:nvCxnSpPr>
          <p:spPr>
            <a:xfrm>
              <a:off x="-27550" y="426881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6" name="Google Shape;4596;p9"/>
            <p:cNvCxnSpPr/>
            <p:nvPr/>
          </p:nvCxnSpPr>
          <p:spPr>
            <a:xfrm>
              <a:off x="-27550" y="412670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7" name="Google Shape;4597;p9"/>
            <p:cNvCxnSpPr/>
            <p:nvPr/>
          </p:nvCxnSpPr>
          <p:spPr>
            <a:xfrm>
              <a:off x="-27550" y="3984597"/>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8" name="Google Shape;4598;p9"/>
            <p:cNvCxnSpPr/>
            <p:nvPr/>
          </p:nvCxnSpPr>
          <p:spPr>
            <a:xfrm>
              <a:off x="-27550" y="3842488"/>
              <a:ext cx="9212400" cy="0"/>
            </a:xfrm>
            <a:prstGeom prst="straightConnector1">
              <a:avLst/>
            </a:prstGeom>
            <a:noFill/>
            <a:ln w="9525" cap="flat" cmpd="sng">
              <a:solidFill>
                <a:schemeClr val="accent5"/>
              </a:solidFill>
              <a:prstDash val="solid"/>
              <a:round/>
              <a:headEnd type="none" w="med" len="med"/>
              <a:tailEnd type="none" w="med" len="med"/>
            </a:ln>
          </p:spPr>
        </p:cxnSp>
        <p:cxnSp>
          <p:nvCxnSpPr>
            <p:cNvPr id="4599" name="Google Shape;4599;p9"/>
            <p:cNvCxnSpPr/>
            <p:nvPr/>
          </p:nvCxnSpPr>
          <p:spPr>
            <a:xfrm>
              <a:off x="-27550" y="3700378"/>
              <a:ext cx="9212400" cy="0"/>
            </a:xfrm>
            <a:prstGeom prst="straightConnector1">
              <a:avLst/>
            </a:prstGeom>
            <a:noFill/>
            <a:ln w="9525" cap="flat" cmpd="sng">
              <a:solidFill>
                <a:schemeClr val="accent5"/>
              </a:solidFill>
              <a:prstDash val="solid"/>
              <a:round/>
              <a:headEnd type="none" w="med" len="med"/>
              <a:tailEnd type="none" w="med" len="med"/>
            </a:ln>
          </p:spPr>
        </p:cxnSp>
      </p:grpSp>
      <p:sp>
        <p:nvSpPr>
          <p:cNvPr id="4600" name="Google Shape;4600;p9"/>
          <p:cNvSpPr txBox="1">
            <a:spLocks noGrp="1"/>
          </p:cNvSpPr>
          <p:nvPr>
            <p:ph type="title"/>
          </p:nvPr>
        </p:nvSpPr>
        <p:spPr>
          <a:xfrm>
            <a:off x="1661700" y="1472550"/>
            <a:ext cx="5820600" cy="1282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9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601" name="Google Shape;4601;p9"/>
          <p:cNvSpPr txBox="1">
            <a:spLocks noGrp="1"/>
          </p:cNvSpPr>
          <p:nvPr>
            <p:ph type="subTitle" idx="1"/>
          </p:nvPr>
        </p:nvSpPr>
        <p:spPr>
          <a:xfrm>
            <a:off x="1355350" y="3267725"/>
            <a:ext cx="6433200" cy="915900"/>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602" name="Google Shape;4602;p9"/>
          <p:cNvGrpSpPr/>
          <p:nvPr/>
        </p:nvGrpSpPr>
        <p:grpSpPr>
          <a:xfrm rot="-5400000">
            <a:off x="-307015" y="1540852"/>
            <a:ext cx="2057524" cy="2061784"/>
            <a:chOff x="1964350" y="765525"/>
            <a:chExt cx="386375" cy="387175"/>
          </a:xfrm>
        </p:grpSpPr>
        <p:sp>
          <p:nvSpPr>
            <p:cNvPr id="4603" name="Google Shape;4603;p9"/>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9"/>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9"/>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9"/>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9"/>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9"/>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9"/>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9"/>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9"/>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9"/>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9"/>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9"/>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9"/>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9"/>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9"/>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9"/>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9"/>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9"/>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9"/>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9"/>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9"/>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9"/>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9"/>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9"/>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9"/>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9"/>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9"/>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9"/>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9"/>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9"/>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9"/>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9"/>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9"/>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9"/>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9"/>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9"/>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9"/>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9"/>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9"/>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9"/>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9"/>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9"/>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9"/>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9"/>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9"/>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9"/>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9"/>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9"/>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9"/>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9"/>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9"/>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9"/>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9"/>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9"/>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9"/>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9"/>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9"/>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9"/>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9"/>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9"/>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9"/>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9"/>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9"/>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9"/>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9"/>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9"/>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9"/>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9"/>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9"/>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9"/>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9"/>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9"/>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9"/>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9"/>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9"/>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9"/>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9"/>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9"/>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9"/>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9"/>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9"/>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9"/>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9"/>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9"/>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9"/>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9"/>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9"/>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9"/>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9"/>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9"/>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9"/>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9"/>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9"/>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9"/>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9"/>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9"/>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9"/>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9"/>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9"/>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9"/>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9"/>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9"/>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9"/>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9"/>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9"/>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9"/>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9"/>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9"/>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9"/>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9"/>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9"/>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9"/>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9"/>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9"/>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9"/>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9"/>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9"/>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9"/>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9"/>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9"/>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9"/>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9"/>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9"/>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9"/>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9"/>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9"/>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9"/>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9"/>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9"/>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9"/>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9"/>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9"/>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9"/>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9"/>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9"/>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9"/>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9"/>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9"/>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9"/>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9"/>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9"/>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9"/>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9"/>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9"/>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9"/>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9"/>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9"/>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9"/>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9"/>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9"/>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9"/>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9"/>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9"/>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9"/>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9"/>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9"/>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9"/>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9"/>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9"/>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9"/>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9"/>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9"/>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9"/>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9"/>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8" name="Google Shape;4988;p9"/>
          <p:cNvSpPr/>
          <p:nvPr/>
        </p:nvSpPr>
        <p:spPr>
          <a:xfrm rot="-5400000">
            <a:off x="2239412" y="3525087"/>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9" name="Google Shape;4989;p9"/>
          <p:cNvGrpSpPr/>
          <p:nvPr/>
        </p:nvGrpSpPr>
        <p:grpSpPr>
          <a:xfrm rot="-5400000">
            <a:off x="7795463" y="3316724"/>
            <a:ext cx="1693781" cy="1707607"/>
            <a:chOff x="2000675" y="255425"/>
            <a:chExt cx="413450" cy="416825"/>
          </a:xfrm>
        </p:grpSpPr>
        <p:sp>
          <p:nvSpPr>
            <p:cNvPr id="4990" name="Google Shape;4990;p9"/>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9"/>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9"/>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9"/>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9"/>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9"/>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9"/>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9"/>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9"/>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9"/>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9"/>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9"/>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9"/>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9"/>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9"/>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9"/>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9"/>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9"/>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9"/>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9"/>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9"/>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9"/>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9"/>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9"/>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9"/>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9"/>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9"/>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9"/>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9"/>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9"/>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9"/>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9"/>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9"/>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9"/>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9"/>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9"/>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9"/>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9"/>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9"/>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9"/>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9"/>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9"/>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9"/>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9"/>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9"/>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9"/>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9"/>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9"/>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9"/>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9"/>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9"/>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9"/>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9"/>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9"/>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9"/>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9"/>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9"/>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9"/>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9"/>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9"/>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9"/>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9"/>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9"/>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9"/>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9"/>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9"/>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9"/>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9"/>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9"/>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9"/>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9"/>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9"/>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9"/>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9"/>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9"/>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9"/>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9"/>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9"/>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9"/>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9"/>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9"/>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9"/>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9"/>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9"/>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5" name="Google Shape;5095;p9"/>
          <p:cNvSpPr/>
          <p:nvPr/>
        </p:nvSpPr>
        <p:spPr>
          <a:xfrm rot="-5400000">
            <a:off x="5769012" y="282462"/>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9"/>
          <p:cNvSpPr/>
          <p:nvPr/>
        </p:nvSpPr>
        <p:spPr>
          <a:xfrm rot="-5400000">
            <a:off x="2003337" y="-255388"/>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97"/>
        <p:cNvGrpSpPr/>
        <p:nvPr/>
      </p:nvGrpSpPr>
      <p:grpSpPr>
        <a:xfrm>
          <a:off x="0" y="0"/>
          <a:ext cx="0" cy="0"/>
          <a:chOff x="0" y="0"/>
          <a:chExt cx="0" cy="0"/>
        </a:xfrm>
      </p:grpSpPr>
      <p:sp>
        <p:nvSpPr>
          <p:cNvPr id="5098" name="Google Shape;5098;p10"/>
          <p:cNvSpPr txBox="1">
            <a:spLocks noGrp="1"/>
          </p:cNvSpPr>
          <p:nvPr>
            <p:ph type="title"/>
          </p:nvPr>
        </p:nvSpPr>
        <p:spPr>
          <a:xfrm>
            <a:off x="5182940" y="1642725"/>
            <a:ext cx="2807700" cy="2273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000"/>
              <a:buNone/>
              <a:defRPr sz="3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grpSp>
        <p:nvGrpSpPr>
          <p:cNvPr id="5099" name="Google Shape;5099;p10"/>
          <p:cNvGrpSpPr/>
          <p:nvPr/>
        </p:nvGrpSpPr>
        <p:grpSpPr>
          <a:xfrm rot="5400000">
            <a:off x="4440787" y="4068421"/>
            <a:ext cx="2057524" cy="2061784"/>
            <a:chOff x="1964350" y="765525"/>
            <a:chExt cx="386375" cy="387175"/>
          </a:xfrm>
        </p:grpSpPr>
        <p:sp>
          <p:nvSpPr>
            <p:cNvPr id="5100" name="Google Shape;5100;p10"/>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0"/>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0"/>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0"/>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0"/>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0"/>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0"/>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0"/>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0"/>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0"/>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0"/>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0"/>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0"/>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0"/>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0"/>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0"/>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0"/>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0"/>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0"/>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0"/>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0"/>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0"/>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0"/>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0"/>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0"/>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0"/>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0"/>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0"/>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0"/>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0"/>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0"/>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0"/>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0"/>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0"/>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0"/>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0"/>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0"/>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0"/>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0"/>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0"/>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0"/>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0"/>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0"/>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0"/>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0"/>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0"/>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0"/>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0"/>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0"/>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0"/>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0"/>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0"/>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0"/>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0"/>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0"/>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0"/>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0"/>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0"/>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0"/>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0"/>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0"/>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0"/>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0"/>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0"/>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0"/>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0"/>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0"/>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0"/>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0"/>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0"/>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0"/>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0"/>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0"/>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0"/>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0"/>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0"/>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0"/>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0"/>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0"/>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0"/>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0"/>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0"/>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0"/>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0"/>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0"/>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0"/>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0"/>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0"/>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0"/>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0"/>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0"/>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0"/>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0"/>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0"/>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0"/>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0"/>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0"/>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0"/>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0"/>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0"/>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0"/>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0"/>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0"/>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0"/>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0"/>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0"/>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0"/>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0"/>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0"/>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0"/>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0"/>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0"/>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0"/>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0"/>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0"/>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0"/>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0"/>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0"/>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0"/>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0"/>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0"/>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0"/>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0"/>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0"/>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0"/>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0"/>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0"/>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0"/>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0"/>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0"/>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0"/>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0"/>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0"/>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0"/>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0"/>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0"/>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0"/>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0"/>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0"/>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0"/>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0"/>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0"/>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0"/>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0"/>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0"/>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0"/>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0"/>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0"/>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0"/>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0"/>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0"/>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0"/>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0"/>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0"/>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0"/>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0"/>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0"/>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0"/>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0"/>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0"/>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0"/>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0"/>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0"/>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0"/>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0"/>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0"/>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0"/>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0"/>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0"/>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0"/>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0"/>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0"/>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0"/>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0"/>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0"/>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0"/>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0"/>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0"/>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0"/>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0"/>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0"/>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0"/>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0"/>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0"/>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0"/>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0"/>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0"/>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0"/>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0"/>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0"/>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0"/>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0"/>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0"/>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0"/>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0"/>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0"/>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0"/>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0"/>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0"/>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0"/>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0"/>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0"/>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0"/>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0"/>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0"/>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0"/>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0"/>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0"/>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0"/>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0"/>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0"/>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0"/>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0"/>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0"/>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0"/>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0"/>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0"/>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0"/>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0"/>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0"/>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0"/>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0"/>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0"/>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0"/>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0"/>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0"/>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0"/>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0"/>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0"/>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0"/>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0"/>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0"/>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0"/>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0"/>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0"/>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0"/>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0"/>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0"/>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0"/>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0"/>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0"/>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0"/>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0"/>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0"/>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0"/>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0"/>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0"/>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0"/>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0"/>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0"/>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0"/>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0"/>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0"/>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0"/>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0"/>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0"/>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0"/>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0"/>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0"/>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0"/>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0"/>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0"/>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0"/>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0"/>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0"/>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0"/>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0"/>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0"/>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0"/>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0"/>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0"/>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0"/>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0"/>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0"/>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0"/>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0"/>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0"/>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0"/>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0"/>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0"/>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0"/>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0"/>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0"/>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0"/>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0"/>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0"/>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0"/>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0"/>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0"/>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0"/>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0"/>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0"/>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0"/>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0"/>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0"/>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0"/>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0"/>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0"/>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0"/>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0"/>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0"/>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0"/>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0"/>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0"/>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0"/>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0"/>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0"/>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0"/>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0"/>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0"/>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0"/>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0"/>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0"/>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0"/>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0"/>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0"/>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0"/>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0"/>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0"/>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0"/>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0"/>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0"/>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0"/>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0"/>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0"/>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0"/>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0"/>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0"/>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0"/>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0"/>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0"/>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0"/>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0"/>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0"/>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0"/>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0"/>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0"/>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0"/>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0"/>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0"/>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0"/>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0"/>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0"/>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0"/>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0"/>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0"/>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0"/>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0"/>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0"/>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0"/>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0"/>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0"/>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0"/>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0"/>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0"/>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0"/>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0"/>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0"/>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0"/>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0"/>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0"/>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0"/>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0"/>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0"/>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0"/>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0"/>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0"/>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0"/>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0"/>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0"/>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0"/>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0"/>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0"/>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0"/>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0"/>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0"/>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0"/>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0"/>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0"/>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0"/>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0"/>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0"/>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0"/>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0"/>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0"/>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5" name="Google Shape;5485;p10"/>
          <p:cNvSpPr/>
          <p:nvPr/>
        </p:nvSpPr>
        <p:spPr>
          <a:xfrm rot="5400000">
            <a:off x="2261947" y="-580643"/>
            <a:ext cx="1290900" cy="1290900"/>
          </a:xfrm>
          <a:prstGeom prst="ellipse">
            <a:avLst/>
          </a:prstGeom>
          <a:noFill/>
          <a:ln w="15240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6" name="Google Shape;5486;p10"/>
          <p:cNvGrpSpPr/>
          <p:nvPr/>
        </p:nvGrpSpPr>
        <p:grpSpPr>
          <a:xfrm rot="5400000">
            <a:off x="8055015" y="-115800"/>
            <a:ext cx="1693781" cy="1707607"/>
            <a:chOff x="2000675" y="255425"/>
            <a:chExt cx="413450" cy="416825"/>
          </a:xfrm>
        </p:grpSpPr>
        <p:sp>
          <p:nvSpPr>
            <p:cNvPr id="5487" name="Google Shape;5487;p10"/>
            <p:cNvSpPr/>
            <p:nvPr/>
          </p:nvSpPr>
          <p:spPr>
            <a:xfrm>
              <a:off x="2009600" y="386175"/>
              <a:ext cx="17900" cy="20675"/>
            </a:xfrm>
            <a:custGeom>
              <a:avLst/>
              <a:gdLst/>
              <a:ahLst/>
              <a:cxnLst/>
              <a:rect l="l" t="t" r="r" b="b"/>
              <a:pathLst>
                <a:path w="716" h="827" extrusionOk="0">
                  <a:moveTo>
                    <a:pt x="113" y="0"/>
                  </a:moveTo>
                  <a:cubicBezTo>
                    <a:pt x="79" y="112"/>
                    <a:pt x="35" y="213"/>
                    <a:pt x="1" y="325"/>
                  </a:cubicBezTo>
                  <a:lnTo>
                    <a:pt x="504" y="827"/>
                  </a:lnTo>
                  <a:lnTo>
                    <a:pt x="716" y="615"/>
                  </a:lnTo>
                  <a:lnTo>
                    <a:pt x="1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0"/>
            <p:cNvSpPr/>
            <p:nvPr/>
          </p:nvSpPr>
          <p:spPr>
            <a:xfrm>
              <a:off x="2021350" y="359650"/>
              <a:ext cx="10350" cy="12025"/>
            </a:xfrm>
            <a:custGeom>
              <a:avLst/>
              <a:gdLst/>
              <a:ahLst/>
              <a:cxnLst/>
              <a:rect l="l" t="t" r="r" b="b"/>
              <a:pathLst>
                <a:path w="414" h="481" extrusionOk="0">
                  <a:moveTo>
                    <a:pt x="157" y="0"/>
                  </a:moveTo>
                  <a:cubicBezTo>
                    <a:pt x="101" y="89"/>
                    <a:pt x="56" y="179"/>
                    <a:pt x="0" y="279"/>
                  </a:cubicBezTo>
                  <a:lnTo>
                    <a:pt x="201" y="480"/>
                  </a:lnTo>
                  <a:lnTo>
                    <a:pt x="414" y="257"/>
                  </a:lnTo>
                  <a:lnTo>
                    <a:pt x="1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0"/>
            <p:cNvSpPr/>
            <p:nvPr/>
          </p:nvSpPr>
          <p:spPr>
            <a:xfrm>
              <a:off x="2016300" y="548175"/>
              <a:ext cx="11200" cy="15125"/>
            </a:xfrm>
            <a:custGeom>
              <a:avLst/>
              <a:gdLst/>
              <a:ahLst/>
              <a:cxnLst/>
              <a:rect l="l" t="t" r="r" b="b"/>
              <a:pathLst>
                <a:path w="448" h="605" extrusionOk="0">
                  <a:moveTo>
                    <a:pt x="1" y="1"/>
                  </a:moveTo>
                  <a:cubicBezTo>
                    <a:pt x="90" y="202"/>
                    <a:pt x="191" y="415"/>
                    <a:pt x="303" y="604"/>
                  </a:cubicBezTo>
                  <a:lnTo>
                    <a:pt x="448" y="45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0"/>
            <p:cNvSpPr/>
            <p:nvPr/>
          </p:nvSpPr>
          <p:spPr>
            <a:xfrm>
              <a:off x="2000675" y="458800"/>
              <a:ext cx="21550" cy="21800"/>
            </a:xfrm>
            <a:custGeom>
              <a:avLst/>
              <a:gdLst/>
              <a:ahLst/>
              <a:cxnLst/>
              <a:rect l="l" t="t" r="r" b="b"/>
              <a:pathLst>
                <a:path w="862" h="872" extrusionOk="0">
                  <a:moveTo>
                    <a:pt x="648" y="0"/>
                  </a:moveTo>
                  <a:lnTo>
                    <a:pt x="0" y="648"/>
                  </a:lnTo>
                  <a:lnTo>
                    <a:pt x="224" y="872"/>
                  </a:lnTo>
                  <a:lnTo>
                    <a:pt x="861"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0"/>
            <p:cNvSpPr/>
            <p:nvPr/>
          </p:nvSpPr>
          <p:spPr>
            <a:xfrm>
              <a:off x="2010175" y="507950"/>
              <a:ext cx="21525" cy="21825"/>
            </a:xfrm>
            <a:custGeom>
              <a:avLst/>
              <a:gdLst/>
              <a:ahLst/>
              <a:cxnLst/>
              <a:rect l="l" t="t" r="r" b="b"/>
              <a:pathLst>
                <a:path w="861" h="873" extrusionOk="0">
                  <a:moveTo>
                    <a:pt x="224" y="1"/>
                  </a:moveTo>
                  <a:lnTo>
                    <a:pt x="0" y="224"/>
                  </a:lnTo>
                  <a:lnTo>
                    <a:pt x="648"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0"/>
            <p:cNvSpPr/>
            <p:nvPr/>
          </p:nvSpPr>
          <p:spPr>
            <a:xfrm>
              <a:off x="2017725" y="425575"/>
              <a:ext cx="21525" cy="21800"/>
            </a:xfrm>
            <a:custGeom>
              <a:avLst/>
              <a:gdLst/>
              <a:ahLst/>
              <a:cxnLst/>
              <a:rect l="l" t="t" r="r" b="b"/>
              <a:pathLst>
                <a:path w="861" h="872" extrusionOk="0">
                  <a:moveTo>
                    <a:pt x="637" y="0"/>
                  </a:moveTo>
                  <a:lnTo>
                    <a:pt x="614" y="33"/>
                  </a:lnTo>
                  <a:lnTo>
                    <a:pt x="0" y="648"/>
                  </a:lnTo>
                  <a:lnTo>
                    <a:pt x="212" y="872"/>
                  </a:lnTo>
                  <a:lnTo>
                    <a:pt x="614" y="469"/>
                  </a:lnTo>
                  <a:lnTo>
                    <a:pt x="860" y="212"/>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0"/>
            <p:cNvSpPr/>
            <p:nvPr/>
          </p:nvSpPr>
          <p:spPr>
            <a:xfrm>
              <a:off x="2000950" y="421925"/>
              <a:ext cx="3375" cy="5900"/>
            </a:xfrm>
            <a:custGeom>
              <a:avLst/>
              <a:gdLst/>
              <a:ahLst/>
              <a:cxnLst/>
              <a:rect l="l" t="t" r="r" b="b"/>
              <a:pathLst>
                <a:path w="135" h="236" extrusionOk="0">
                  <a:moveTo>
                    <a:pt x="46" y="0"/>
                  </a:moveTo>
                  <a:cubicBezTo>
                    <a:pt x="34" y="79"/>
                    <a:pt x="12" y="157"/>
                    <a:pt x="1" y="235"/>
                  </a:cubicBezTo>
                  <a:lnTo>
                    <a:pt x="135" y="101"/>
                  </a:lnTo>
                  <a:lnTo>
                    <a:pt x="4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0"/>
            <p:cNvSpPr/>
            <p:nvPr/>
          </p:nvSpPr>
          <p:spPr>
            <a:xfrm>
              <a:off x="2046475" y="379750"/>
              <a:ext cx="21825" cy="21825"/>
            </a:xfrm>
            <a:custGeom>
              <a:avLst/>
              <a:gdLst/>
              <a:ahLst/>
              <a:cxnLst/>
              <a:rect l="l" t="t" r="r" b="b"/>
              <a:pathLst>
                <a:path w="873" h="873" extrusionOk="0">
                  <a:moveTo>
                    <a:pt x="649" y="1"/>
                  </a:moveTo>
                  <a:lnTo>
                    <a:pt x="1" y="649"/>
                  </a:lnTo>
                  <a:lnTo>
                    <a:pt x="224" y="872"/>
                  </a:lnTo>
                  <a:lnTo>
                    <a:pt x="872" y="212"/>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0"/>
            <p:cNvSpPr/>
            <p:nvPr/>
          </p:nvSpPr>
          <p:spPr>
            <a:xfrm>
              <a:off x="2097875" y="385050"/>
              <a:ext cx="21550" cy="21800"/>
            </a:xfrm>
            <a:custGeom>
              <a:avLst/>
              <a:gdLst/>
              <a:ahLst/>
              <a:cxnLst/>
              <a:rect l="l" t="t" r="r" b="b"/>
              <a:pathLst>
                <a:path w="862" h="872" extrusionOk="0">
                  <a:moveTo>
                    <a:pt x="213" y="0"/>
                  </a:moveTo>
                  <a:lnTo>
                    <a:pt x="1" y="224"/>
                  </a:lnTo>
                  <a:lnTo>
                    <a:pt x="638" y="872"/>
                  </a:lnTo>
                  <a:lnTo>
                    <a:pt x="862" y="660"/>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0"/>
            <p:cNvSpPr/>
            <p:nvPr/>
          </p:nvSpPr>
          <p:spPr>
            <a:xfrm>
              <a:off x="2063525" y="346500"/>
              <a:ext cx="21525" cy="21800"/>
            </a:xfrm>
            <a:custGeom>
              <a:avLst/>
              <a:gdLst/>
              <a:ahLst/>
              <a:cxnLst/>
              <a:rect l="l" t="t" r="r" b="b"/>
              <a:pathLst>
                <a:path w="861" h="872" extrusionOk="0">
                  <a:moveTo>
                    <a:pt x="649" y="0"/>
                  </a:moveTo>
                  <a:lnTo>
                    <a:pt x="1" y="648"/>
                  </a:lnTo>
                  <a:lnTo>
                    <a:pt x="213"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0"/>
            <p:cNvSpPr/>
            <p:nvPr/>
          </p:nvSpPr>
          <p:spPr>
            <a:xfrm>
              <a:off x="2092575" y="300675"/>
              <a:ext cx="21525" cy="21825"/>
            </a:xfrm>
            <a:custGeom>
              <a:avLst/>
              <a:gdLst/>
              <a:ahLst/>
              <a:cxnLst/>
              <a:rect l="l" t="t" r="r" b="b"/>
              <a:pathLst>
                <a:path w="861" h="873" extrusionOk="0">
                  <a:moveTo>
                    <a:pt x="637" y="1"/>
                  </a:moveTo>
                  <a:lnTo>
                    <a:pt x="1" y="649"/>
                  </a:lnTo>
                  <a:lnTo>
                    <a:pt x="213" y="872"/>
                  </a:lnTo>
                  <a:lnTo>
                    <a:pt x="861" y="21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0"/>
            <p:cNvSpPr/>
            <p:nvPr/>
          </p:nvSpPr>
          <p:spPr>
            <a:xfrm>
              <a:off x="2057100" y="311300"/>
              <a:ext cx="16525" cy="16525"/>
            </a:xfrm>
            <a:custGeom>
              <a:avLst/>
              <a:gdLst/>
              <a:ahLst/>
              <a:cxnLst/>
              <a:rect l="l" t="t" r="r" b="b"/>
              <a:pathLst>
                <a:path w="661" h="661" extrusionOk="0">
                  <a:moveTo>
                    <a:pt x="224" y="1"/>
                  </a:moveTo>
                  <a:lnTo>
                    <a:pt x="0" y="224"/>
                  </a:lnTo>
                  <a:lnTo>
                    <a:pt x="437" y="660"/>
                  </a:lnTo>
                  <a:lnTo>
                    <a:pt x="660" y="447"/>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0"/>
            <p:cNvSpPr/>
            <p:nvPr/>
          </p:nvSpPr>
          <p:spPr>
            <a:xfrm>
              <a:off x="2036150" y="335875"/>
              <a:ext cx="14000" cy="14850"/>
            </a:xfrm>
            <a:custGeom>
              <a:avLst/>
              <a:gdLst/>
              <a:ahLst/>
              <a:cxnLst/>
              <a:rect l="l" t="t" r="r" b="b"/>
              <a:pathLst>
                <a:path w="560" h="594" extrusionOk="0">
                  <a:moveTo>
                    <a:pt x="190" y="1"/>
                  </a:moveTo>
                  <a:cubicBezTo>
                    <a:pt x="123" y="79"/>
                    <a:pt x="68" y="169"/>
                    <a:pt x="1" y="247"/>
                  </a:cubicBezTo>
                  <a:lnTo>
                    <a:pt x="347" y="593"/>
                  </a:lnTo>
                  <a:lnTo>
                    <a:pt x="559" y="381"/>
                  </a:ln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0"/>
            <p:cNvSpPr/>
            <p:nvPr/>
          </p:nvSpPr>
          <p:spPr>
            <a:xfrm>
              <a:off x="2102075" y="3498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0"/>
            <p:cNvSpPr/>
            <p:nvPr/>
          </p:nvSpPr>
          <p:spPr>
            <a:xfrm>
              <a:off x="2109350" y="269125"/>
              <a:ext cx="21525" cy="20150"/>
            </a:xfrm>
            <a:custGeom>
              <a:avLst/>
              <a:gdLst/>
              <a:ahLst/>
              <a:cxnLst/>
              <a:rect l="l" t="t" r="r" b="b"/>
              <a:pathLst>
                <a:path w="861" h="806" extrusionOk="0">
                  <a:moveTo>
                    <a:pt x="715" y="1"/>
                  </a:moveTo>
                  <a:cubicBezTo>
                    <a:pt x="681" y="11"/>
                    <a:pt x="648" y="23"/>
                    <a:pt x="614" y="45"/>
                  </a:cubicBezTo>
                  <a:cubicBezTo>
                    <a:pt x="570" y="68"/>
                    <a:pt x="525" y="79"/>
                    <a:pt x="470" y="101"/>
                  </a:cubicBezTo>
                  <a:lnTo>
                    <a:pt x="0" y="582"/>
                  </a:lnTo>
                  <a:lnTo>
                    <a:pt x="224" y="805"/>
                  </a:lnTo>
                  <a:lnTo>
                    <a:pt x="614" y="403"/>
                  </a:lnTo>
                  <a:lnTo>
                    <a:pt x="860" y="146"/>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0"/>
            <p:cNvSpPr/>
            <p:nvPr/>
          </p:nvSpPr>
          <p:spPr>
            <a:xfrm>
              <a:off x="2046475" y="537850"/>
              <a:ext cx="21825" cy="21825"/>
            </a:xfrm>
            <a:custGeom>
              <a:avLst/>
              <a:gdLst/>
              <a:ahLst/>
              <a:cxnLst/>
              <a:rect l="l" t="t" r="r" b="b"/>
              <a:pathLst>
                <a:path w="873" h="873" extrusionOk="0">
                  <a:moveTo>
                    <a:pt x="649" y="1"/>
                  </a:moveTo>
                  <a:lnTo>
                    <a:pt x="1" y="649"/>
                  </a:lnTo>
                  <a:lnTo>
                    <a:pt x="224" y="872"/>
                  </a:lnTo>
                  <a:lnTo>
                    <a:pt x="872"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0"/>
            <p:cNvSpPr/>
            <p:nvPr/>
          </p:nvSpPr>
          <p:spPr>
            <a:xfrm>
              <a:off x="2097875" y="543450"/>
              <a:ext cx="21550" cy="21525"/>
            </a:xfrm>
            <a:custGeom>
              <a:avLst/>
              <a:gdLst/>
              <a:ahLst/>
              <a:cxnLst/>
              <a:rect l="l" t="t" r="r" b="b"/>
              <a:pathLst>
                <a:path w="862" h="861" extrusionOk="0">
                  <a:moveTo>
                    <a:pt x="213" y="0"/>
                  </a:moveTo>
                  <a:lnTo>
                    <a:pt x="1" y="212"/>
                  </a:lnTo>
                  <a:lnTo>
                    <a:pt x="638" y="860"/>
                  </a:lnTo>
                  <a:lnTo>
                    <a:pt x="862"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0"/>
            <p:cNvSpPr/>
            <p:nvPr/>
          </p:nvSpPr>
          <p:spPr>
            <a:xfrm>
              <a:off x="2063525" y="504600"/>
              <a:ext cx="21525" cy="21825"/>
            </a:xfrm>
            <a:custGeom>
              <a:avLst/>
              <a:gdLst/>
              <a:ahLst/>
              <a:cxnLst/>
              <a:rect l="l" t="t" r="r" b="b"/>
              <a:pathLst>
                <a:path w="861" h="873" extrusionOk="0">
                  <a:moveTo>
                    <a:pt x="649" y="1"/>
                  </a:moveTo>
                  <a:lnTo>
                    <a:pt x="1" y="649"/>
                  </a:lnTo>
                  <a:lnTo>
                    <a:pt x="213"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0"/>
            <p:cNvSpPr/>
            <p:nvPr/>
          </p:nvSpPr>
          <p:spPr>
            <a:xfrm>
              <a:off x="2092575" y="458800"/>
              <a:ext cx="21525" cy="21800"/>
            </a:xfrm>
            <a:custGeom>
              <a:avLst/>
              <a:gdLst/>
              <a:ahLst/>
              <a:cxnLst/>
              <a:rect l="l" t="t" r="r" b="b"/>
              <a:pathLst>
                <a:path w="861" h="872" extrusionOk="0">
                  <a:moveTo>
                    <a:pt x="637" y="0"/>
                  </a:moveTo>
                  <a:lnTo>
                    <a:pt x="1" y="648"/>
                  </a:lnTo>
                  <a:lnTo>
                    <a:pt x="213" y="872"/>
                  </a:lnTo>
                  <a:lnTo>
                    <a:pt x="861" y="224"/>
                  </a:lnTo>
                  <a:lnTo>
                    <a:pt x="63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0"/>
            <p:cNvSpPr/>
            <p:nvPr/>
          </p:nvSpPr>
          <p:spPr>
            <a:xfrm>
              <a:off x="2051800" y="464375"/>
              <a:ext cx="21825" cy="21550"/>
            </a:xfrm>
            <a:custGeom>
              <a:avLst/>
              <a:gdLst/>
              <a:ahLst/>
              <a:cxnLst/>
              <a:rect l="l" t="t" r="r" b="b"/>
              <a:pathLst>
                <a:path w="873" h="862" extrusionOk="0">
                  <a:moveTo>
                    <a:pt x="224" y="1"/>
                  </a:moveTo>
                  <a:lnTo>
                    <a:pt x="0" y="213"/>
                  </a:lnTo>
                  <a:lnTo>
                    <a:pt x="649"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0"/>
            <p:cNvSpPr/>
            <p:nvPr/>
          </p:nvSpPr>
          <p:spPr>
            <a:xfrm>
              <a:off x="2028600" y="487275"/>
              <a:ext cx="21550" cy="21550"/>
            </a:xfrm>
            <a:custGeom>
              <a:avLst/>
              <a:gdLst/>
              <a:ahLst/>
              <a:cxnLst/>
              <a:rect l="l" t="t" r="r" b="b"/>
              <a:pathLst>
                <a:path w="862" h="862" extrusionOk="0">
                  <a:moveTo>
                    <a:pt x="224" y="1"/>
                  </a:moveTo>
                  <a:lnTo>
                    <a:pt x="179" y="46"/>
                  </a:lnTo>
                  <a:lnTo>
                    <a:pt x="1" y="214"/>
                  </a:lnTo>
                  <a:lnTo>
                    <a:pt x="179" y="393"/>
                  </a:lnTo>
                  <a:lnTo>
                    <a:pt x="649"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0"/>
            <p:cNvSpPr/>
            <p:nvPr/>
          </p:nvSpPr>
          <p:spPr>
            <a:xfrm>
              <a:off x="2102075" y="507950"/>
              <a:ext cx="21525" cy="21825"/>
            </a:xfrm>
            <a:custGeom>
              <a:avLst/>
              <a:gdLst/>
              <a:ahLst/>
              <a:cxnLst/>
              <a:rect l="l" t="t" r="r" b="b"/>
              <a:pathLst>
                <a:path w="861" h="873" extrusionOk="0">
                  <a:moveTo>
                    <a:pt x="213" y="1"/>
                  </a:moveTo>
                  <a:lnTo>
                    <a:pt x="1" y="224"/>
                  </a:lnTo>
                  <a:lnTo>
                    <a:pt x="637"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0"/>
            <p:cNvSpPr/>
            <p:nvPr/>
          </p:nvSpPr>
          <p:spPr>
            <a:xfrm>
              <a:off x="2055975" y="428925"/>
              <a:ext cx="21825" cy="21800"/>
            </a:xfrm>
            <a:custGeom>
              <a:avLst/>
              <a:gdLst/>
              <a:ahLst/>
              <a:cxnLst/>
              <a:rect l="l" t="t" r="r" b="b"/>
              <a:pathLst>
                <a:path w="873" h="872" extrusionOk="0">
                  <a:moveTo>
                    <a:pt x="224" y="0"/>
                  </a:moveTo>
                  <a:lnTo>
                    <a:pt x="1" y="224"/>
                  </a:lnTo>
                  <a:lnTo>
                    <a:pt x="649" y="872"/>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0"/>
            <p:cNvSpPr/>
            <p:nvPr/>
          </p:nvSpPr>
          <p:spPr>
            <a:xfrm>
              <a:off x="2109350" y="425575"/>
              <a:ext cx="21525" cy="21800"/>
            </a:xfrm>
            <a:custGeom>
              <a:avLst/>
              <a:gdLst/>
              <a:ahLst/>
              <a:cxnLst/>
              <a:rect l="l" t="t" r="r" b="b"/>
              <a:pathLst>
                <a:path w="861" h="872" extrusionOk="0">
                  <a:moveTo>
                    <a:pt x="648" y="0"/>
                  </a:moveTo>
                  <a:lnTo>
                    <a:pt x="614" y="33"/>
                  </a:lnTo>
                  <a:lnTo>
                    <a:pt x="0" y="648"/>
                  </a:lnTo>
                  <a:lnTo>
                    <a:pt x="224" y="872"/>
                  </a:lnTo>
                  <a:lnTo>
                    <a:pt x="614" y="469"/>
                  </a:lnTo>
                  <a:lnTo>
                    <a:pt x="860" y="212"/>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0"/>
            <p:cNvSpPr/>
            <p:nvPr/>
          </p:nvSpPr>
          <p:spPr>
            <a:xfrm>
              <a:off x="2074425" y="407950"/>
              <a:ext cx="21800" cy="21825"/>
            </a:xfrm>
            <a:custGeom>
              <a:avLst/>
              <a:gdLst/>
              <a:ahLst/>
              <a:cxnLst/>
              <a:rect l="l" t="t" r="r" b="b"/>
              <a:pathLst>
                <a:path w="872" h="873" extrusionOk="0">
                  <a:moveTo>
                    <a:pt x="224" y="1"/>
                  </a:moveTo>
                  <a:lnTo>
                    <a:pt x="56" y="179"/>
                  </a:lnTo>
                  <a:lnTo>
                    <a:pt x="0" y="224"/>
                  </a:lnTo>
                  <a:lnTo>
                    <a:pt x="648" y="872"/>
                  </a:lnTo>
                  <a:lnTo>
                    <a:pt x="872" y="660"/>
                  </a:lnTo>
                  <a:lnTo>
                    <a:pt x="392"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0"/>
            <p:cNvSpPr/>
            <p:nvPr/>
          </p:nvSpPr>
          <p:spPr>
            <a:xfrm>
              <a:off x="2092575" y="616900"/>
              <a:ext cx="21525" cy="21825"/>
            </a:xfrm>
            <a:custGeom>
              <a:avLst/>
              <a:gdLst/>
              <a:ahLst/>
              <a:cxnLst/>
              <a:rect l="l" t="t" r="r" b="b"/>
              <a:pathLst>
                <a:path w="861" h="873" extrusionOk="0">
                  <a:moveTo>
                    <a:pt x="637" y="1"/>
                  </a:moveTo>
                  <a:lnTo>
                    <a:pt x="1" y="649"/>
                  </a:lnTo>
                  <a:lnTo>
                    <a:pt x="213" y="872"/>
                  </a:lnTo>
                  <a:lnTo>
                    <a:pt x="861" y="224"/>
                  </a:lnTo>
                  <a:lnTo>
                    <a:pt x="6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0"/>
            <p:cNvSpPr/>
            <p:nvPr/>
          </p:nvSpPr>
          <p:spPr>
            <a:xfrm>
              <a:off x="2055975" y="587025"/>
              <a:ext cx="21825" cy="21825"/>
            </a:xfrm>
            <a:custGeom>
              <a:avLst/>
              <a:gdLst/>
              <a:ahLst/>
              <a:cxnLst/>
              <a:rect l="l" t="t" r="r" b="b"/>
              <a:pathLst>
                <a:path w="873" h="873" extrusionOk="0">
                  <a:moveTo>
                    <a:pt x="224" y="0"/>
                  </a:moveTo>
                  <a:lnTo>
                    <a:pt x="1" y="224"/>
                  </a:lnTo>
                  <a:lnTo>
                    <a:pt x="649" y="872"/>
                  </a:lnTo>
                  <a:lnTo>
                    <a:pt x="872"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0"/>
            <p:cNvSpPr/>
            <p:nvPr/>
          </p:nvSpPr>
          <p:spPr>
            <a:xfrm>
              <a:off x="2074425" y="566350"/>
              <a:ext cx="21800" cy="21525"/>
            </a:xfrm>
            <a:custGeom>
              <a:avLst/>
              <a:gdLst/>
              <a:ahLst/>
              <a:cxnLst/>
              <a:rect l="l" t="t" r="r" b="b"/>
              <a:pathLst>
                <a:path w="872" h="861" extrusionOk="0">
                  <a:moveTo>
                    <a:pt x="224" y="1"/>
                  </a:moveTo>
                  <a:lnTo>
                    <a:pt x="56" y="168"/>
                  </a:lnTo>
                  <a:lnTo>
                    <a:pt x="0" y="212"/>
                  </a:lnTo>
                  <a:lnTo>
                    <a:pt x="648" y="861"/>
                  </a:lnTo>
                  <a:lnTo>
                    <a:pt x="872" y="649"/>
                  </a:lnTo>
                  <a:lnTo>
                    <a:pt x="392"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0"/>
            <p:cNvSpPr/>
            <p:nvPr/>
          </p:nvSpPr>
          <p:spPr>
            <a:xfrm>
              <a:off x="2138400" y="379750"/>
              <a:ext cx="21525" cy="21825"/>
            </a:xfrm>
            <a:custGeom>
              <a:avLst/>
              <a:gdLst/>
              <a:ahLst/>
              <a:cxnLst/>
              <a:rect l="l" t="t" r="r" b="b"/>
              <a:pathLst>
                <a:path w="861" h="873" extrusionOk="0">
                  <a:moveTo>
                    <a:pt x="648" y="1"/>
                  </a:moveTo>
                  <a:lnTo>
                    <a:pt x="0" y="649"/>
                  </a:lnTo>
                  <a:lnTo>
                    <a:pt x="212" y="872"/>
                  </a:lnTo>
                  <a:lnTo>
                    <a:pt x="860"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0"/>
            <p:cNvSpPr/>
            <p:nvPr/>
          </p:nvSpPr>
          <p:spPr>
            <a:xfrm>
              <a:off x="2189500" y="385050"/>
              <a:ext cx="21550" cy="21800"/>
            </a:xfrm>
            <a:custGeom>
              <a:avLst/>
              <a:gdLst/>
              <a:ahLst/>
              <a:cxnLst/>
              <a:rect l="l" t="t" r="r" b="b"/>
              <a:pathLst>
                <a:path w="862" h="872" extrusionOk="0">
                  <a:moveTo>
                    <a:pt x="224" y="0"/>
                  </a:moveTo>
                  <a:lnTo>
                    <a:pt x="1" y="224"/>
                  </a:lnTo>
                  <a:lnTo>
                    <a:pt x="649" y="872"/>
                  </a:lnTo>
                  <a:lnTo>
                    <a:pt x="861"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0"/>
            <p:cNvSpPr/>
            <p:nvPr/>
          </p:nvSpPr>
          <p:spPr>
            <a:xfrm>
              <a:off x="2155150" y="346500"/>
              <a:ext cx="21525" cy="21800"/>
            </a:xfrm>
            <a:custGeom>
              <a:avLst/>
              <a:gdLst/>
              <a:ahLst/>
              <a:cxnLst/>
              <a:rect l="l" t="t" r="r" b="b"/>
              <a:pathLst>
                <a:path w="861" h="872" extrusionOk="0">
                  <a:moveTo>
                    <a:pt x="649" y="0"/>
                  </a:moveTo>
                  <a:lnTo>
                    <a:pt x="1"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0"/>
            <p:cNvSpPr/>
            <p:nvPr/>
          </p:nvSpPr>
          <p:spPr>
            <a:xfrm>
              <a:off x="2184200" y="300675"/>
              <a:ext cx="21525" cy="21825"/>
            </a:xfrm>
            <a:custGeom>
              <a:avLst/>
              <a:gdLst/>
              <a:ahLst/>
              <a:cxnLst/>
              <a:rect l="l" t="t" r="r" b="b"/>
              <a:pathLst>
                <a:path w="861" h="873" extrusionOk="0">
                  <a:moveTo>
                    <a:pt x="649" y="1"/>
                  </a:moveTo>
                  <a:lnTo>
                    <a:pt x="1" y="649"/>
                  </a:lnTo>
                  <a:lnTo>
                    <a:pt x="224" y="872"/>
                  </a:lnTo>
                  <a:lnTo>
                    <a:pt x="861" y="21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0"/>
            <p:cNvSpPr/>
            <p:nvPr/>
          </p:nvSpPr>
          <p:spPr>
            <a:xfrm>
              <a:off x="2143700" y="306000"/>
              <a:ext cx="21525" cy="21825"/>
            </a:xfrm>
            <a:custGeom>
              <a:avLst/>
              <a:gdLst/>
              <a:ahLst/>
              <a:cxnLst/>
              <a:rect l="l" t="t" r="r" b="b"/>
              <a:pathLst>
                <a:path w="861" h="873" extrusionOk="0">
                  <a:moveTo>
                    <a:pt x="213" y="1"/>
                  </a:moveTo>
                  <a:lnTo>
                    <a:pt x="0" y="224"/>
                  </a:lnTo>
                  <a:lnTo>
                    <a:pt x="648"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0"/>
            <p:cNvSpPr/>
            <p:nvPr/>
          </p:nvSpPr>
          <p:spPr>
            <a:xfrm>
              <a:off x="2120525" y="328900"/>
              <a:ext cx="21525" cy="21825"/>
            </a:xfrm>
            <a:custGeom>
              <a:avLst/>
              <a:gdLst/>
              <a:ahLst/>
              <a:cxnLst/>
              <a:rect l="l" t="t" r="r" b="b"/>
              <a:pathLst>
                <a:path w="861" h="873" extrusionOk="0">
                  <a:moveTo>
                    <a:pt x="212" y="1"/>
                  </a:moveTo>
                  <a:lnTo>
                    <a:pt x="167" y="46"/>
                  </a:lnTo>
                  <a:lnTo>
                    <a:pt x="0" y="224"/>
                  </a:lnTo>
                  <a:lnTo>
                    <a:pt x="167" y="403"/>
                  </a:lnTo>
                  <a:lnTo>
                    <a:pt x="637" y="872"/>
                  </a:lnTo>
                  <a:lnTo>
                    <a:pt x="860" y="660"/>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0"/>
            <p:cNvSpPr/>
            <p:nvPr/>
          </p:nvSpPr>
          <p:spPr>
            <a:xfrm>
              <a:off x="2193700" y="3498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0"/>
            <p:cNvSpPr/>
            <p:nvPr/>
          </p:nvSpPr>
          <p:spPr>
            <a:xfrm>
              <a:off x="2147900" y="270800"/>
              <a:ext cx="21525" cy="21825"/>
            </a:xfrm>
            <a:custGeom>
              <a:avLst/>
              <a:gdLst/>
              <a:ahLst/>
              <a:cxnLst/>
              <a:rect l="l" t="t" r="r" b="b"/>
              <a:pathLst>
                <a:path w="861" h="873" extrusionOk="0">
                  <a:moveTo>
                    <a:pt x="212" y="1"/>
                  </a:moveTo>
                  <a:lnTo>
                    <a:pt x="0" y="224"/>
                  </a:lnTo>
                  <a:lnTo>
                    <a:pt x="648" y="87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0"/>
            <p:cNvSpPr/>
            <p:nvPr/>
          </p:nvSpPr>
          <p:spPr>
            <a:xfrm>
              <a:off x="2201225" y="267450"/>
              <a:ext cx="21550" cy="21825"/>
            </a:xfrm>
            <a:custGeom>
              <a:avLst/>
              <a:gdLst/>
              <a:ahLst/>
              <a:cxnLst/>
              <a:rect l="l" t="t" r="r" b="b"/>
              <a:pathLst>
                <a:path w="862" h="873" extrusionOk="0">
                  <a:moveTo>
                    <a:pt x="638" y="1"/>
                  </a:moveTo>
                  <a:lnTo>
                    <a:pt x="616" y="23"/>
                  </a:lnTo>
                  <a:lnTo>
                    <a:pt x="1" y="649"/>
                  </a:lnTo>
                  <a:lnTo>
                    <a:pt x="214" y="872"/>
                  </a:lnTo>
                  <a:lnTo>
                    <a:pt x="616" y="470"/>
                  </a:lnTo>
                  <a:lnTo>
                    <a:pt x="862" y="213"/>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0"/>
            <p:cNvSpPr/>
            <p:nvPr/>
          </p:nvSpPr>
          <p:spPr>
            <a:xfrm>
              <a:off x="2167725" y="255425"/>
              <a:ext cx="20125" cy="16225"/>
            </a:xfrm>
            <a:custGeom>
              <a:avLst/>
              <a:gdLst/>
              <a:ahLst/>
              <a:cxnLst/>
              <a:rect l="l" t="t" r="r" b="b"/>
              <a:pathLst>
                <a:path w="805" h="649" extrusionOk="0">
                  <a:moveTo>
                    <a:pt x="369" y="1"/>
                  </a:moveTo>
                  <a:cubicBezTo>
                    <a:pt x="246" y="12"/>
                    <a:pt x="123" y="35"/>
                    <a:pt x="0" y="57"/>
                  </a:cubicBezTo>
                  <a:lnTo>
                    <a:pt x="593" y="649"/>
                  </a:lnTo>
                  <a:lnTo>
                    <a:pt x="805" y="437"/>
                  </a:lnTo>
                  <a:lnTo>
                    <a:pt x="3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0"/>
            <p:cNvSpPr/>
            <p:nvPr/>
          </p:nvSpPr>
          <p:spPr>
            <a:xfrm>
              <a:off x="2138400" y="537850"/>
              <a:ext cx="21525" cy="21825"/>
            </a:xfrm>
            <a:custGeom>
              <a:avLst/>
              <a:gdLst/>
              <a:ahLst/>
              <a:cxnLst/>
              <a:rect l="l" t="t" r="r" b="b"/>
              <a:pathLst>
                <a:path w="861" h="873" extrusionOk="0">
                  <a:moveTo>
                    <a:pt x="648" y="1"/>
                  </a:moveTo>
                  <a:lnTo>
                    <a:pt x="0" y="649"/>
                  </a:lnTo>
                  <a:lnTo>
                    <a:pt x="212" y="872"/>
                  </a:lnTo>
                  <a:lnTo>
                    <a:pt x="860"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0"/>
            <p:cNvSpPr/>
            <p:nvPr/>
          </p:nvSpPr>
          <p:spPr>
            <a:xfrm>
              <a:off x="2189500" y="543450"/>
              <a:ext cx="21550" cy="21525"/>
            </a:xfrm>
            <a:custGeom>
              <a:avLst/>
              <a:gdLst/>
              <a:ahLst/>
              <a:cxnLst/>
              <a:rect l="l" t="t" r="r" b="b"/>
              <a:pathLst>
                <a:path w="862" h="861" extrusionOk="0">
                  <a:moveTo>
                    <a:pt x="224" y="0"/>
                  </a:moveTo>
                  <a:lnTo>
                    <a:pt x="1" y="212"/>
                  </a:lnTo>
                  <a:lnTo>
                    <a:pt x="649" y="860"/>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0"/>
            <p:cNvSpPr/>
            <p:nvPr/>
          </p:nvSpPr>
          <p:spPr>
            <a:xfrm>
              <a:off x="2155150" y="5046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0"/>
            <p:cNvSpPr/>
            <p:nvPr/>
          </p:nvSpPr>
          <p:spPr>
            <a:xfrm>
              <a:off x="2184200" y="458800"/>
              <a:ext cx="21525" cy="21800"/>
            </a:xfrm>
            <a:custGeom>
              <a:avLst/>
              <a:gdLst/>
              <a:ahLst/>
              <a:cxnLst/>
              <a:rect l="l" t="t" r="r" b="b"/>
              <a:pathLst>
                <a:path w="861"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0"/>
            <p:cNvSpPr/>
            <p:nvPr/>
          </p:nvSpPr>
          <p:spPr>
            <a:xfrm>
              <a:off x="2143700" y="464375"/>
              <a:ext cx="21525" cy="21550"/>
            </a:xfrm>
            <a:custGeom>
              <a:avLst/>
              <a:gdLst/>
              <a:ahLst/>
              <a:cxnLst/>
              <a:rect l="l" t="t" r="r" b="b"/>
              <a:pathLst>
                <a:path w="861" h="862" extrusionOk="0">
                  <a:moveTo>
                    <a:pt x="213" y="1"/>
                  </a:moveTo>
                  <a:lnTo>
                    <a:pt x="0" y="213"/>
                  </a:lnTo>
                  <a:lnTo>
                    <a:pt x="648"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0"/>
            <p:cNvSpPr/>
            <p:nvPr/>
          </p:nvSpPr>
          <p:spPr>
            <a:xfrm>
              <a:off x="2120525" y="487275"/>
              <a:ext cx="21525" cy="21550"/>
            </a:xfrm>
            <a:custGeom>
              <a:avLst/>
              <a:gdLst/>
              <a:ahLst/>
              <a:cxnLst/>
              <a:rect l="l" t="t" r="r" b="b"/>
              <a:pathLst>
                <a:path w="861" h="862" extrusionOk="0">
                  <a:moveTo>
                    <a:pt x="212" y="1"/>
                  </a:moveTo>
                  <a:lnTo>
                    <a:pt x="167" y="46"/>
                  </a:lnTo>
                  <a:lnTo>
                    <a:pt x="0" y="214"/>
                  </a:lnTo>
                  <a:lnTo>
                    <a:pt x="167" y="393"/>
                  </a:lnTo>
                  <a:lnTo>
                    <a:pt x="637" y="862"/>
                  </a:lnTo>
                  <a:lnTo>
                    <a:pt x="860" y="649"/>
                  </a:lnTo>
                  <a:lnTo>
                    <a:pt x="2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0"/>
            <p:cNvSpPr/>
            <p:nvPr/>
          </p:nvSpPr>
          <p:spPr>
            <a:xfrm>
              <a:off x="2193700" y="507950"/>
              <a:ext cx="21525" cy="21825"/>
            </a:xfrm>
            <a:custGeom>
              <a:avLst/>
              <a:gdLst/>
              <a:ahLst/>
              <a:cxnLst/>
              <a:rect l="l" t="t" r="r" b="b"/>
              <a:pathLst>
                <a:path w="861" h="873" extrusionOk="0">
                  <a:moveTo>
                    <a:pt x="224" y="1"/>
                  </a:moveTo>
                  <a:lnTo>
                    <a:pt x="1" y="224"/>
                  </a:lnTo>
                  <a:lnTo>
                    <a:pt x="649" y="87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0"/>
            <p:cNvSpPr/>
            <p:nvPr/>
          </p:nvSpPr>
          <p:spPr>
            <a:xfrm>
              <a:off x="2147900" y="428925"/>
              <a:ext cx="21525" cy="21800"/>
            </a:xfrm>
            <a:custGeom>
              <a:avLst/>
              <a:gdLst/>
              <a:ahLst/>
              <a:cxnLst/>
              <a:rect l="l" t="t" r="r" b="b"/>
              <a:pathLst>
                <a:path w="861" h="872" extrusionOk="0">
                  <a:moveTo>
                    <a:pt x="212" y="0"/>
                  </a:moveTo>
                  <a:lnTo>
                    <a:pt x="0" y="224"/>
                  </a:lnTo>
                  <a:lnTo>
                    <a:pt x="648" y="872"/>
                  </a:ln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0"/>
            <p:cNvSpPr/>
            <p:nvPr/>
          </p:nvSpPr>
          <p:spPr>
            <a:xfrm>
              <a:off x="2201225" y="425575"/>
              <a:ext cx="21550" cy="21800"/>
            </a:xfrm>
            <a:custGeom>
              <a:avLst/>
              <a:gdLst/>
              <a:ahLst/>
              <a:cxnLst/>
              <a:rect l="l" t="t" r="r" b="b"/>
              <a:pathLst>
                <a:path w="862" h="872" extrusionOk="0">
                  <a:moveTo>
                    <a:pt x="638" y="0"/>
                  </a:moveTo>
                  <a:lnTo>
                    <a:pt x="616" y="33"/>
                  </a:lnTo>
                  <a:lnTo>
                    <a:pt x="1" y="648"/>
                  </a:lnTo>
                  <a:lnTo>
                    <a:pt x="214" y="872"/>
                  </a:lnTo>
                  <a:lnTo>
                    <a:pt x="616" y="469"/>
                  </a:lnTo>
                  <a:lnTo>
                    <a:pt x="862" y="212"/>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0"/>
            <p:cNvSpPr/>
            <p:nvPr/>
          </p:nvSpPr>
          <p:spPr>
            <a:xfrm>
              <a:off x="2166325" y="407950"/>
              <a:ext cx="21525" cy="21825"/>
            </a:xfrm>
            <a:custGeom>
              <a:avLst/>
              <a:gdLst/>
              <a:ahLst/>
              <a:cxnLst/>
              <a:rect l="l" t="t" r="r" b="b"/>
              <a:pathLst>
                <a:path w="861" h="873" extrusionOk="0">
                  <a:moveTo>
                    <a:pt x="213" y="1"/>
                  </a:moveTo>
                  <a:lnTo>
                    <a:pt x="45" y="179"/>
                  </a:lnTo>
                  <a:lnTo>
                    <a:pt x="1" y="224"/>
                  </a:lnTo>
                  <a:lnTo>
                    <a:pt x="649" y="872"/>
                  </a:lnTo>
                  <a:lnTo>
                    <a:pt x="861" y="660"/>
                  </a:lnTo>
                  <a:lnTo>
                    <a:pt x="381"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0"/>
            <p:cNvSpPr/>
            <p:nvPr/>
          </p:nvSpPr>
          <p:spPr>
            <a:xfrm>
              <a:off x="2165775" y="662725"/>
              <a:ext cx="10900" cy="7275"/>
            </a:xfrm>
            <a:custGeom>
              <a:avLst/>
              <a:gdLst/>
              <a:ahLst/>
              <a:cxnLst/>
              <a:rect l="l" t="t" r="r" b="b"/>
              <a:pathLst>
                <a:path w="436" h="291" extrusionOk="0">
                  <a:moveTo>
                    <a:pt x="224" y="0"/>
                  </a:moveTo>
                  <a:lnTo>
                    <a:pt x="0" y="224"/>
                  </a:lnTo>
                  <a:cubicBezTo>
                    <a:pt x="123" y="246"/>
                    <a:pt x="246" y="268"/>
                    <a:pt x="380" y="291"/>
                  </a:cubicBezTo>
                  <a:lnTo>
                    <a:pt x="436" y="224"/>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0"/>
            <p:cNvSpPr/>
            <p:nvPr/>
          </p:nvSpPr>
          <p:spPr>
            <a:xfrm>
              <a:off x="2184200" y="616900"/>
              <a:ext cx="21525" cy="21825"/>
            </a:xfrm>
            <a:custGeom>
              <a:avLst/>
              <a:gdLst/>
              <a:ahLst/>
              <a:cxnLst/>
              <a:rect l="l" t="t" r="r" b="b"/>
              <a:pathLst>
                <a:path w="861" h="873" extrusionOk="0">
                  <a:moveTo>
                    <a:pt x="649" y="1"/>
                  </a:moveTo>
                  <a:lnTo>
                    <a:pt x="1"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0"/>
            <p:cNvSpPr/>
            <p:nvPr/>
          </p:nvSpPr>
          <p:spPr>
            <a:xfrm>
              <a:off x="2143700" y="622500"/>
              <a:ext cx="21525" cy="21525"/>
            </a:xfrm>
            <a:custGeom>
              <a:avLst/>
              <a:gdLst/>
              <a:ahLst/>
              <a:cxnLst/>
              <a:rect l="l" t="t" r="r" b="b"/>
              <a:pathLst>
                <a:path w="861" h="861" extrusionOk="0">
                  <a:moveTo>
                    <a:pt x="213" y="0"/>
                  </a:moveTo>
                  <a:lnTo>
                    <a:pt x="0" y="213"/>
                  </a:lnTo>
                  <a:lnTo>
                    <a:pt x="648" y="861"/>
                  </a:lnTo>
                  <a:lnTo>
                    <a:pt x="861" y="648"/>
                  </a:ln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0"/>
            <p:cNvSpPr/>
            <p:nvPr/>
          </p:nvSpPr>
          <p:spPr>
            <a:xfrm>
              <a:off x="2120525" y="645400"/>
              <a:ext cx="21525" cy="16525"/>
            </a:xfrm>
            <a:custGeom>
              <a:avLst/>
              <a:gdLst/>
              <a:ahLst/>
              <a:cxnLst/>
              <a:rect l="l" t="t" r="r" b="b"/>
              <a:pathLst>
                <a:path w="861" h="661" extrusionOk="0">
                  <a:moveTo>
                    <a:pt x="212" y="0"/>
                  </a:moveTo>
                  <a:lnTo>
                    <a:pt x="167" y="45"/>
                  </a:lnTo>
                  <a:lnTo>
                    <a:pt x="0" y="213"/>
                  </a:lnTo>
                  <a:lnTo>
                    <a:pt x="167" y="392"/>
                  </a:lnTo>
                  <a:lnTo>
                    <a:pt x="179" y="403"/>
                  </a:lnTo>
                  <a:cubicBezTo>
                    <a:pt x="402" y="492"/>
                    <a:pt x="626" y="581"/>
                    <a:pt x="849" y="660"/>
                  </a:cubicBezTo>
                  <a:lnTo>
                    <a:pt x="860" y="648"/>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0"/>
            <p:cNvSpPr/>
            <p:nvPr/>
          </p:nvSpPr>
          <p:spPr>
            <a:xfrm>
              <a:off x="2193700" y="666075"/>
              <a:ext cx="11775" cy="6175"/>
            </a:xfrm>
            <a:custGeom>
              <a:avLst/>
              <a:gdLst/>
              <a:ahLst/>
              <a:cxnLst/>
              <a:rect l="l" t="t" r="r" b="b"/>
              <a:pathLst>
                <a:path w="471" h="247" extrusionOk="0">
                  <a:moveTo>
                    <a:pt x="224" y="0"/>
                  </a:moveTo>
                  <a:lnTo>
                    <a:pt x="1" y="224"/>
                  </a:lnTo>
                  <a:lnTo>
                    <a:pt x="11" y="235"/>
                  </a:lnTo>
                  <a:cubicBezTo>
                    <a:pt x="168" y="246"/>
                    <a:pt x="314" y="246"/>
                    <a:pt x="470" y="246"/>
                  </a:cubicBez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0"/>
            <p:cNvSpPr/>
            <p:nvPr/>
          </p:nvSpPr>
          <p:spPr>
            <a:xfrm>
              <a:off x="2109350" y="583675"/>
              <a:ext cx="21525" cy="21800"/>
            </a:xfrm>
            <a:custGeom>
              <a:avLst/>
              <a:gdLst/>
              <a:ahLst/>
              <a:cxnLst/>
              <a:rect l="l" t="t" r="r" b="b"/>
              <a:pathLst>
                <a:path w="861" h="872" extrusionOk="0">
                  <a:moveTo>
                    <a:pt x="648" y="0"/>
                  </a:moveTo>
                  <a:lnTo>
                    <a:pt x="614" y="33"/>
                  </a:lnTo>
                  <a:lnTo>
                    <a:pt x="0" y="648"/>
                  </a:lnTo>
                  <a:lnTo>
                    <a:pt x="224" y="872"/>
                  </a:lnTo>
                  <a:lnTo>
                    <a:pt x="614" y="470"/>
                  </a:lnTo>
                  <a:lnTo>
                    <a:pt x="860" y="224"/>
                  </a:lnTo>
                  <a:lnTo>
                    <a:pt x="6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0"/>
            <p:cNvSpPr/>
            <p:nvPr/>
          </p:nvSpPr>
          <p:spPr>
            <a:xfrm>
              <a:off x="2147900" y="587025"/>
              <a:ext cx="21525" cy="21825"/>
            </a:xfrm>
            <a:custGeom>
              <a:avLst/>
              <a:gdLst/>
              <a:ahLst/>
              <a:cxnLst/>
              <a:rect l="l" t="t" r="r" b="b"/>
              <a:pathLst>
                <a:path w="861" h="873" extrusionOk="0">
                  <a:moveTo>
                    <a:pt x="212" y="0"/>
                  </a:moveTo>
                  <a:lnTo>
                    <a:pt x="0" y="224"/>
                  </a:lnTo>
                  <a:lnTo>
                    <a:pt x="648" y="872"/>
                  </a:lnTo>
                  <a:lnTo>
                    <a:pt x="860" y="649"/>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0"/>
            <p:cNvSpPr/>
            <p:nvPr/>
          </p:nvSpPr>
          <p:spPr>
            <a:xfrm>
              <a:off x="2166325" y="566350"/>
              <a:ext cx="21525" cy="21525"/>
            </a:xfrm>
            <a:custGeom>
              <a:avLst/>
              <a:gdLst/>
              <a:ahLst/>
              <a:cxnLst/>
              <a:rect l="l" t="t" r="r" b="b"/>
              <a:pathLst>
                <a:path w="861" h="861" extrusionOk="0">
                  <a:moveTo>
                    <a:pt x="213" y="1"/>
                  </a:moveTo>
                  <a:lnTo>
                    <a:pt x="45" y="168"/>
                  </a:lnTo>
                  <a:lnTo>
                    <a:pt x="1" y="212"/>
                  </a:lnTo>
                  <a:lnTo>
                    <a:pt x="649" y="861"/>
                  </a:lnTo>
                  <a:lnTo>
                    <a:pt x="861" y="649"/>
                  </a:lnTo>
                  <a:lnTo>
                    <a:pt x="381"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0"/>
            <p:cNvSpPr/>
            <p:nvPr/>
          </p:nvSpPr>
          <p:spPr>
            <a:xfrm>
              <a:off x="2230025" y="379750"/>
              <a:ext cx="21800" cy="21825"/>
            </a:xfrm>
            <a:custGeom>
              <a:avLst/>
              <a:gdLst/>
              <a:ahLst/>
              <a:cxnLst/>
              <a:rect l="l" t="t" r="r" b="b"/>
              <a:pathLst>
                <a:path w="872" h="873" extrusionOk="0">
                  <a:moveTo>
                    <a:pt x="648" y="1"/>
                  </a:moveTo>
                  <a:lnTo>
                    <a:pt x="0" y="649"/>
                  </a:lnTo>
                  <a:lnTo>
                    <a:pt x="224" y="872"/>
                  </a:lnTo>
                  <a:lnTo>
                    <a:pt x="872"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0"/>
            <p:cNvSpPr/>
            <p:nvPr/>
          </p:nvSpPr>
          <p:spPr>
            <a:xfrm>
              <a:off x="2281125" y="385050"/>
              <a:ext cx="21825" cy="21800"/>
            </a:xfrm>
            <a:custGeom>
              <a:avLst/>
              <a:gdLst/>
              <a:ahLst/>
              <a:cxnLst/>
              <a:rect l="l" t="t" r="r" b="b"/>
              <a:pathLst>
                <a:path w="873" h="872" extrusionOk="0">
                  <a:moveTo>
                    <a:pt x="224" y="0"/>
                  </a:moveTo>
                  <a:lnTo>
                    <a:pt x="1" y="224"/>
                  </a:lnTo>
                  <a:lnTo>
                    <a:pt x="649" y="872"/>
                  </a:lnTo>
                  <a:lnTo>
                    <a:pt x="872" y="660"/>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0"/>
            <p:cNvSpPr/>
            <p:nvPr/>
          </p:nvSpPr>
          <p:spPr>
            <a:xfrm>
              <a:off x="2247050" y="346500"/>
              <a:ext cx="21550" cy="21800"/>
            </a:xfrm>
            <a:custGeom>
              <a:avLst/>
              <a:gdLst/>
              <a:ahLst/>
              <a:cxnLst/>
              <a:rect l="l" t="t" r="r" b="b"/>
              <a:pathLst>
                <a:path w="862" h="872" extrusionOk="0">
                  <a:moveTo>
                    <a:pt x="638" y="0"/>
                  </a:moveTo>
                  <a:lnTo>
                    <a:pt x="0" y="648"/>
                  </a:lnTo>
                  <a:lnTo>
                    <a:pt x="213" y="872"/>
                  </a:lnTo>
                  <a:lnTo>
                    <a:pt x="861" y="213"/>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0"/>
            <p:cNvSpPr/>
            <p:nvPr/>
          </p:nvSpPr>
          <p:spPr>
            <a:xfrm>
              <a:off x="2276100" y="300675"/>
              <a:ext cx="21550" cy="21825"/>
            </a:xfrm>
            <a:custGeom>
              <a:avLst/>
              <a:gdLst/>
              <a:ahLst/>
              <a:cxnLst/>
              <a:rect l="l" t="t" r="r" b="b"/>
              <a:pathLst>
                <a:path w="862" h="873" extrusionOk="0">
                  <a:moveTo>
                    <a:pt x="638" y="1"/>
                  </a:moveTo>
                  <a:lnTo>
                    <a:pt x="1" y="649"/>
                  </a:lnTo>
                  <a:lnTo>
                    <a:pt x="213" y="872"/>
                  </a:lnTo>
                  <a:lnTo>
                    <a:pt x="861" y="21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0"/>
            <p:cNvSpPr/>
            <p:nvPr/>
          </p:nvSpPr>
          <p:spPr>
            <a:xfrm>
              <a:off x="2235325" y="306000"/>
              <a:ext cx="21525" cy="21825"/>
            </a:xfrm>
            <a:custGeom>
              <a:avLst/>
              <a:gdLst/>
              <a:ahLst/>
              <a:cxnLst/>
              <a:rect l="l" t="t" r="r" b="b"/>
              <a:pathLst>
                <a:path w="861" h="873" extrusionOk="0">
                  <a:moveTo>
                    <a:pt x="224" y="1"/>
                  </a:moveTo>
                  <a:lnTo>
                    <a:pt x="0" y="224"/>
                  </a:lnTo>
                  <a:lnTo>
                    <a:pt x="648" y="872"/>
                  </a:lnTo>
                  <a:lnTo>
                    <a:pt x="861" y="65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0"/>
            <p:cNvSpPr/>
            <p:nvPr/>
          </p:nvSpPr>
          <p:spPr>
            <a:xfrm>
              <a:off x="2212150" y="328900"/>
              <a:ext cx="21525" cy="21825"/>
            </a:xfrm>
            <a:custGeom>
              <a:avLst/>
              <a:gdLst/>
              <a:ahLst/>
              <a:cxnLst/>
              <a:rect l="l" t="t" r="r" b="b"/>
              <a:pathLst>
                <a:path w="861" h="873" extrusionOk="0">
                  <a:moveTo>
                    <a:pt x="224" y="1"/>
                  </a:moveTo>
                  <a:lnTo>
                    <a:pt x="179" y="46"/>
                  </a:lnTo>
                  <a:lnTo>
                    <a:pt x="0" y="224"/>
                  </a:lnTo>
                  <a:lnTo>
                    <a:pt x="179" y="403"/>
                  </a:lnTo>
                  <a:lnTo>
                    <a:pt x="648" y="872"/>
                  </a:lnTo>
                  <a:lnTo>
                    <a:pt x="860"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0"/>
            <p:cNvSpPr/>
            <p:nvPr/>
          </p:nvSpPr>
          <p:spPr>
            <a:xfrm>
              <a:off x="2285600" y="3498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0"/>
            <p:cNvSpPr/>
            <p:nvPr/>
          </p:nvSpPr>
          <p:spPr>
            <a:xfrm>
              <a:off x="2303775" y="328900"/>
              <a:ext cx="21800" cy="21825"/>
            </a:xfrm>
            <a:custGeom>
              <a:avLst/>
              <a:gdLst/>
              <a:ahLst/>
              <a:cxnLst/>
              <a:rect l="l" t="t" r="r" b="b"/>
              <a:pathLst>
                <a:path w="872" h="873" extrusionOk="0">
                  <a:moveTo>
                    <a:pt x="224" y="1"/>
                  </a:moveTo>
                  <a:lnTo>
                    <a:pt x="179" y="46"/>
                  </a:lnTo>
                  <a:lnTo>
                    <a:pt x="0" y="224"/>
                  </a:lnTo>
                  <a:lnTo>
                    <a:pt x="179" y="403"/>
                  </a:lnTo>
                  <a:lnTo>
                    <a:pt x="648" y="872"/>
                  </a:lnTo>
                  <a:lnTo>
                    <a:pt x="872" y="660"/>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0"/>
            <p:cNvSpPr/>
            <p:nvPr/>
          </p:nvSpPr>
          <p:spPr>
            <a:xfrm>
              <a:off x="2239525" y="270800"/>
              <a:ext cx="21525" cy="21825"/>
            </a:xfrm>
            <a:custGeom>
              <a:avLst/>
              <a:gdLst/>
              <a:ahLst/>
              <a:cxnLst/>
              <a:rect l="l" t="t" r="r" b="b"/>
              <a:pathLst>
                <a:path w="861" h="873" extrusionOk="0">
                  <a:moveTo>
                    <a:pt x="224" y="1"/>
                  </a:moveTo>
                  <a:lnTo>
                    <a:pt x="0" y="224"/>
                  </a:lnTo>
                  <a:lnTo>
                    <a:pt x="648" y="87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0"/>
            <p:cNvSpPr/>
            <p:nvPr/>
          </p:nvSpPr>
          <p:spPr>
            <a:xfrm>
              <a:off x="2292850" y="274975"/>
              <a:ext cx="15675" cy="14300"/>
            </a:xfrm>
            <a:custGeom>
              <a:avLst/>
              <a:gdLst/>
              <a:ahLst/>
              <a:cxnLst/>
              <a:rect l="l" t="t" r="r" b="b"/>
              <a:pathLst>
                <a:path w="627" h="572" extrusionOk="0">
                  <a:moveTo>
                    <a:pt x="336" y="1"/>
                  </a:moveTo>
                  <a:lnTo>
                    <a:pt x="1" y="348"/>
                  </a:lnTo>
                  <a:lnTo>
                    <a:pt x="214" y="571"/>
                  </a:lnTo>
                  <a:lnTo>
                    <a:pt x="616" y="169"/>
                  </a:lnTo>
                  <a:lnTo>
                    <a:pt x="627" y="157"/>
                  </a:lnTo>
                  <a:lnTo>
                    <a:pt x="616" y="147"/>
                  </a:lnTo>
                  <a:cubicBezTo>
                    <a:pt x="527" y="102"/>
                    <a:pt x="437" y="46"/>
                    <a:pt x="3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0"/>
            <p:cNvSpPr/>
            <p:nvPr/>
          </p:nvSpPr>
          <p:spPr>
            <a:xfrm>
              <a:off x="2262975" y="260450"/>
              <a:ext cx="16500" cy="11200"/>
            </a:xfrm>
            <a:custGeom>
              <a:avLst/>
              <a:gdLst/>
              <a:ahLst/>
              <a:cxnLst/>
              <a:rect l="l" t="t" r="r" b="b"/>
              <a:pathLst>
                <a:path w="660" h="448" extrusionOk="0">
                  <a:moveTo>
                    <a:pt x="1" y="1"/>
                  </a:moveTo>
                  <a:lnTo>
                    <a:pt x="448" y="448"/>
                  </a:lnTo>
                  <a:lnTo>
                    <a:pt x="660" y="236"/>
                  </a:lnTo>
                  <a:lnTo>
                    <a:pt x="637" y="202"/>
                  </a:lnTo>
                  <a:cubicBezTo>
                    <a:pt x="425" y="124"/>
                    <a:pt x="213" y="5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0"/>
            <p:cNvSpPr/>
            <p:nvPr/>
          </p:nvSpPr>
          <p:spPr>
            <a:xfrm>
              <a:off x="2230025" y="537850"/>
              <a:ext cx="21800" cy="21825"/>
            </a:xfrm>
            <a:custGeom>
              <a:avLst/>
              <a:gdLst/>
              <a:ahLst/>
              <a:cxnLst/>
              <a:rect l="l" t="t" r="r" b="b"/>
              <a:pathLst>
                <a:path w="872" h="873" extrusionOk="0">
                  <a:moveTo>
                    <a:pt x="648" y="1"/>
                  </a:moveTo>
                  <a:lnTo>
                    <a:pt x="0" y="649"/>
                  </a:lnTo>
                  <a:lnTo>
                    <a:pt x="224" y="872"/>
                  </a:lnTo>
                  <a:lnTo>
                    <a:pt x="872"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0"/>
            <p:cNvSpPr/>
            <p:nvPr/>
          </p:nvSpPr>
          <p:spPr>
            <a:xfrm>
              <a:off x="2281125" y="543450"/>
              <a:ext cx="21825" cy="21525"/>
            </a:xfrm>
            <a:custGeom>
              <a:avLst/>
              <a:gdLst/>
              <a:ahLst/>
              <a:cxnLst/>
              <a:rect l="l" t="t" r="r" b="b"/>
              <a:pathLst>
                <a:path w="873" h="861" extrusionOk="0">
                  <a:moveTo>
                    <a:pt x="224" y="0"/>
                  </a:moveTo>
                  <a:lnTo>
                    <a:pt x="1" y="212"/>
                  </a:lnTo>
                  <a:lnTo>
                    <a:pt x="649" y="860"/>
                  </a:lnTo>
                  <a:lnTo>
                    <a:pt x="872"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0"/>
            <p:cNvSpPr/>
            <p:nvPr/>
          </p:nvSpPr>
          <p:spPr>
            <a:xfrm>
              <a:off x="2247050" y="504600"/>
              <a:ext cx="21550" cy="21825"/>
            </a:xfrm>
            <a:custGeom>
              <a:avLst/>
              <a:gdLst/>
              <a:ahLst/>
              <a:cxnLst/>
              <a:rect l="l" t="t" r="r" b="b"/>
              <a:pathLst>
                <a:path w="862" h="873" extrusionOk="0">
                  <a:moveTo>
                    <a:pt x="638" y="1"/>
                  </a:moveTo>
                  <a:lnTo>
                    <a:pt x="0"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0"/>
            <p:cNvSpPr/>
            <p:nvPr/>
          </p:nvSpPr>
          <p:spPr>
            <a:xfrm>
              <a:off x="2276100" y="458800"/>
              <a:ext cx="21550" cy="21800"/>
            </a:xfrm>
            <a:custGeom>
              <a:avLst/>
              <a:gdLst/>
              <a:ahLst/>
              <a:cxnLst/>
              <a:rect l="l" t="t" r="r" b="b"/>
              <a:pathLst>
                <a:path w="862" h="872" extrusionOk="0">
                  <a:moveTo>
                    <a:pt x="638" y="0"/>
                  </a:moveTo>
                  <a:lnTo>
                    <a:pt x="1" y="648"/>
                  </a:lnTo>
                  <a:lnTo>
                    <a:pt x="213" y="872"/>
                  </a:lnTo>
                  <a:lnTo>
                    <a:pt x="861"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0"/>
            <p:cNvSpPr/>
            <p:nvPr/>
          </p:nvSpPr>
          <p:spPr>
            <a:xfrm>
              <a:off x="2235325" y="464375"/>
              <a:ext cx="21525" cy="21550"/>
            </a:xfrm>
            <a:custGeom>
              <a:avLst/>
              <a:gdLst/>
              <a:ahLst/>
              <a:cxnLst/>
              <a:rect l="l" t="t" r="r" b="b"/>
              <a:pathLst>
                <a:path w="861" h="862" extrusionOk="0">
                  <a:moveTo>
                    <a:pt x="224" y="1"/>
                  </a:moveTo>
                  <a:lnTo>
                    <a:pt x="0" y="213"/>
                  </a:lnTo>
                  <a:lnTo>
                    <a:pt x="648" y="862"/>
                  </a:lnTo>
                  <a:lnTo>
                    <a:pt x="861"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0"/>
            <p:cNvSpPr/>
            <p:nvPr/>
          </p:nvSpPr>
          <p:spPr>
            <a:xfrm>
              <a:off x="2212150" y="487275"/>
              <a:ext cx="21525" cy="21550"/>
            </a:xfrm>
            <a:custGeom>
              <a:avLst/>
              <a:gdLst/>
              <a:ahLst/>
              <a:cxnLst/>
              <a:rect l="l" t="t" r="r" b="b"/>
              <a:pathLst>
                <a:path w="861" h="862" extrusionOk="0">
                  <a:moveTo>
                    <a:pt x="224" y="1"/>
                  </a:moveTo>
                  <a:lnTo>
                    <a:pt x="179" y="46"/>
                  </a:lnTo>
                  <a:lnTo>
                    <a:pt x="0" y="214"/>
                  </a:lnTo>
                  <a:lnTo>
                    <a:pt x="179" y="393"/>
                  </a:lnTo>
                  <a:lnTo>
                    <a:pt x="648" y="862"/>
                  </a:lnTo>
                  <a:lnTo>
                    <a:pt x="860"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0"/>
            <p:cNvSpPr/>
            <p:nvPr/>
          </p:nvSpPr>
          <p:spPr>
            <a:xfrm>
              <a:off x="2285600" y="507950"/>
              <a:ext cx="21550" cy="21825"/>
            </a:xfrm>
            <a:custGeom>
              <a:avLst/>
              <a:gdLst/>
              <a:ahLst/>
              <a:cxnLst/>
              <a:rect l="l" t="t" r="r" b="b"/>
              <a:pathLst>
                <a:path w="862" h="873" extrusionOk="0">
                  <a:moveTo>
                    <a:pt x="213" y="1"/>
                  </a:moveTo>
                  <a:lnTo>
                    <a:pt x="0" y="224"/>
                  </a:lnTo>
                  <a:lnTo>
                    <a:pt x="63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0"/>
            <p:cNvSpPr/>
            <p:nvPr/>
          </p:nvSpPr>
          <p:spPr>
            <a:xfrm>
              <a:off x="2239525" y="428925"/>
              <a:ext cx="21525" cy="21800"/>
            </a:xfrm>
            <a:custGeom>
              <a:avLst/>
              <a:gdLst/>
              <a:ahLst/>
              <a:cxnLst/>
              <a:rect l="l" t="t" r="r" b="b"/>
              <a:pathLst>
                <a:path w="861" h="872" extrusionOk="0">
                  <a:moveTo>
                    <a:pt x="224" y="0"/>
                  </a:moveTo>
                  <a:lnTo>
                    <a:pt x="0" y="224"/>
                  </a:lnTo>
                  <a:lnTo>
                    <a:pt x="648" y="872"/>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0"/>
            <p:cNvSpPr/>
            <p:nvPr/>
          </p:nvSpPr>
          <p:spPr>
            <a:xfrm>
              <a:off x="2257950" y="407950"/>
              <a:ext cx="21525" cy="21825"/>
            </a:xfrm>
            <a:custGeom>
              <a:avLst/>
              <a:gdLst/>
              <a:ahLst/>
              <a:cxnLst/>
              <a:rect l="l" t="t" r="r" b="b"/>
              <a:pathLst>
                <a:path w="861" h="873" extrusionOk="0">
                  <a:moveTo>
                    <a:pt x="224" y="1"/>
                  </a:moveTo>
                  <a:lnTo>
                    <a:pt x="56" y="179"/>
                  </a:lnTo>
                  <a:lnTo>
                    <a:pt x="1" y="224"/>
                  </a:lnTo>
                  <a:lnTo>
                    <a:pt x="649" y="872"/>
                  </a:lnTo>
                  <a:lnTo>
                    <a:pt x="861" y="660"/>
                  </a:lnTo>
                  <a:lnTo>
                    <a:pt x="391" y="17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0"/>
            <p:cNvSpPr/>
            <p:nvPr/>
          </p:nvSpPr>
          <p:spPr>
            <a:xfrm>
              <a:off x="2259900" y="662725"/>
              <a:ext cx="5050" cy="3100"/>
            </a:xfrm>
            <a:custGeom>
              <a:avLst/>
              <a:gdLst/>
              <a:ahLst/>
              <a:cxnLst/>
              <a:rect l="l" t="t" r="r" b="b"/>
              <a:pathLst>
                <a:path w="202" h="124" extrusionOk="0">
                  <a:moveTo>
                    <a:pt x="124" y="0"/>
                  </a:moveTo>
                  <a:lnTo>
                    <a:pt x="0" y="123"/>
                  </a:lnTo>
                  <a:cubicBezTo>
                    <a:pt x="67" y="112"/>
                    <a:pt x="135" y="90"/>
                    <a:pt x="202" y="67"/>
                  </a:cubicBezTo>
                  <a:lnTo>
                    <a:pt x="1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0"/>
            <p:cNvSpPr/>
            <p:nvPr/>
          </p:nvSpPr>
          <p:spPr>
            <a:xfrm>
              <a:off x="2276100" y="616900"/>
              <a:ext cx="21550" cy="21825"/>
            </a:xfrm>
            <a:custGeom>
              <a:avLst/>
              <a:gdLst/>
              <a:ahLst/>
              <a:cxnLst/>
              <a:rect l="l" t="t" r="r" b="b"/>
              <a:pathLst>
                <a:path w="862" h="873" extrusionOk="0">
                  <a:moveTo>
                    <a:pt x="638" y="1"/>
                  </a:moveTo>
                  <a:lnTo>
                    <a:pt x="1" y="649"/>
                  </a:lnTo>
                  <a:lnTo>
                    <a:pt x="213" y="872"/>
                  </a:lnTo>
                  <a:lnTo>
                    <a:pt x="861" y="224"/>
                  </a:lnTo>
                  <a:lnTo>
                    <a:pt x="63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0"/>
            <p:cNvSpPr/>
            <p:nvPr/>
          </p:nvSpPr>
          <p:spPr>
            <a:xfrm>
              <a:off x="2235325" y="622500"/>
              <a:ext cx="21525" cy="21525"/>
            </a:xfrm>
            <a:custGeom>
              <a:avLst/>
              <a:gdLst/>
              <a:ahLst/>
              <a:cxnLst/>
              <a:rect l="l" t="t" r="r" b="b"/>
              <a:pathLst>
                <a:path w="861" h="861" extrusionOk="0">
                  <a:moveTo>
                    <a:pt x="224" y="0"/>
                  </a:moveTo>
                  <a:lnTo>
                    <a:pt x="0" y="213"/>
                  </a:lnTo>
                  <a:lnTo>
                    <a:pt x="648" y="861"/>
                  </a:lnTo>
                  <a:lnTo>
                    <a:pt x="861"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0"/>
            <p:cNvSpPr/>
            <p:nvPr/>
          </p:nvSpPr>
          <p:spPr>
            <a:xfrm>
              <a:off x="2212150" y="645400"/>
              <a:ext cx="21525" cy="21550"/>
            </a:xfrm>
            <a:custGeom>
              <a:avLst/>
              <a:gdLst/>
              <a:ahLst/>
              <a:cxnLst/>
              <a:rect l="l" t="t" r="r" b="b"/>
              <a:pathLst>
                <a:path w="861" h="862" extrusionOk="0">
                  <a:moveTo>
                    <a:pt x="224" y="0"/>
                  </a:moveTo>
                  <a:lnTo>
                    <a:pt x="179" y="45"/>
                  </a:lnTo>
                  <a:lnTo>
                    <a:pt x="0" y="213"/>
                  </a:lnTo>
                  <a:lnTo>
                    <a:pt x="179" y="392"/>
                  </a:lnTo>
                  <a:lnTo>
                    <a:pt x="648" y="861"/>
                  </a:lnTo>
                  <a:lnTo>
                    <a:pt x="860" y="648"/>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0"/>
            <p:cNvSpPr/>
            <p:nvPr/>
          </p:nvSpPr>
          <p:spPr>
            <a:xfrm>
              <a:off x="2201225" y="583675"/>
              <a:ext cx="21550" cy="21800"/>
            </a:xfrm>
            <a:custGeom>
              <a:avLst/>
              <a:gdLst/>
              <a:ahLst/>
              <a:cxnLst/>
              <a:rect l="l" t="t" r="r" b="b"/>
              <a:pathLst>
                <a:path w="862" h="872" extrusionOk="0">
                  <a:moveTo>
                    <a:pt x="638" y="0"/>
                  </a:moveTo>
                  <a:lnTo>
                    <a:pt x="616" y="33"/>
                  </a:lnTo>
                  <a:lnTo>
                    <a:pt x="1" y="648"/>
                  </a:lnTo>
                  <a:lnTo>
                    <a:pt x="214" y="872"/>
                  </a:lnTo>
                  <a:lnTo>
                    <a:pt x="616" y="470"/>
                  </a:lnTo>
                  <a:lnTo>
                    <a:pt x="862" y="224"/>
                  </a:lnTo>
                  <a:lnTo>
                    <a:pt x="6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0"/>
            <p:cNvSpPr/>
            <p:nvPr/>
          </p:nvSpPr>
          <p:spPr>
            <a:xfrm>
              <a:off x="2239525" y="587025"/>
              <a:ext cx="21525" cy="21825"/>
            </a:xfrm>
            <a:custGeom>
              <a:avLst/>
              <a:gdLst/>
              <a:ahLst/>
              <a:cxnLst/>
              <a:rect l="l" t="t" r="r" b="b"/>
              <a:pathLst>
                <a:path w="861" h="873" extrusionOk="0">
                  <a:moveTo>
                    <a:pt x="224" y="0"/>
                  </a:moveTo>
                  <a:lnTo>
                    <a:pt x="0" y="224"/>
                  </a:lnTo>
                  <a:lnTo>
                    <a:pt x="648" y="872"/>
                  </a:lnTo>
                  <a:lnTo>
                    <a:pt x="860" y="649"/>
                  </a:lnTo>
                  <a:lnTo>
                    <a:pt x="2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0"/>
            <p:cNvSpPr/>
            <p:nvPr/>
          </p:nvSpPr>
          <p:spPr>
            <a:xfrm>
              <a:off x="2257950" y="566350"/>
              <a:ext cx="21525" cy="21525"/>
            </a:xfrm>
            <a:custGeom>
              <a:avLst/>
              <a:gdLst/>
              <a:ahLst/>
              <a:cxnLst/>
              <a:rect l="l" t="t" r="r" b="b"/>
              <a:pathLst>
                <a:path w="861" h="861" extrusionOk="0">
                  <a:moveTo>
                    <a:pt x="224" y="1"/>
                  </a:moveTo>
                  <a:lnTo>
                    <a:pt x="56" y="168"/>
                  </a:lnTo>
                  <a:lnTo>
                    <a:pt x="1" y="212"/>
                  </a:lnTo>
                  <a:lnTo>
                    <a:pt x="649" y="861"/>
                  </a:lnTo>
                  <a:lnTo>
                    <a:pt x="861" y="649"/>
                  </a:lnTo>
                  <a:lnTo>
                    <a:pt x="391" y="168"/>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0"/>
            <p:cNvSpPr/>
            <p:nvPr/>
          </p:nvSpPr>
          <p:spPr>
            <a:xfrm>
              <a:off x="2321925" y="379750"/>
              <a:ext cx="21525" cy="21825"/>
            </a:xfrm>
            <a:custGeom>
              <a:avLst/>
              <a:gdLst/>
              <a:ahLst/>
              <a:cxnLst/>
              <a:rect l="l" t="t" r="r" b="b"/>
              <a:pathLst>
                <a:path w="861" h="873" extrusionOk="0">
                  <a:moveTo>
                    <a:pt x="648" y="1"/>
                  </a:moveTo>
                  <a:lnTo>
                    <a:pt x="0" y="649"/>
                  </a:lnTo>
                  <a:lnTo>
                    <a:pt x="213" y="872"/>
                  </a:lnTo>
                  <a:lnTo>
                    <a:pt x="861" y="212"/>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0"/>
            <p:cNvSpPr/>
            <p:nvPr/>
          </p:nvSpPr>
          <p:spPr>
            <a:xfrm>
              <a:off x="2373050" y="385050"/>
              <a:ext cx="21525" cy="21800"/>
            </a:xfrm>
            <a:custGeom>
              <a:avLst/>
              <a:gdLst/>
              <a:ahLst/>
              <a:cxnLst/>
              <a:rect l="l" t="t" r="r" b="b"/>
              <a:pathLst>
                <a:path w="861" h="872" extrusionOk="0">
                  <a:moveTo>
                    <a:pt x="212" y="0"/>
                  </a:moveTo>
                  <a:lnTo>
                    <a:pt x="0" y="224"/>
                  </a:lnTo>
                  <a:lnTo>
                    <a:pt x="648" y="872"/>
                  </a:lnTo>
                  <a:lnTo>
                    <a:pt x="860" y="660"/>
                  </a:ln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0"/>
            <p:cNvSpPr/>
            <p:nvPr/>
          </p:nvSpPr>
          <p:spPr>
            <a:xfrm>
              <a:off x="2349850" y="407950"/>
              <a:ext cx="21550" cy="21825"/>
            </a:xfrm>
            <a:custGeom>
              <a:avLst/>
              <a:gdLst/>
              <a:ahLst/>
              <a:cxnLst/>
              <a:rect l="l" t="t" r="r" b="b"/>
              <a:pathLst>
                <a:path w="862" h="873" extrusionOk="0">
                  <a:moveTo>
                    <a:pt x="213" y="1"/>
                  </a:moveTo>
                  <a:lnTo>
                    <a:pt x="45" y="179"/>
                  </a:lnTo>
                  <a:lnTo>
                    <a:pt x="0" y="224"/>
                  </a:lnTo>
                  <a:lnTo>
                    <a:pt x="638" y="872"/>
                  </a:lnTo>
                  <a:lnTo>
                    <a:pt x="861" y="660"/>
                  </a:lnTo>
                  <a:lnTo>
                    <a:pt x="380" y="17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0"/>
            <p:cNvSpPr/>
            <p:nvPr/>
          </p:nvSpPr>
          <p:spPr>
            <a:xfrm>
              <a:off x="2338675" y="346500"/>
              <a:ext cx="21550" cy="21800"/>
            </a:xfrm>
            <a:custGeom>
              <a:avLst/>
              <a:gdLst/>
              <a:ahLst/>
              <a:cxnLst/>
              <a:rect l="l" t="t" r="r" b="b"/>
              <a:pathLst>
                <a:path w="862" h="872" extrusionOk="0">
                  <a:moveTo>
                    <a:pt x="649" y="0"/>
                  </a:moveTo>
                  <a:lnTo>
                    <a:pt x="0" y="648"/>
                  </a:lnTo>
                  <a:lnTo>
                    <a:pt x="224" y="872"/>
                  </a:lnTo>
                  <a:lnTo>
                    <a:pt x="861" y="213"/>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0"/>
            <p:cNvSpPr/>
            <p:nvPr/>
          </p:nvSpPr>
          <p:spPr>
            <a:xfrm>
              <a:off x="2327225" y="306000"/>
              <a:ext cx="21525" cy="21825"/>
            </a:xfrm>
            <a:custGeom>
              <a:avLst/>
              <a:gdLst/>
              <a:ahLst/>
              <a:cxnLst/>
              <a:rect l="l" t="t" r="r" b="b"/>
              <a:pathLst>
                <a:path w="861" h="873" extrusionOk="0">
                  <a:moveTo>
                    <a:pt x="213" y="1"/>
                  </a:moveTo>
                  <a:lnTo>
                    <a:pt x="1" y="224"/>
                  </a:lnTo>
                  <a:lnTo>
                    <a:pt x="637" y="872"/>
                  </a:lnTo>
                  <a:lnTo>
                    <a:pt x="861" y="65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0"/>
            <p:cNvSpPr/>
            <p:nvPr/>
          </p:nvSpPr>
          <p:spPr>
            <a:xfrm>
              <a:off x="2377225" y="349850"/>
              <a:ext cx="18450" cy="21825"/>
            </a:xfrm>
            <a:custGeom>
              <a:avLst/>
              <a:gdLst/>
              <a:ahLst/>
              <a:cxnLst/>
              <a:rect l="l" t="t" r="r" b="b"/>
              <a:pathLst>
                <a:path w="738" h="873" extrusionOk="0">
                  <a:moveTo>
                    <a:pt x="213" y="1"/>
                  </a:moveTo>
                  <a:lnTo>
                    <a:pt x="0" y="224"/>
                  </a:lnTo>
                  <a:lnTo>
                    <a:pt x="648" y="872"/>
                  </a:lnTo>
                  <a:lnTo>
                    <a:pt x="738" y="783"/>
                  </a:lnTo>
                  <a:cubicBezTo>
                    <a:pt x="638" y="582"/>
                    <a:pt x="526" y="392"/>
                    <a:pt x="414" y="191"/>
                  </a:cubicBez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0"/>
            <p:cNvSpPr/>
            <p:nvPr/>
          </p:nvSpPr>
          <p:spPr>
            <a:xfrm>
              <a:off x="2321925" y="537850"/>
              <a:ext cx="21525" cy="21825"/>
            </a:xfrm>
            <a:custGeom>
              <a:avLst/>
              <a:gdLst/>
              <a:ahLst/>
              <a:cxnLst/>
              <a:rect l="l" t="t" r="r" b="b"/>
              <a:pathLst>
                <a:path w="861" h="873" extrusionOk="0">
                  <a:moveTo>
                    <a:pt x="648" y="1"/>
                  </a:moveTo>
                  <a:lnTo>
                    <a:pt x="0" y="649"/>
                  </a:lnTo>
                  <a:lnTo>
                    <a:pt x="213" y="872"/>
                  </a:lnTo>
                  <a:lnTo>
                    <a:pt x="861" y="224"/>
                  </a:lnTo>
                  <a:lnTo>
                    <a:pt x="6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0"/>
            <p:cNvSpPr/>
            <p:nvPr/>
          </p:nvSpPr>
          <p:spPr>
            <a:xfrm>
              <a:off x="2373050" y="543450"/>
              <a:ext cx="20950" cy="21525"/>
            </a:xfrm>
            <a:custGeom>
              <a:avLst/>
              <a:gdLst/>
              <a:ahLst/>
              <a:cxnLst/>
              <a:rect l="l" t="t" r="r" b="b"/>
              <a:pathLst>
                <a:path w="838" h="861" extrusionOk="0">
                  <a:moveTo>
                    <a:pt x="212" y="0"/>
                  </a:moveTo>
                  <a:lnTo>
                    <a:pt x="0" y="212"/>
                  </a:lnTo>
                  <a:lnTo>
                    <a:pt x="648" y="860"/>
                  </a:lnTo>
                  <a:lnTo>
                    <a:pt x="793" y="715"/>
                  </a:lnTo>
                  <a:cubicBezTo>
                    <a:pt x="805" y="682"/>
                    <a:pt x="827" y="659"/>
                    <a:pt x="838" y="626"/>
                  </a:cubicBezTo>
                  <a:lnTo>
                    <a:pt x="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0"/>
            <p:cNvSpPr/>
            <p:nvPr/>
          </p:nvSpPr>
          <p:spPr>
            <a:xfrm>
              <a:off x="2349850" y="566350"/>
              <a:ext cx="21550" cy="21525"/>
            </a:xfrm>
            <a:custGeom>
              <a:avLst/>
              <a:gdLst/>
              <a:ahLst/>
              <a:cxnLst/>
              <a:rect l="l" t="t" r="r" b="b"/>
              <a:pathLst>
                <a:path w="862" h="861" extrusionOk="0">
                  <a:moveTo>
                    <a:pt x="213" y="1"/>
                  </a:moveTo>
                  <a:lnTo>
                    <a:pt x="45" y="168"/>
                  </a:lnTo>
                  <a:lnTo>
                    <a:pt x="0" y="212"/>
                  </a:lnTo>
                  <a:lnTo>
                    <a:pt x="638" y="861"/>
                  </a:lnTo>
                  <a:lnTo>
                    <a:pt x="861" y="649"/>
                  </a:lnTo>
                  <a:lnTo>
                    <a:pt x="380" y="168"/>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0"/>
            <p:cNvSpPr/>
            <p:nvPr/>
          </p:nvSpPr>
          <p:spPr>
            <a:xfrm>
              <a:off x="2338675" y="504600"/>
              <a:ext cx="21550" cy="21825"/>
            </a:xfrm>
            <a:custGeom>
              <a:avLst/>
              <a:gdLst/>
              <a:ahLst/>
              <a:cxnLst/>
              <a:rect l="l" t="t" r="r" b="b"/>
              <a:pathLst>
                <a:path w="862" h="873" extrusionOk="0">
                  <a:moveTo>
                    <a:pt x="649" y="1"/>
                  </a:moveTo>
                  <a:lnTo>
                    <a:pt x="0" y="649"/>
                  </a:lnTo>
                  <a:lnTo>
                    <a:pt x="224" y="872"/>
                  </a:lnTo>
                  <a:lnTo>
                    <a:pt x="861" y="224"/>
                  </a:lnTo>
                  <a:lnTo>
                    <a:pt x="64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0"/>
            <p:cNvSpPr/>
            <p:nvPr/>
          </p:nvSpPr>
          <p:spPr>
            <a:xfrm>
              <a:off x="2367725" y="458800"/>
              <a:ext cx="21550" cy="21800"/>
            </a:xfrm>
            <a:custGeom>
              <a:avLst/>
              <a:gdLst/>
              <a:ahLst/>
              <a:cxnLst/>
              <a:rect l="l" t="t" r="r" b="b"/>
              <a:pathLst>
                <a:path w="862" h="872" extrusionOk="0">
                  <a:moveTo>
                    <a:pt x="649" y="0"/>
                  </a:moveTo>
                  <a:lnTo>
                    <a:pt x="1" y="648"/>
                  </a:lnTo>
                  <a:lnTo>
                    <a:pt x="224" y="872"/>
                  </a:lnTo>
                  <a:lnTo>
                    <a:pt x="861"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0"/>
            <p:cNvSpPr/>
            <p:nvPr/>
          </p:nvSpPr>
          <p:spPr>
            <a:xfrm>
              <a:off x="2327225" y="464375"/>
              <a:ext cx="21525" cy="21550"/>
            </a:xfrm>
            <a:custGeom>
              <a:avLst/>
              <a:gdLst/>
              <a:ahLst/>
              <a:cxnLst/>
              <a:rect l="l" t="t" r="r" b="b"/>
              <a:pathLst>
                <a:path w="861" h="862" extrusionOk="0">
                  <a:moveTo>
                    <a:pt x="213" y="1"/>
                  </a:moveTo>
                  <a:lnTo>
                    <a:pt x="1" y="213"/>
                  </a:lnTo>
                  <a:lnTo>
                    <a:pt x="637" y="86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0"/>
            <p:cNvSpPr/>
            <p:nvPr/>
          </p:nvSpPr>
          <p:spPr>
            <a:xfrm>
              <a:off x="2303775" y="487275"/>
              <a:ext cx="21800" cy="21550"/>
            </a:xfrm>
            <a:custGeom>
              <a:avLst/>
              <a:gdLst/>
              <a:ahLst/>
              <a:cxnLst/>
              <a:rect l="l" t="t" r="r" b="b"/>
              <a:pathLst>
                <a:path w="872" h="862" extrusionOk="0">
                  <a:moveTo>
                    <a:pt x="224" y="1"/>
                  </a:moveTo>
                  <a:lnTo>
                    <a:pt x="179" y="46"/>
                  </a:lnTo>
                  <a:lnTo>
                    <a:pt x="0" y="214"/>
                  </a:lnTo>
                  <a:lnTo>
                    <a:pt x="179" y="393"/>
                  </a:lnTo>
                  <a:lnTo>
                    <a:pt x="648" y="862"/>
                  </a:lnTo>
                  <a:lnTo>
                    <a:pt x="872" y="649"/>
                  </a:lnTo>
                  <a:lnTo>
                    <a:pt x="2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0"/>
            <p:cNvSpPr/>
            <p:nvPr/>
          </p:nvSpPr>
          <p:spPr>
            <a:xfrm>
              <a:off x="2377225" y="507950"/>
              <a:ext cx="21550" cy="21825"/>
            </a:xfrm>
            <a:custGeom>
              <a:avLst/>
              <a:gdLst/>
              <a:ahLst/>
              <a:cxnLst/>
              <a:rect l="l" t="t" r="r" b="b"/>
              <a:pathLst>
                <a:path w="862" h="873" extrusionOk="0">
                  <a:moveTo>
                    <a:pt x="213" y="1"/>
                  </a:moveTo>
                  <a:lnTo>
                    <a:pt x="0" y="224"/>
                  </a:lnTo>
                  <a:lnTo>
                    <a:pt x="648" y="872"/>
                  </a:lnTo>
                  <a:lnTo>
                    <a:pt x="861" y="649"/>
                  </a:lnTo>
                  <a:lnTo>
                    <a:pt x="2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0"/>
            <p:cNvSpPr/>
            <p:nvPr/>
          </p:nvSpPr>
          <p:spPr>
            <a:xfrm>
              <a:off x="2292850" y="425575"/>
              <a:ext cx="21550" cy="21800"/>
            </a:xfrm>
            <a:custGeom>
              <a:avLst/>
              <a:gdLst/>
              <a:ahLst/>
              <a:cxnLst/>
              <a:rect l="l" t="t" r="r" b="b"/>
              <a:pathLst>
                <a:path w="862" h="872" extrusionOk="0">
                  <a:moveTo>
                    <a:pt x="649" y="0"/>
                  </a:moveTo>
                  <a:lnTo>
                    <a:pt x="616" y="33"/>
                  </a:lnTo>
                  <a:lnTo>
                    <a:pt x="1" y="648"/>
                  </a:lnTo>
                  <a:lnTo>
                    <a:pt x="214" y="872"/>
                  </a:lnTo>
                  <a:lnTo>
                    <a:pt x="616" y="469"/>
                  </a:lnTo>
                  <a:lnTo>
                    <a:pt x="86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0"/>
            <p:cNvSpPr/>
            <p:nvPr/>
          </p:nvSpPr>
          <p:spPr>
            <a:xfrm>
              <a:off x="2331400" y="428925"/>
              <a:ext cx="21550" cy="21800"/>
            </a:xfrm>
            <a:custGeom>
              <a:avLst/>
              <a:gdLst/>
              <a:ahLst/>
              <a:cxnLst/>
              <a:rect l="l" t="t" r="r" b="b"/>
              <a:pathLst>
                <a:path w="862" h="872" extrusionOk="0">
                  <a:moveTo>
                    <a:pt x="214" y="0"/>
                  </a:moveTo>
                  <a:lnTo>
                    <a:pt x="1" y="224"/>
                  </a:lnTo>
                  <a:lnTo>
                    <a:pt x="638" y="872"/>
                  </a:lnTo>
                  <a:lnTo>
                    <a:pt x="862" y="648"/>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0"/>
            <p:cNvSpPr/>
            <p:nvPr/>
          </p:nvSpPr>
          <p:spPr>
            <a:xfrm>
              <a:off x="2384475" y="425575"/>
              <a:ext cx="21825" cy="21800"/>
            </a:xfrm>
            <a:custGeom>
              <a:avLst/>
              <a:gdLst/>
              <a:ahLst/>
              <a:cxnLst/>
              <a:rect l="l" t="t" r="r" b="b"/>
              <a:pathLst>
                <a:path w="873" h="872" extrusionOk="0">
                  <a:moveTo>
                    <a:pt x="649" y="0"/>
                  </a:moveTo>
                  <a:lnTo>
                    <a:pt x="616" y="33"/>
                  </a:lnTo>
                  <a:lnTo>
                    <a:pt x="1" y="648"/>
                  </a:lnTo>
                  <a:lnTo>
                    <a:pt x="224" y="872"/>
                  </a:lnTo>
                  <a:lnTo>
                    <a:pt x="616" y="469"/>
                  </a:lnTo>
                  <a:lnTo>
                    <a:pt x="872" y="212"/>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0"/>
            <p:cNvSpPr/>
            <p:nvPr/>
          </p:nvSpPr>
          <p:spPr>
            <a:xfrm>
              <a:off x="2327225" y="622500"/>
              <a:ext cx="10350" cy="9500"/>
            </a:xfrm>
            <a:custGeom>
              <a:avLst/>
              <a:gdLst/>
              <a:ahLst/>
              <a:cxnLst/>
              <a:rect l="l" t="t" r="r" b="b"/>
              <a:pathLst>
                <a:path w="414" h="380" extrusionOk="0">
                  <a:moveTo>
                    <a:pt x="213" y="0"/>
                  </a:moveTo>
                  <a:lnTo>
                    <a:pt x="1" y="213"/>
                  </a:lnTo>
                  <a:lnTo>
                    <a:pt x="168" y="380"/>
                  </a:lnTo>
                  <a:cubicBezTo>
                    <a:pt x="247" y="325"/>
                    <a:pt x="336" y="258"/>
                    <a:pt x="414" y="201"/>
                  </a:cubicBezTo>
                  <a:lnTo>
                    <a:pt x="2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0"/>
            <p:cNvSpPr/>
            <p:nvPr/>
          </p:nvSpPr>
          <p:spPr>
            <a:xfrm>
              <a:off x="2307375" y="645400"/>
              <a:ext cx="2550" cy="1700"/>
            </a:xfrm>
            <a:custGeom>
              <a:avLst/>
              <a:gdLst/>
              <a:ahLst/>
              <a:cxnLst/>
              <a:rect l="l" t="t" r="r" b="b"/>
              <a:pathLst>
                <a:path w="102" h="68" extrusionOk="0">
                  <a:moveTo>
                    <a:pt x="80" y="0"/>
                  </a:moveTo>
                  <a:lnTo>
                    <a:pt x="35" y="45"/>
                  </a:lnTo>
                  <a:lnTo>
                    <a:pt x="1" y="67"/>
                  </a:lnTo>
                  <a:cubicBezTo>
                    <a:pt x="13" y="67"/>
                    <a:pt x="23" y="57"/>
                    <a:pt x="35" y="57"/>
                  </a:cubicBezTo>
                  <a:lnTo>
                    <a:pt x="102" y="23"/>
                  </a:lnTo>
                  <a:lnTo>
                    <a:pt x="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0"/>
            <p:cNvSpPr/>
            <p:nvPr/>
          </p:nvSpPr>
          <p:spPr>
            <a:xfrm>
              <a:off x="2292850" y="583675"/>
              <a:ext cx="21550" cy="21800"/>
            </a:xfrm>
            <a:custGeom>
              <a:avLst/>
              <a:gdLst/>
              <a:ahLst/>
              <a:cxnLst/>
              <a:rect l="l" t="t" r="r" b="b"/>
              <a:pathLst>
                <a:path w="862" h="872" extrusionOk="0">
                  <a:moveTo>
                    <a:pt x="649" y="0"/>
                  </a:moveTo>
                  <a:lnTo>
                    <a:pt x="616" y="33"/>
                  </a:lnTo>
                  <a:lnTo>
                    <a:pt x="1" y="648"/>
                  </a:lnTo>
                  <a:lnTo>
                    <a:pt x="214" y="872"/>
                  </a:lnTo>
                  <a:lnTo>
                    <a:pt x="616" y="470"/>
                  </a:lnTo>
                  <a:lnTo>
                    <a:pt x="862" y="224"/>
                  </a:lnTo>
                  <a:lnTo>
                    <a:pt x="6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0"/>
            <p:cNvSpPr/>
            <p:nvPr/>
          </p:nvSpPr>
          <p:spPr>
            <a:xfrm>
              <a:off x="2331400" y="587025"/>
              <a:ext cx="21550" cy="21825"/>
            </a:xfrm>
            <a:custGeom>
              <a:avLst/>
              <a:gdLst/>
              <a:ahLst/>
              <a:cxnLst/>
              <a:rect l="l" t="t" r="r" b="b"/>
              <a:pathLst>
                <a:path w="862" h="873" extrusionOk="0">
                  <a:moveTo>
                    <a:pt x="214" y="0"/>
                  </a:moveTo>
                  <a:lnTo>
                    <a:pt x="1" y="224"/>
                  </a:lnTo>
                  <a:lnTo>
                    <a:pt x="638" y="872"/>
                  </a:lnTo>
                  <a:lnTo>
                    <a:pt x="862" y="649"/>
                  </a:lnTo>
                  <a:lnTo>
                    <a:pt x="2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0"/>
            <p:cNvSpPr/>
            <p:nvPr/>
          </p:nvSpPr>
          <p:spPr>
            <a:xfrm>
              <a:off x="2395650" y="487275"/>
              <a:ext cx="18475" cy="21550"/>
            </a:xfrm>
            <a:custGeom>
              <a:avLst/>
              <a:gdLst/>
              <a:ahLst/>
              <a:cxnLst/>
              <a:rect l="l" t="t" r="r" b="b"/>
              <a:pathLst>
                <a:path w="739" h="862" extrusionOk="0">
                  <a:moveTo>
                    <a:pt x="214" y="1"/>
                  </a:moveTo>
                  <a:lnTo>
                    <a:pt x="169" y="46"/>
                  </a:lnTo>
                  <a:lnTo>
                    <a:pt x="1" y="214"/>
                  </a:lnTo>
                  <a:lnTo>
                    <a:pt x="169" y="393"/>
                  </a:lnTo>
                  <a:lnTo>
                    <a:pt x="649" y="862"/>
                  </a:lnTo>
                  <a:lnTo>
                    <a:pt x="671" y="839"/>
                  </a:lnTo>
                  <a:cubicBezTo>
                    <a:pt x="694" y="728"/>
                    <a:pt x="716" y="627"/>
                    <a:pt x="738" y="515"/>
                  </a:cubicBezTo>
                  <a:lnTo>
                    <a:pt x="21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2" name="Google Shape;5592;p10"/>
          <p:cNvSpPr/>
          <p:nvPr/>
        </p:nvSpPr>
        <p:spPr>
          <a:xfrm rot="5400000">
            <a:off x="721747" y="4376157"/>
            <a:ext cx="1103700" cy="1103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0"/>
          <p:cNvSpPr/>
          <p:nvPr/>
        </p:nvSpPr>
        <p:spPr>
          <a:xfrm rot="5400000">
            <a:off x="7776797" y="4070557"/>
            <a:ext cx="1290900" cy="1290900"/>
          </a:xfrm>
          <a:prstGeom prst="ellipse">
            <a:avLst/>
          </a:prstGeom>
          <a:noFill/>
          <a:ln w="15240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4" name="Google Shape;5594;p10"/>
          <p:cNvGrpSpPr/>
          <p:nvPr/>
        </p:nvGrpSpPr>
        <p:grpSpPr>
          <a:xfrm rot="5400000">
            <a:off x="-85894" y="1180558"/>
            <a:ext cx="899133" cy="900956"/>
            <a:chOff x="1964350" y="765525"/>
            <a:chExt cx="386375" cy="387175"/>
          </a:xfrm>
        </p:grpSpPr>
        <p:sp>
          <p:nvSpPr>
            <p:cNvPr id="5595" name="Google Shape;5595;p10"/>
            <p:cNvSpPr/>
            <p:nvPr/>
          </p:nvSpPr>
          <p:spPr>
            <a:xfrm>
              <a:off x="1984200" y="953400"/>
              <a:ext cx="6425" cy="5925"/>
            </a:xfrm>
            <a:custGeom>
              <a:avLst/>
              <a:gdLst/>
              <a:ahLst/>
              <a:cxnLst/>
              <a:rect l="l" t="t" r="r" b="b"/>
              <a:pathLst>
                <a:path w="257" h="237" extrusionOk="0">
                  <a:moveTo>
                    <a:pt x="138" y="1"/>
                  </a:moveTo>
                  <a:cubicBezTo>
                    <a:pt x="115" y="1"/>
                    <a:pt x="94" y="9"/>
                    <a:pt x="78" y="16"/>
                  </a:cubicBezTo>
                  <a:cubicBezTo>
                    <a:pt x="23" y="50"/>
                    <a:pt x="0" y="128"/>
                    <a:pt x="33" y="184"/>
                  </a:cubicBezTo>
                  <a:cubicBezTo>
                    <a:pt x="55" y="219"/>
                    <a:pt x="93" y="236"/>
                    <a:pt x="133" y="236"/>
                  </a:cubicBezTo>
                  <a:cubicBezTo>
                    <a:pt x="156" y="236"/>
                    <a:pt x="180" y="230"/>
                    <a:pt x="202" y="217"/>
                  </a:cubicBezTo>
                  <a:cubicBezTo>
                    <a:pt x="235" y="195"/>
                    <a:pt x="257" y="150"/>
                    <a:pt x="257" y="106"/>
                  </a:cubicBezTo>
                  <a:cubicBezTo>
                    <a:pt x="246" y="83"/>
                    <a:pt x="246" y="72"/>
                    <a:pt x="235" y="61"/>
                  </a:cubicBezTo>
                  <a:cubicBezTo>
                    <a:pt x="224" y="28"/>
                    <a:pt x="190" y="16"/>
                    <a:pt x="168" y="5"/>
                  </a:cubicBezTo>
                  <a:cubicBezTo>
                    <a:pt x="158" y="2"/>
                    <a:pt x="148" y="1"/>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0"/>
            <p:cNvSpPr/>
            <p:nvPr/>
          </p:nvSpPr>
          <p:spPr>
            <a:xfrm>
              <a:off x="1975825" y="909550"/>
              <a:ext cx="6425" cy="5925"/>
            </a:xfrm>
            <a:custGeom>
              <a:avLst/>
              <a:gdLst/>
              <a:ahLst/>
              <a:cxnLst/>
              <a:rect l="l" t="t" r="r" b="b"/>
              <a:pathLst>
                <a:path w="257" h="237" extrusionOk="0">
                  <a:moveTo>
                    <a:pt x="123" y="0"/>
                  </a:moveTo>
                  <a:cubicBezTo>
                    <a:pt x="104" y="0"/>
                    <a:pt x="85" y="5"/>
                    <a:pt x="67" y="16"/>
                  </a:cubicBezTo>
                  <a:cubicBezTo>
                    <a:pt x="56" y="27"/>
                    <a:pt x="45" y="27"/>
                    <a:pt x="45" y="27"/>
                  </a:cubicBezTo>
                  <a:cubicBezTo>
                    <a:pt x="45" y="39"/>
                    <a:pt x="45" y="39"/>
                    <a:pt x="33" y="39"/>
                  </a:cubicBezTo>
                  <a:cubicBezTo>
                    <a:pt x="33" y="39"/>
                    <a:pt x="33" y="49"/>
                    <a:pt x="23" y="49"/>
                  </a:cubicBezTo>
                  <a:lnTo>
                    <a:pt x="23" y="72"/>
                  </a:lnTo>
                  <a:lnTo>
                    <a:pt x="11" y="72"/>
                  </a:lnTo>
                  <a:lnTo>
                    <a:pt x="11" y="94"/>
                  </a:lnTo>
                  <a:cubicBezTo>
                    <a:pt x="0" y="116"/>
                    <a:pt x="11" y="150"/>
                    <a:pt x="23" y="183"/>
                  </a:cubicBezTo>
                  <a:cubicBezTo>
                    <a:pt x="43" y="219"/>
                    <a:pt x="82" y="236"/>
                    <a:pt x="119" y="236"/>
                  </a:cubicBezTo>
                  <a:cubicBezTo>
                    <a:pt x="141" y="236"/>
                    <a:pt x="162" y="230"/>
                    <a:pt x="179" y="217"/>
                  </a:cubicBezTo>
                  <a:lnTo>
                    <a:pt x="190" y="217"/>
                  </a:lnTo>
                  <a:cubicBezTo>
                    <a:pt x="246" y="183"/>
                    <a:pt x="257" y="116"/>
                    <a:pt x="224" y="61"/>
                  </a:cubicBezTo>
                  <a:cubicBezTo>
                    <a:pt x="201" y="23"/>
                    <a:pt x="162"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0"/>
            <p:cNvSpPr/>
            <p:nvPr/>
          </p:nvSpPr>
          <p:spPr>
            <a:xfrm>
              <a:off x="1967700" y="919150"/>
              <a:ext cx="1450" cy="3675"/>
            </a:xfrm>
            <a:custGeom>
              <a:avLst/>
              <a:gdLst/>
              <a:ahLst/>
              <a:cxnLst/>
              <a:rect l="l" t="t" r="r" b="b"/>
              <a:pathLst>
                <a:path w="58" h="147" extrusionOk="0">
                  <a:moveTo>
                    <a:pt x="23" y="1"/>
                  </a:moveTo>
                  <a:lnTo>
                    <a:pt x="23" y="1"/>
                  </a:lnTo>
                  <a:cubicBezTo>
                    <a:pt x="12" y="45"/>
                    <a:pt x="12" y="90"/>
                    <a:pt x="1" y="146"/>
                  </a:cubicBezTo>
                  <a:cubicBezTo>
                    <a:pt x="35" y="112"/>
                    <a:pt x="57" y="45"/>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0"/>
            <p:cNvSpPr/>
            <p:nvPr/>
          </p:nvSpPr>
          <p:spPr>
            <a:xfrm>
              <a:off x="1987550" y="929100"/>
              <a:ext cx="6725" cy="6000"/>
            </a:xfrm>
            <a:custGeom>
              <a:avLst/>
              <a:gdLst/>
              <a:ahLst/>
              <a:cxnLst/>
              <a:rect l="l" t="t" r="r" b="b"/>
              <a:pathLst>
                <a:path w="269" h="240" extrusionOk="0">
                  <a:moveTo>
                    <a:pt x="126" y="0"/>
                  </a:moveTo>
                  <a:cubicBezTo>
                    <a:pt x="106" y="0"/>
                    <a:pt x="85" y="6"/>
                    <a:pt x="68" y="17"/>
                  </a:cubicBezTo>
                  <a:cubicBezTo>
                    <a:pt x="11" y="50"/>
                    <a:pt x="1" y="128"/>
                    <a:pt x="34" y="184"/>
                  </a:cubicBezTo>
                  <a:cubicBezTo>
                    <a:pt x="34" y="184"/>
                    <a:pt x="45" y="195"/>
                    <a:pt x="45" y="206"/>
                  </a:cubicBezTo>
                  <a:cubicBezTo>
                    <a:pt x="56" y="206"/>
                    <a:pt x="56" y="206"/>
                    <a:pt x="68" y="218"/>
                  </a:cubicBezTo>
                  <a:lnTo>
                    <a:pt x="78" y="228"/>
                  </a:lnTo>
                  <a:lnTo>
                    <a:pt x="90" y="228"/>
                  </a:lnTo>
                  <a:cubicBezTo>
                    <a:pt x="90" y="228"/>
                    <a:pt x="101" y="228"/>
                    <a:pt x="101" y="240"/>
                  </a:cubicBezTo>
                  <a:cubicBezTo>
                    <a:pt x="135" y="240"/>
                    <a:pt x="168" y="240"/>
                    <a:pt x="190" y="218"/>
                  </a:cubicBezTo>
                  <a:cubicBezTo>
                    <a:pt x="246" y="184"/>
                    <a:pt x="269" y="117"/>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0"/>
            <p:cNvSpPr/>
            <p:nvPr/>
          </p:nvSpPr>
          <p:spPr>
            <a:xfrm>
              <a:off x="1974400" y="937200"/>
              <a:ext cx="6750" cy="5850"/>
            </a:xfrm>
            <a:custGeom>
              <a:avLst/>
              <a:gdLst/>
              <a:ahLst/>
              <a:cxnLst/>
              <a:rect l="l" t="t" r="r" b="b"/>
              <a:pathLst>
                <a:path w="270" h="234" extrusionOk="0">
                  <a:moveTo>
                    <a:pt x="126" y="1"/>
                  </a:moveTo>
                  <a:cubicBezTo>
                    <a:pt x="106" y="1"/>
                    <a:pt x="86" y="6"/>
                    <a:pt x="68" y="16"/>
                  </a:cubicBezTo>
                  <a:cubicBezTo>
                    <a:pt x="13" y="50"/>
                    <a:pt x="1" y="117"/>
                    <a:pt x="35" y="173"/>
                  </a:cubicBezTo>
                  <a:cubicBezTo>
                    <a:pt x="57" y="211"/>
                    <a:pt x="95" y="233"/>
                    <a:pt x="135" y="233"/>
                  </a:cubicBezTo>
                  <a:cubicBezTo>
                    <a:pt x="154" y="233"/>
                    <a:pt x="173" y="228"/>
                    <a:pt x="191" y="217"/>
                  </a:cubicBezTo>
                  <a:cubicBezTo>
                    <a:pt x="247" y="184"/>
                    <a:pt x="269" y="105"/>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0"/>
            <p:cNvSpPr/>
            <p:nvPr/>
          </p:nvSpPr>
          <p:spPr>
            <a:xfrm>
              <a:off x="1964350" y="945150"/>
              <a:ext cx="3675" cy="5875"/>
            </a:xfrm>
            <a:custGeom>
              <a:avLst/>
              <a:gdLst/>
              <a:ahLst/>
              <a:cxnLst/>
              <a:rect l="l" t="t" r="r" b="b"/>
              <a:pathLst>
                <a:path w="147" h="235" extrusionOk="0">
                  <a:moveTo>
                    <a:pt x="12" y="0"/>
                  </a:moveTo>
                  <a:cubicBezTo>
                    <a:pt x="12" y="78"/>
                    <a:pt x="1" y="157"/>
                    <a:pt x="1" y="234"/>
                  </a:cubicBezTo>
                  <a:cubicBezTo>
                    <a:pt x="23" y="234"/>
                    <a:pt x="45" y="234"/>
                    <a:pt x="68" y="224"/>
                  </a:cubicBezTo>
                  <a:cubicBezTo>
                    <a:pt x="124" y="190"/>
                    <a:pt x="146" y="112"/>
                    <a:pt x="112" y="56"/>
                  </a:cubicBezTo>
                  <a:cubicBezTo>
                    <a:pt x="90" y="23"/>
                    <a:pt x="57"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0"/>
            <p:cNvSpPr/>
            <p:nvPr/>
          </p:nvSpPr>
          <p:spPr>
            <a:xfrm>
              <a:off x="1971050" y="961425"/>
              <a:ext cx="6475" cy="5925"/>
            </a:xfrm>
            <a:custGeom>
              <a:avLst/>
              <a:gdLst/>
              <a:ahLst/>
              <a:cxnLst/>
              <a:rect l="l" t="t" r="r" b="b"/>
              <a:pathLst>
                <a:path w="259" h="237" extrusionOk="0">
                  <a:moveTo>
                    <a:pt x="144" y="1"/>
                  </a:moveTo>
                  <a:cubicBezTo>
                    <a:pt x="123" y="1"/>
                    <a:pt x="100" y="7"/>
                    <a:pt x="79" y="20"/>
                  </a:cubicBezTo>
                  <a:cubicBezTo>
                    <a:pt x="23" y="53"/>
                    <a:pt x="1" y="120"/>
                    <a:pt x="35" y="176"/>
                  </a:cubicBezTo>
                  <a:cubicBezTo>
                    <a:pt x="57" y="214"/>
                    <a:pt x="101" y="236"/>
                    <a:pt x="144" y="236"/>
                  </a:cubicBezTo>
                  <a:cubicBezTo>
                    <a:pt x="164" y="236"/>
                    <a:pt x="184" y="231"/>
                    <a:pt x="202" y="221"/>
                  </a:cubicBezTo>
                  <a:cubicBezTo>
                    <a:pt x="236" y="198"/>
                    <a:pt x="258" y="164"/>
                    <a:pt x="258" y="120"/>
                  </a:cubicBezTo>
                  <a:cubicBezTo>
                    <a:pt x="258" y="97"/>
                    <a:pt x="247" y="75"/>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0"/>
            <p:cNvSpPr/>
            <p:nvPr/>
          </p:nvSpPr>
          <p:spPr>
            <a:xfrm>
              <a:off x="1994250" y="970075"/>
              <a:ext cx="6725" cy="5925"/>
            </a:xfrm>
            <a:custGeom>
              <a:avLst/>
              <a:gdLst/>
              <a:ahLst/>
              <a:cxnLst/>
              <a:rect l="l" t="t" r="r" b="b"/>
              <a:pathLst>
                <a:path w="269" h="237" extrusionOk="0">
                  <a:moveTo>
                    <a:pt x="144" y="1"/>
                  </a:moveTo>
                  <a:cubicBezTo>
                    <a:pt x="122" y="1"/>
                    <a:pt x="100" y="7"/>
                    <a:pt x="78" y="20"/>
                  </a:cubicBezTo>
                  <a:cubicBezTo>
                    <a:pt x="23" y="54"/>
                    <a:pt x="1" y="121"/>
                    <a:pt x="45" y="176"/>
                  </a:cubicBezTo>
                  <a:cubicBezTo>
                    <a:pt x="68" y="214"/>
                    <a:pt x="106" y="237"/>
                    <a:pt x="146" y="237"/>
                  </a:cubicBezTo>
                  <a:cubicBezTo>
                    <a:pt x="164" y="237"/>
                    <a:pt x="184" y="232"/>
                    <a:pt x="202" y="221"/>
                  </a:cubicBezTo>
                  <a:cubicBezTo>
                    <a:pt x="257" y="188"/>
                    <a:pt x="269"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0"/>
            <p:cNvSpPr/>
            <p:nvPr/>
          </p:nvSpPr>
          <p:spPr>
            <a:xfrm>
              <a:off x="1981125" y="978000"/>
              <a:ext cx="6725" cy="5900"/>
            </a:xfrm>
            <a:custGeom>
              <a:avLst/>
              <a:gdLst/>
              <a:ahLst/>
              <a:cxnLst/>
              <a:rect l="l" t="t" r="r" b="b"/>
              <a:pathLst>
                <a:path w="269" h="236" extrusionOk="0">
                  <a:moveTo>
                    <a:pt x="134" y="0"/>
                  </a:moveTo>
                  <a:cubicBezTo>
                    <a:pt x="115" y="0"/>
                    <a:pt x="96" y="5"/>
                    <a:pt x="79" y="15"/>
                  </a:cubicBezTo>
                  <a:cubicBezTo>
                    <a:pt x="22" y="49"/>
                    <a:pt x="0" y="127"/>
                    <a:pt x="45" y="184"/>
                  </a:cubicBezTo>
                  <a:cubicBezTo>
                    <a:pt x="66" y="218"/>
                    <a:pt x="100" y="236"/>
                    <a:pt x="136" y="236"/>
                  </a:cubicBezTo>
                  <a:cubicBezTo>
                    <a:pt x="158" y="236"/>
                    <a:pt x="180" y="229"/>
                    <a:pt x="201" y="217"/>
                  </a:cubicBezTo>
                  <a:cubicBezTo>
                    <a:pt x="258" y="184"/>
                    <a:pt x="268" y="116"/>
                    <a:pt x="235" y="60"/>
                  </a:cubicBezTo>
                  <a:cubicBezTo>
                    <a:pt x="212"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0"/>
            <p:cNvSpPr/>
            <p:nvPr/>
          </p:nvSpPr>
          <p:spPr>
            <a:xfrm>
              <a:off x="1968000" y="986075"/>
              <a:ext cx="6725" cy="5850"/>
            </a:xfrm>
            <a:custGeom>
              <a:avLst/>
              <a:gdLst/>
              <a:ahLst/>
              <a:cxnLst/>
              <a:rect l="l" t="t" r="r" b="b"/>
              <a:pathLst>
                <a:path w="269" h="234" extrusionOk="0">
                  <a:moveTo>
                    <a:pt x="134" y="1"/>
                  </a:moveTo>
                  <a:cubicBezTo>
                    <a:pt x="116" y="1"/>
                    <a:pt x="96" y="6"/>
                    <a:pt x="78" y="17"/>
                  </a:cubicBezTo>
                  <a:cubicBezTo>
                    <a:pt x="23" y="50"/>
                    <a:pt x="0" y="129"/>
                    <a:pt x="33" y="173"/>
                  </a:cubicBezTo>
                  <a:cubicBezTo>
                    <a:pt x="64" y="211"/>
                    <a:pt x="105" y="234"/>
                    <a:pt x="145" y="234"/>
                  </a:cubicBezTo>
                  <a:cubicBezTo>
                    <a:pt x="164" y="234"/>
                    <a:pt x="184" y="229"/>
                    <a:pt x="201" y="218"/>
                  </a:cubicBezTo>
                  <a:cubicBezTo>
                    <a:pt x="257" y="184"/>
                    <a:pt x="269" y="106"/>
                    <a:pt x="235"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0"/>
            <p:cNvSpPr/>
            <p:nvPr/>
          </p:nvSpPr>
          <p:spPr>
            <a:xfrm>
              <a:off x="2006250" y="989725"/>
              <a:ext cx="6725" cy="5900"/>
            </a:xfrm>
            <a:custGeom>
              <a:avLst/>
              <a:gdLst/>
              <a:ahLst/>
              <a:cxnLst/>
              <a:rect l="l" t="t" r="r" b="b"/>
              <a:pathLst>
                <a:path w="269" h="236" extrusionOk="0">
                  <a:moveTo>
                    <a:pt x="134" y="0"/>
                  </a:moveTo>
                  <a:cubicBezTo>
                    <a:pt x="116" y="0"/>
                    <a:pt x="97" y="5"/>
                    <a:pt x="79"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0"/>
            <p:cNvSpPr/>
            <p:nvPr/>
          </p:nvSpPr>
          <p:spPr>
            <a:xfrm>
              <a:off x="1993125" y="997750"/>
              <a:ext cx="6750" cy="5900"/>
            </a:xfrm>
            <a:custGeom>
              <a:avLst/>
              <a:gdLst/>
              <a:ahLst/>
              <a:cxnLst/>
              <a:rect l="l" t="t" r="r" b="b"/>
              <a:pathLst>
                <a:path w="270" h="236" extrusionOk="0">
                  <a:moveTo>
                    <a:pt x="144" y="0"/>
                  </a:moveTo>
                  <a:cubicBezTo>
                    <a:pt x="123" y="0"/>
                    <a:pt x="100" y="6"/>
                    <a:pt x="79" y="19"/>
                  </a:cubicBezTo>
                  <a:cubicBezTo>
                    <a:pt x="23" y="52"/>
                    <a:pt x="1" y="119"/>
                    <a:pt x="34" y="176"/>
                  </a:cubicBezTo>
                  <a:cubicBezTo>
                    <a:pt x="57" y="213"/>
                    <a:pt x="101" y="236"/>
                    <a:pt x="144" y="236"/>
                  </a:cubicBezTo>
                  <a:cubicBezTo>
                    <a:pt x="164" y="236"/>
                    <a:pt x="184" y="231"/>
                    <a:pt x="202" y="220"/>
                  </a:cubicBezTo>
                  <a:cubicBezTo>
                    <a:pt x="258" y="186"/>
                    <a:pt x="269" y="109"/>
                    <a:pt x="235"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0"/>
            <p:cNvSpPr/>
            <p:nvPr/>
          </p:nvSpPr>
          <p:spPr>
            <a:xfrm>
              <a:off x="1980000" y="1005650"/>
              <a:ext cx="6725" cy="5900"/>
            </a:xfrm>
            <a:custGeom>
              <a:avLst/>
              <a:gdLst/>
              <a:ahLst/>
              <a:cxnLst/>
              <a:rect l="l" t="t" r="r" b="b"/>
              <a:pathLst>
                <a:path w="269" h="236" extrusionOk="0">
                  <a:moveTo>
                    <a:pt x="135" y="0"/>
                  </a:moveTo>
                  <a:cubicBezTo>
                    <a:pt x="116" y="0"/>
                    <a:pt x="97" y="5"/>
                    <a:pt x="79" y="16"/>
                  </a:cubicBezTo>
                  <a:cubicBezTo>
                    <a:pt x="23" y="49"/>
                    <a:pt x="0" y="128"/>
                    <a:pt x="34" y="183"/>
                  </a:cubicBezTo>
                  <a:cubicBezTo>
                    <a:pt x="55" y="218"/>
                    <a:pt x="94" y="236"/>
                    <a:pt x="133" y="236"/>
                  </a:cubicBezTo>
                  <a:cubicBezTo>
                    <a:pt x="157" y="236"/>
                    <a:pt x="181" y="230"/>
                    <a:pt x="201" y="217"/>
                  </a:cubicBezTo>
                  <a:cubicBezTo>
                    <a:pt x="258" y="183"/>
                    <a:pt x="269"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0"/>
            <p:cNvSpPr/>
            <p:nvPr/>
          </p:nvSpPr>
          <p:spPr>
            <a:xfrm>
              <a:off x="1972175" y="1014425"/>
              <a:ext cx="1150" cy="3075"/>
            </a:xfrm>
            <a:custGeom>
              <a:avLst/>
              <a:gdLst/>
              <a:ahLst/>
              <a:cxnLst/>
              <a:rect l="l" t="t" r="r" b="b"/>
              <a:pathLst>
                <a:path w="46" h="123" extrusionOk="0">
                  <a:moveTo>
                    <a:pt x="1" y="0"/>
                  </a:moveTo>
                  <a:lnTo>
                    <a:pt x="1" y="0"/>
                  </a:lnTo>
                  <a:cubicBezTo>
                    <a:pt x="12" y="45"/>
                    <a:pt x="23" y="78"/>
                    <a:pt x="34" y="123"/>
                  </a:cubicBezTo>
                  <a:cubicBezTo>
                    <a:pt x="45" y="90"/>
                    <a:pt x="45" y="56"/>
                    <a:pt x="23" y="23"/>
                  </a:cubicBezTo>
                  <a:cubicBezTo>
                    <a:pt x="23" y="11"/>
                    <a:pt x="12" y="1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0"/>
            <p:cNvSpPr/>
            <p:nvPr/>
          </p:nvSpPr>
          <p:spPr>
            <a:xfrm>
              <a:off x="2007925" y="962050"/>
              <a:ext cx="6475" cy="6025"/>
            </a:xfrm>
            <a:custGeom>
              <a:avLst/>
              <a:gdLst/>
              <a:ahLst/>
              <a:cxnLst/>
              <a:rect l="l" t="t" r="r" b="b"/>
              <a:pathLst>
                <a:path w="259" h="241" extrusionOk="0">
                  <a:moveTo>
                    <a:pt x="116" y="1"/>
                  </a:moveTo>
                  <a:cubicBezTo>
                    <a:pt x="95" y="1"/>
                    <a:pt x="75" y="6"/>
                    <a:pt x="57" y="17"/>
                  </a:cubicBezTo>
                  <a:lnTo>
                    <a:pt x="35" y="39"/>
                  </a:lnTo>
                  <a:lnTo>
                    <a:pt x="23" y="50"/>
                  </a:lnTo>
                  <a:lnTo>
                    <a:pt x="23" y="62"/>
                  </a:lnTo>
                  <a:cubicBezTo>
                    <a:pt x="12" y="62"/>
                    <a:pt x="12" y="62"/>
                    <a:pt x="12" y="72"/>
                  </a:cubicBezTo>
                  <a:lnTo>
                    <a:pt x="12" y="84"/>
                  </a:lnTo>
                  <a:cubicBezTo>
                    <a:pt x="1" y="84"/>
                    <a:pt x="1" y="95"/>
                    <a:pt x="1" y="95"/>
                  </a:cubicBezTo>
                  <a:lnTo>
                    <a:pt x="1" y="117"/>
                  </a:lnTo>
                  <a:lnTo>
                    <a:pt x="1" y="139"/>
                  </a:lnTo>
                  <a:cubicBezTo>
                    <a:pt x="1" y="151"/>
                    <a:pt x="12" y="162"/>
                    <a:pt x="23" y="184"/>
                  </a:cubicBezTo>
                  <a:cubicBezTo>
                    <a:pt x="35" y="196"/>
                    <a:pt x="35" y="207"/>
                    <a:pt x="45" y="207"/>
                  </a:cubicBezTo>
                  <a:lnTo>
                    <a:pt x="57" y="218"/>
                  </a:lnTo>
                  <a:cubicBezTo>
                    <a:pt x="68" y="229"/>
                    <a:pt x="79" y="229"/>
                    <a:pt x="79" y="229"/>
                  </a:cubicBezTo>
                  <a:lnTo>
                    <a:pt x="90" y="229"/>
                  </a:lnTo>
                  <a:cubicBezTo>
                    <a:pt x="102" y="240"/>
                    <a:pt x="102" y="240"/>
                    <a:pt x="112" y="240"/>
                  </a:cubicBezTo>
                  <a:lnTo>
                    <a:pt x="124" y="240"/>
                  </a:lnTo>
                  <a:cubicBezTo>
                    <a:pt x="135" y="240"/>
                    <a:pt x="135" y="240"/>
                    <a:pt x="135" y="229"/>
                  </a:cubicBezTo>
                  <a:lnTo>
                    <a:pt x="157" y="229"/>
                  </a:lnTo>
                  <a:cubicBezTo>
                    <a:pt x="157" y="229"/>
                    <a:pt x="169" y="229"/>
                    <a:pt x="180" y="218"/>
                  </a:cubicBezTo>
                  <a:cubicBezTo>
                    <a:pt x="236" y="184"/>
                    <a:pt x="258" y="117"/>
                    <a:pt x="224" y="62"/>
                  </a:cubicBezTo>
                  <a:cubicBezTo>
                    <a:pt x="202" y="24"/>
                    <a:pt x="158"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0"/>
            <p:cNvSpPr/>
            <p:nvPr/>
          </p:nvSpPr>
          <p:spPr>
            <a:xfrm>
              <a:off x="2029725" y="997925"/>
              <a:ext cx="6450" cy="5900"/>
            </a:xfrm>
            <a:custGeom>
              <a:avLst/>
              <a:gdLst/>
              <a:ahLst/>
              <a:cxnLst/>
              <a:rect l="l" t="t" r="r" b="b"/>
              <a:pathLst>
                <a:path w="258" h="236" extrusionOk="0">
                  <a:moveTo>
                    <a:pt x="124" y="1"/>
                  </a:moveTo>
                  <a:cubicBezTo>
                    <a:pt x="101" y="1"/>
                    <a:pt x="79" y="12"/>
                    <a:pt x="57" y="23"/>
                  </a:cubicBezTo>
                  <a:cubicBezTo>
                    <a:pt x="57" y="23"/>
                    <a:pt x="45" y="35"/>
                    <a:pt x="34" y="35"/>
                  </a:cubicBezTo>
                  <a:cubicBezTo>
                    <a:pt x="34" y="45"/>
                    <a:pt x="23" y="57"/>
                    <a:pt x="12" y="68"/>
                  </a:cubicBezTo>
                  <a:cubicBezTo>
                    <a:pt x="12" y="79"/>
                    <a:pt x="12" y="90"/>
                    <a:pt x="0" y="90"/>
                  </a:cubicBezTo>
                  <a:cubicBezTo>
                    <a:pt x="0" y="124"/>
                    <a:pt x="0" y="157"/>
                    <a:pt x="23" y="179"/>
                  </a:cubicBezTo>
                  <a:cubicBezTo>
                    <a:pt x="34" y="202"/>
                    <a:pt x="45" y="213"/>
                    <a:pt x="67" y="224"/>
                  </a:cubicBezTo>
                  <a:cubicBezTo>
                    <a:pt x="79" y="224"/>
                    <a:pt x="79" y="236"/>
                    <a:pt x="90" y="236"/>
                  </a:cubicBezTo>
                  <a:lnTo>
                    <a:pt x="134" y="236"/>
                  </a:lnTo>
                  <a:cubicBezTo>
                    <a:pt x="157" y="236"/>
                    <a:pt x="168" y="224"/>
                    <a:pt x="179" y="224"/>
                  </a:cubicBezTo>
                  <a:cubicBezTo>
                    <a:pt x="235" y="191"/>
                    <a:pt x="258" y="112"/>
                    <a:pt x="224" y="57"/>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0"/>
            <p:cNvSpPr/>
            <p:nvPr/>
          </p:nvSpPr>
          <p:spPr>
            <a:xfrm>
              <a:off x="2016300" y="1005925"/>
              <a:ext cx="6750" cy="5900"/>
            </a:xfrm>
            <a:custGeom>
              <a:avLst/>
              <a:gdLst/>
              <a:ahLst/>
              <a:cxnLst/>
              <a:rect l="l" t="t" r="r" b="b"/>
              <a:pathLst>
                <a:path w="270" h="236" extrusionOk="0">
                  <a:moveTo>
                    <a:pt x="126" y="0"/>
                  </a:moveTo>
                  <a:cubicBezTo>
                    <a:pt x="106" y="0"/>
                    <a:pt x="86" y="5"/>
                    <a:pt x="68" y="16"/>
                  </a:cubicBezTo>
                  <a:cubicBezTo>
                    <a:pt x="13" y="50"/>
                    <a:pt x="1" y="128"/>
                    <a:pt x="35" y="184"/>
                  </a:cubicBezTo>
                  <a:cubicBezTo>
                    <a:pt x="46" y="206"/>
                    <a:pt x="80" y="229"/>
                    <a:pt x="102" y="229"/>
                  </a:cubicBezTo>
                  <a:cubicBezTo>
                    <a:pt x="116" y="233"/>
                    <a:pt x="129" y="236"/>
                    <a:pt x="142" y="236"/>
                  </a:cubicBezTo>
                  <a:cubicBezTo>
                    <a:pt x="161" y="236"/>
                    <a:pt x="178" y="230"/>
                    <a:pt x="191" y="217"/>
                  </a:cubicBezTo>
                  <a:cubicBezTo>
                    <a:pt x="247" y="184"/>
                    <a:pt x="269" y="117"/>
                    <a:pt x="236" y="61"/>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0"/>
            <p:cNvSpPr/>
            <p:nvPr/>
          </p:nvSpPr>
          <p:spPr>
            <a:xfrm>
              <a:off x="2003200" y="1013850"/>
              <a:ext cx="6725" cy="6000"/>
            </a:xfrm>
            <a:custGeom>
              <a:avLst/>
              <a:gdLst/>
              <a:ahLst/>
              <a:cxnLst/>
              <a:rect l="l" t="t" r="r" b="b"/>
              <a:pathLst>
                <a:path w="269" h="240" extrusionOk="0">
                  <a:moveTo>
                    <a:pt x="134" y="1"/>
                  </a:moveTo>
                  <a:cubicBezTo>
                    <a:pt x="112" y="1"/>
                    <a:pt x="90" y="12"/>
                    <a:pt x="67" y="23"/>
                  </a:cubicBezTo>
                  <a:cubicBezTo>
                    <a:pt x="11" y="56"/>
                    <a:pt x="0" y="123"/>
                    <a:pt x="33" y="180"/>
                  </a:cubicBezTo>
                  <a:cubicBezTo>
                    <a:pt x="33" y="190"/>
                    <a:pt x="33" y="202"/>
                    <a:pt x="45" y="202"/>
                  </a:cubicBezTo>
                  <a:cubicBezTo>
                    <a:pt x="64" y="228"/>
                    <a:pt x="95" y="239"/>
                    <a:pt x="127" y="239"/>
                  </a:cubicBezTo>
                  <a:cubicBezTo>
                    <a:pt x="149" y="239"/>
                    <a:pt x="171" y="234"/>
                    <a:pt x="190" y="224"/>
                  </a:cubicBezTo>
                  <a:cubicBezTo>
                    <a:pt x="246" y="190"/>
                    <a:pt x="268" y="113"/>
                    <a:pt x="234" y="56"/>
                  </a:cubicBezTo>
                  <a:cubicBezTo>
                    <a:pt x="212" y="23"/>
                    <a:pt x="167" y="12"/>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0"/>
            <p:cNvSpPr/>
            <p:nvPr/>
          </p:nvSpPr>
          <p:spPr>
            <a:xfrm>
              <a:off x="1990050" y="1021925"/>
              <a:ext cx="6475" cy="5825"/>
            </a:xfrm>
            <a:custGeom>
              <a:avLst/>
              <a:gdLst/>
              <a:ahLst/>
              <a:cxnLst/>
              <a:rect l="l" t="t" r="r" b="b"/>
              <a:pathLst>
                <a:path w="259" h="233" extrusionOk="0">
                  <a:moveTo>
                    <a:pt x="135" y="0"/>
                  </a:moveTo>
                  <a:cubicBezTo>
                    <a:pt x="112" y="0"/>
                    <a:pt x="88" y="8"/>
                    <a:pt x="68" y="24"/>
                  </a:cubicBezTo>
                  <a:cubicBezTo>
                    <a:pt x="12" y="58"/>
                    <a:pt x="1" y="125"/>
                    <a:pt x="35" y="180"/>
                  </a:cubicBezTo>
                  <a:cubicBezTo>
                    <a:pt x="55" y="216"/>
                    <a:pt x="89" y="233"/>
                    <a:pt x="126" y="233"/>
                  </a:cubicBezTo>
                  <a:cubicBezTo>
                    <a:pt x="147" y="233"/>
                    <a:pt x="170" y="227"/>
                    <a:pt x="191" y="214"/>
                  </a:cubicBezTo>
                  <a:cubicBezTo>
                    <a:pt x="236" y="192"/>
                    <a:pt x="258" y="147"/>
                    <a:pt x="246" y="103"/>
                  </a:cubicBezTo>
                  <a:cubicBezTo>
                    <a:pt x="246" y="91"/>
                    <a:pt x="236" y="69"/>
                    <a:pt x="236" y="58"/>
                  </a:cubicBezTo>
                  <a:cubicBezTo>
                    <a:pt x="214" y="22"/>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0"/>
            <p:cNvSpPr/>
            <p:nvPr/>
          </p:nvSpPr>
          <p:spPr>
            <a:xfrm>
              <a:off x="1978050" y="1029950"/>
              <a:ext cx="5050" cy="6000"/>
            </a:xfrm>
            <a:custGeom>
              <a:avLst/>
              <a:gdLst/>
              <a:ahLst/>
              <a:cxnLst/>
              <a:rect l="l" t="t" r="r" b="b"/>
              <a:pathLst>
                <a:path w="202" h="240" extrusionOk="0">
                  <a:moveTo>
                    <a:pt x="85" y="0"/>
                  </a:moveTo>
                  <a:cubicBezTo>
                    <a:pt x="64" y="0"/>
                    <a:pt x="46" y="8"/>
                    <a:pt x="23" y="16"/>
                  </a:cubicBezTo>
                  <a:cubicBezTo>
                    <a:pt x="11" y="27"/>
                    <a:pt x="11" y="27"/>
                    <a:pt x="1" y="27"/>
                  </a:cubicBezTo>
                  <a:lnTo>
                    <a:pt x="1" y="38"/>
                  </a:lnTo>
                  <a:cubicBezTo>
                    <a:pt x="11" y="72"/>
                    <a:pt x="23" y="117"/>
                    <a:pt x="34" y="150"/>
                  </a:cubicBezTo>
                  <a:cubicBezTo>
                    <a:pt x="45" y="172"/>
                    <a:pt x="68" y="206"/>
                    <a:pt x="78" y="229"/>
                  </a:cubicBezTo>
                  <a:lnTo>
                    <a:pt x="78" y="239"/>
                  </a:lnTo>
                  <a:cubicBezTo>
                    <a:pt x="90" y="239"/>
                    <a:pt x="90" y="239"/>
                    <a:pt x="90" y="229"/>
                  </a:cubicBezTo>
                  <a:lnTo>
                    <a:pt x="123" y="229"/>
                  </a:lnTo>
                  <a:cubicBezTo>
                    <a:pt x="123" y="229"/>
                    <a:pt x="135" y="229"/>
                    <a:pt x="145" y="217"/>
                  </a:cubicBezTo>
                  <a:cubicBezTo>
                    <a:pt x="168" y="206"/>
                    <a:pt x="179" y="184"/>
                    <a:pt x="190" y="161"/>
                  </a:cubicBezTo>
                  <a:lnTo>
                    <a:pt x="202" y="150"/>
                  </a:lnTo>
                  <a:cubicBezTo>
                    <a:pt x="202" y="117"/>
                    <a:pt x="202" y="83"/>
                    <a:pt x="190" y="60"/>
                  </a:cubicBezTo>
                  <a:cubicBezTo>
                    <a:pt x="168" y="27"/>
                    <a:pt x="145" y="16"/>
                    <a:pt x="112" y="5"/>
                  </a:cubicBezTo>
                  <a:cubicBezTo>
                    <a:pt x="102" y="2"/>
                    <a:pt x="93"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0"/>
            <p:cNvSpPr/>
            <p:nvPr/>
          </p:nvSpPr>
          <p:spPr>
            <a:xfrm>
              <a:off x="2039775" y="1014575"/>
              <a:ext cx="6450" cy="5925"/>
            </a:xfrm>
            <a:custGeom>
              <a:avLst/>
              <a:gdLst/>
              <a:ahLst/>
              <a:cxnLst/>
              <a:rect l="l" t="t" r="r" b="b"/>
              <a:pathLst>
                <a:path w="258" h="237" extrusionOk="0">
                  <a:moveTo>
                    <a:pt x="119" y="1"/>
                  </a:moveTo>
                  <a:cubicBezTo>
                    <a:pt x="100" y="1"/>
                    <a:pt x="82" y="6"/>
                    <a:pt x="68" y="17"/>
                  </a:cubicBezTo>
                  <a:lnTo>
                    <a:pt x="57" y="17"/>
                  </a:lnTo>
                  <a:cubicBezTo>
                    <a:pt x="57" y="27"/>
                    <a:pt x="45" y="27"/>
                    <a:pt x="45" y="39"/>
                  </a:cubicBezTo>
                  <a:lnTo>
                    <a:pt x="35" y="39"/>
                  </a:lnTo>
                  <a:cubicBezTo>
                    <a:pt x="35" y="50"/>
                    <a:pt x="35" y="50"/>
                    <a:pt x="23" y="50"/>
                  </a:cubicBezTo>
                  <a:lnTo>
                    <a:pt x="23" y="72"/>
                  </a:lnTo>
                  <a:lnTo>
                    <a:pt x="12" y="72"/>
                  </a:lnTo>
                  <a:lnTo>
                    <a:pt x="12" y="94"/>
                  </a:lnTo>
                  <a:cubicBezTo>
                    <a:pt x="1" y="117"/>
                    <a:pt x="1" y="151"/>
                    <a:pt x="23" y="184"/>
                  </a:cubicBezTo>
                  <a:cubicBezTo>
                    <a:pt x="44" y="219"/>
                    <a:pt x="78" y="236"/>
                    <a:pt x="114" y="236"/>
                  </a:cubicBezTo>
                  <a:cubicBezTo>
                    <a:pt x="136" y="236"/>
                    <a:pt x="159" y="230"/>
                    <a:pt x="179" y="218"/>
                  </a:cubicBezTo>
                  <a:cubicBezTo>
                    <a:pt x="236" y="184"/>
                    <a:pt x="258" y="117"/>
                    <a:pt x="224" y="61"/>
                  </a:cubicBezTo>
                  <a:cubicBezTo>
                    <a:pt x="202" y="23"/>
                    <a:pt x="158"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0"/>
            <p:cNvSpPr/>
            <p:nvPr/>
          </p:nvSpPr>
          <p:spPr>
            <a:xfrm>
              <a:off x="2026375" y="1022675"/>
              <a:ext cx="6725" cy="5850"/>
            </a:xfrm>
            <a:custGeom>
              <a:avLst/>
              <a:gdLst/>
              <a:ahLst/>
              <a:cxnLst/>
              <a:rect l="l" t="t" r="r" b="b"/>
              <a:pathLst>
                <a:path w="269" h="234" extrusionOk="0">
                  <a:moveTo>
                    <a:pt x="128" y="0"/>
                  </a:moveTo>
                  <a:cubicBezTo>
                    <a:pt x="107" y="0"/>
                    <a:pt x="86" y="5"/>
                    <a:pt x="67" y="16"/>
                  </a:cubicBezTo>
                  <a:cubicBezTo>
                    <a:pt x="23" y="50"/>
                    <a:pt x="0" y="117"/>
                    <a:pt x="34" y="173"/>
                  </a:cubicBezTo>
                  <a:cubicBezTo>
                    <a:pt x="57" y="211"/>
                    <a:pt x="95" y="233"/>
                    <a:pt x="134" y="233"/>
                  </a:cubicBezTo>
                  <a:cubicBezTo>
                    <a:pt x="153" y="233"/>
                    <a:pt x="172" y="228"/>
                    <a:pt x="191" y="217"/>
                  </a:cubicBezTo>
                  <a:cubicBezTo>
                    <a:pt x="246" y="184"/>
                    <a:pt x="268" y="106"/>
                    <a:pt x="235" y="50"/>
                  </a:cubicBezTo>
                  <a:cubicBezTo>
                    <a:pt x="213" y="20"/>
                    <a:pt x="17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0"/>
            <p:cNvSpPr/>
            <p:nvPr/>
          </p:nvSpPr>
          <p:spPr>
            <a:xfrm>
              <a:off x="2013250" y="1030700"/>
              <a:ext cx="6725" cy="5725"/>
            </a:xfrm>
            <a:custGeom>
              <a:avLst/>
              <a:gdLst/>
              <a:ahLst/>
              <a:cxnLst/>
              <a:rect l="l" t="t" r="r" b="b"/>
              <a:pathLst>
                <a:path w="269" h="229" extrusionOk="0">
                  <a:moveTo>
                    <a:pt x="136" y="1"/>
                  </a:moveTo>
                  <a:cubicBezTo>
                    <a:pt x="112" y="1"/>
                    <a:pt x="88" y="7"/>
                    <a:pt x="68" y="20"/>
                  </a:cubicBezTo>
                  <a:cubicBezTo>
                    <a:pt x="11" y="53"/>
                    <a:pt x="0" y="120"/>
                    <a:pt x="34" y="176"/>
                  </a:cubicBezTo>
                  <a:cubicBezTo>
                    <a:pt x="55" y="211"/>
                    <a:pt x="89" y="228"/>
                    <a:pt x="125" y="228"/>
                  </a:cubicBezTo>
                  <a:cubicBezTo>
                    <a:pt x="147" y="228"/>
                    <a:pt x="169" y="222"/>
                    <a:pt x="190" y="209"/>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0"/>
            <p:cNvSpPr/>
            <p:nvPr/>
          </p:nvSpPr>
          <p:spPr>
            <a:xfrm>
              <a:off x="2000100" y="1038600"/>
              <a:ext cx="6750" cy="5925"/>
            </a:xfrm>
            <a:custGeom>
              <a:avLst/>
              <a:gdLst/>
              <a:ahLst/>
              <a:cxnLst/>
              <a:rect l="l" t="t" r="r" b="b"/>
              <a:pathLst>
                <a:path w="270" h="237" extrusionOk="0">
                  <a:moveTo>
                    <a:pt x="127" y="1"/>
                  </a:moveTo>
                  <a:cubicBezTo>
                    <a:pt x="106" y="1"/>
                    <a:pt x="86" y="6"/>
                    <a:pt x="68" y="17"/>
                  </a:cubicBezTo>
                  <a:cubicBezTo>
                    <a:pt x="12" y="50"/>
                    <a:pt x="1" y="128"/>
                    <a:pt x="35" y="184"/>
                  </a:cubicBezTo>
                  <a:cubicBezTo>
                    <a:pt x="56" y="219"/>
                    <a:pt x="89" y="236"/>
                    <a:pt x="126" y="236"/>
                  </a:cubicBezTo>
                  <a:cubicBezTo>
                    <a:pt x="148" y="236"/>
                    <a:pt x="170" y="230"/>
                    <a:pt x="191" y="218"/>
                  </a:cubicBezTo>
                  <a:cubicBezTo>
                    <a:pt x="247" y="184"/>
                    <a:pt x="269" y="117"/>
                    <a:pt x="236" y="61"/>
                  </a:cubicBezTo>
                  <a:cubicBezTo>
                    <a:pt x="213" y="23"/>
                    <a:pt x="17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0"/>
            <p:cNvSpPr/>
            <p:nvPr/>
          </p:nvSpPr>
          <p:spPr>
            <a:xfrm>
              <a:off x="1987250" y="1046625"/>
              <a:ext cx="6475" cy="5925"/>
            </a:xfrm>
            <a:custGeom>
              <a:avLst/>
              <a:gdLst/>
              <a:ahLst/>
              <a:cxnLst/>
              <a:rect l="l" t="t" r="r" b="b"/>
              <a:pathLst>
                <a:path w="259" h="237" extrusionOk="0">
                  <a:moveTo>
                    <a:pt x="126" y="1"/>
                  </a:moveTo>
                  <a:cubicBezTo>
                    <a:pt x="102" y="1"/>
                    <a:pt x="78" y="7"/>
                    <a:pt x="57" y="19"/>
                  </a:cubicBezTo>
                  <a:cubicBezTo>
                    <a:pt x="46" y="19"/>
                    <a:pt x="46" y="31"/>
                    <a:pt x="35" y="31"/>
                  </a:cubicBezTo>
                  <a:lnTo>
                    <a:pt x="35" y="42"/>
                  </a:lnTo>
                  <a:lnTo>
                    <a:pt x="23" y="53"/>
                  </a:lnTo>
                  <a:cubicBezTo>
                    <a:pt x="13" y="64"/>
                    <a:pt x="13" y="76"/>
                    <a:pt x="13" y="86"/>
                  </a:cubicBezTo>
                  <a:cubicBezTo>
                    <a:pt x="13" y="98"/>
                    <a:pt x="1" y="109"/>
                    <a:pt x="1" y="109"/>
                  </a:cubicBezTo>
                  <a:lnTo>
                    <a:pt x="1" y="131"/>
                  </a:lnTo>
                  <a:cubicBezTo>
                    <a:pt x="13" y="153"/>
                    <a:pt x="13" y="165"/>
                    <a:pt x="23" y="176"/>
                  </a:cubicBezTo>
                  <a:cubicBezTo>
                    <a:pt x="46" y="214"/>
                    <a:pt x="84" y="236"/>
                    <a:pt x="124" y="236"/>
                  </a:cubicBezTo>
                  <a:cubicBezTo>
                    <a:pt x="143" y="236"/>
                    <a:pt x="162" y="231"/>
                    <a:pt x="180" y="220"/>
                  </a:cubicBezTo>
                  <a:cubicBezTo>
                    <a:pt x="236" y="187"/>
                    <a:pt x="258" y="109"/>
                    <a:pt x="224" y="53"/>
                  </a:cubicBezTo>
                  <a:cubicBezTo>
                    <a:pt x="204" y="18"/>
                    <a:pt x="165"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0"/>
            <p:cNvSpPr/>
            <p:nvPr/>
          </p:nvSpPr>
          <p:spPr>
            <a:xfrm>
              <a:off x="2038400" y="1042225"/>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4" y="219"/>
                    <a:pt x="89" y="237"/>
                    <a:pt x="125" y="237"/>
                  </a:cubicBezTo>
                  <a:cubicBezTo>
                    <a:pt x="146" y="237"/>
                    <a:pt x="169" y="230"/>
                    <a:pt x="190" y="218"/>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0"/>
            <p:cNvSpPr/>
            <p:nvPr/>
          </p:nvSpPr>
          <p:spPr>
            <a:xfrm>
              <a:off x="2025250" y="1050250"/>
              <a:ext cx="6725" cy="5925"/>
            </a:xfrm>
            <a:custGeom>
              <a:avLst/>
              <a:gdLst/>
              <a:ahLst/>
              <a:cxnLst/>
              <a:rect l="l" t="t" r="r" b="b"/>
              <a:pathLst>
                <a:path w="269" h="237" extrusionOk="0">
                  <a:moveTo>
                    <a:pt x="137" y="1"/>
                  </a:moveTo>
                  <a:cubicBezTo>
                    <a:pt x="113" y="1"/>
                    <a:pt x="89" y="7"/>
                    <a:pt x="68" y="20"/>
                  </a:cubicBezTo>
                  <a:cubicBezTo>
                    <a:pt x="12" y="53"/>
                    <a:pt x="1" y="120"/>
                    <a:pt x="34" y="176"/>
                  </a:cubicBezTo>
                  <a:cubicBezTo>
                    <a:pt x="57" y="214"/>
                    <a:pt x="95" y="237"/>
                    <a:pt x="135" y="237"/>
                  </a:cubicBezTo>
                  <a:cubicBezTo>
                    <a:pt x="154" y="237"/>
                    <a:pt x="173" y="232"/>
                    <a:pt x="191" y="221"/>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0"/>
            <p:cNvSpPr/>
            <p:nvPr/>
          </p:nvSpPr>
          <p:spPr>
            <a:xfrm>
              <a:off x="2012125" y="1058150"/>
              <a:ext cx="6725" cy="5925"/>
            </a:xfrm>
            <a:custGeom>
              <a:avLst/>
              <a:gdLst/>
              <a:ahLst/>
              <a:cxnLst/>
              <a:rect l="l" t="t" r="r" b="b"/>
              <a:pathLst>
                <a:path w="269" h="237" extrusionOk="0">
                  <a:moveTo>
                    <a:pt x="126" y="1"/>
                  </a:moveTo>
                  <a:cubicBezTo>
                    <a:pt x="106" y="1"/>
                    <a:pt x="86" y="6"/>
                    <a:pt x="68" y="17"/>
                  </a:cubicBezTo>
                  <a:cubicBezTo>
                    <a:pt x="12" y="50"/>
                    <a:pt x="1" y="129"/>
                    <a:pt x="34" y="184"/>
                  </a:cubicBezTo>
                  <a:cubicBezTo>
                    <a:pt x="55" y="219"/>
                    <a:pt x="89" y="237"/>
                    <a:pt x="125" y="237"/>
                  </a:cubicBezTo>
                  <a:cubicBezTo>
                    <a:pt x="147" y="237"/>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0"/>
            <p:cNvSpPr/>
            <p:nvPr/>
          </p:nvSpPr>
          <p:spPr>
            <a:xfrm>
              <a:off x="1999000" y="1066250"/>
              <a:ext cx="6725" cy="6000"/>
            </a:xfrm>
            <a:custGeom>
              <a:avLst/>
              <a:gdLst/>
              <a:ahLst/>
              <a:cxnLst/>
              <a:rect l="l" t="t" r="r" b="b"/>
              <a:pathLst>
                <a:path w="269" h="240" extrusionOk="0">
                  <a:moveTo>
                    <a:pt x="126" y="1"/>
                  </a:moveTo>
                  <a:cubicBezTo>
                    <a:pt x="105" y="1"/>
                    <a:pt x="85" y="6"/>
                    <a:pt x="67" y="16"/>
                  </a:cubicBezTo>
                  <a:cubicBezTo>
                    <a:pt x="12" y="50"/>
                    <a:pt x="0" y="128"/>
                    <a:pt x="34" y="173"/>
                  </a:cubicBezTo>
                  <a:lnTo>
                    <a:pt x="34" y="184"/>
                  </a:lnTo>
                  <a:lnTo>
                    <a:pt x="56" y="207"/>
                  </a:lnTo>
                  <a:lnTo>
                    <a:pt x="67" y="217"/>
                  </a:lnTo>
                  <a:cubicBezTo>
                    <a:pt x="79" y="217"/>
                    <a:pt x="90" y="229"/>
                    <a:pt x="90" y="229"/>
                  </a:cubicBezTo>
                  <a:lnTo>
                    <a:pt x="101" y="229"/>
                  </a:lnTo>
                  <a:cubicBezTo>
                    <a:pt x="112" y="229"/>
                    <a:pt x="112" y="229"/>
                    <a:pt x="124" y="240"/>
                  </a:cubicBezTo>
                  <a:lnTo>
                    <a:pt x="134" y="229"/>
                  </a:lnTo>
                  <a:lnTo>
                    <a:pt x="168" y="229"/>
                  </a:lnTo>
                  <a:cubicBezTo>
                    <a:pt x="168" y="229"/>
                    <a:pt x="179" y="217"/>
                    <a:pt x="191" y="217"/>
                  </a:cubicBezTo>
                  <a:cubicBezTo>
                    <a:pt x="246" y="184"/>
                    <a:pt x="268" y="106"/>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0"/>
            <p:cNvSpPr/>
            <p:nvPr/>
          </p:nvSpPr>
          <p:spPr>
            <a:xfrm>
              <a:off x="2048150" y="1058475"/>
              <a:ext cx="6475" cy="5875"/>
            </a:xfrm>
            <a:custGeom>
              <a:avLst/>
              <a:gdLst/>
              <a:ahLst/>
              <a:cxnLst/>
              <a:rect l="l" t="t" r="r" b="b"/>
              <a:pathLst>
                <a:path w="259" h="235" extrusionOk="0">
                  <a:moveTo>
                    <a:pt x="143" y="1"/>
                  </a:moveTo>
                  <a:cubicBezTo>
                    <a:pt x="137" y="1"/>
                    <a:pt x="130" y="2"/>
                    <a:pt x="124" y="4"/>
                  </a:cubicBezTo>
                  <a:cubicBezTo>
                    <a:pt x="102" y="4"/>
                    <a:pt x="90" y="15"/>
                    <a:pt x="79" y="15"/>
                  </a:cubicBezTo>
                  <a:cubicBezTo>
                    <a:pt x="23" y="48"/>
                    <a:pt x="1" y="126"/>
                    <a:pt x="35" y="183"/>
                  </a:cubicBezTo>
                  <a:cubicBezTo>
                    <a:pt x="55" y="217"/>
                    <a:pt x="94" y="235"/>
                    <a:pt x="133" y="235"/>
                  </a:cubicBezTo>
                  <a:cubicBezTo>
                    <a:pt x="157" y="235"/>
                    <a:pt x="181" y="228"/>
                    <a:pt x="202" y="216"/>
                  </a:cubicBezTo>
                  <a:cubicBezTo>
                    <a:pt x="224" y="205"/>
                    <a:pt x="247" y="171"/>
                    <a:pt x="247" y="149"/>
                  </a:cubicBezTo>
                  <a:cubicBezTo>
                    <a:pt x="258" y="116"/>
                    <a:pt x="258" y="82"/>
                    <a:pt x="236" y="59"/>
                  </a:cubicBezTo>
                  <a:cubicBezTo>
                    <a:pt x="236" y="48"/>
                    <a:pt x="224" y="48"/>
                    <a:pt x="224" y="37"/>
                  </a:cubicBezTo>
                  <a:cubicBezTo>
                    <a:pt x="197" y="19"/>
                    <a:pt x="17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0"/>
            <p:cNvSpPr/>
            <p:nvPr/>
          </p:nvSpPr>
          <p:spPr>
            <a:xfrm>
              <a:off x="2035050" y="1066575"/>
              <a:ext cx="6425" cy="5800"/>
            </a:xfrm>
            <a:custGeom>
              <a:avLst/>
              <a:gdLst/>
              <a:ahLst/>
              <a:cxnLst/>
              <a:rect l="l" t="t" r="r" b="b"/>
              <a:pathLst>
                <a:path w="257" h="232" extrusionOk="0">
                  <a:moveTo>
                    <a:pt x="145" y="1"/>
                  </a:moveTo>
                  <a:cubicBezTo>
                    <a:pt x="137" y="1"/>
                    <a:pt x="130" y="2"/>
                    <a:pt x="123" y="3"/>
                  </a:cubicBezTo>
                  <a:cubicBezTo>
                    <a:pt x="100" y="3"/>
                    <a:pt x="89" y="3"/>
                    <a:pt x="78" y="15"/>
                  </a:cubicBezTo>
                  <a:cubicBezTo>
                    <a:pt x="22" y="48"/>
                    <a:pt x="0" y="115"/>
                    <a:pt x="33" y="171"/>
                  </a:cubicBezTo>
                  <a:cubicBezTo>
                    <a:pt x="56" y="209"/>
                    <a:pt x="100" y="232"/>
                    <a:pt x="143" y="232"/>
                  </a:cubicBezTo>
                  <a:cubicBezTo>
                    <a:pt x="163" y="232"/>
                    <a:pt x="183" y="227"/>
                    <a:pt x="201" y="216"/>
                  </a:cubicBezTo>
                  <a:cubicBezTo>
                    <a:pt x="212" y="204"/>
                    <a:pt x="234" y="182"/>
                    <a:pt x="246" y="160"/>
                  </a:cubicBezTo>
                  <a:lnTo>
                    <a:pt x="246" y="137"/>
                  </a:lnTo>
                  <a:cubicBezTo>
                    <a:pt x="257" y="115"/>
                    <a:pt x="257" y="93"/>
                    <a:pt x="246" y="70"/>
                  </a:cubicBezTo>
                  <a:lnTo>
                    <a:pt x="234" y="60"/>
                  </a:lnTo>
                  <a:cubicBezTo>
                    <a:pt x="216" y="22"/>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0"/>
            <p:cNvSpPr/>
            <p:nvPr/>
          </p:nvSpPr>
          <p:spPr>
            <a:xfrm>
              <a:off x="2022200" y="1074475"/>
              <a:ext cx="6425" cy="5900"/>
            </a:xfrm>
            <a:custGeom>
              <a:avLst/>
              <a:gdLst/>
              <a:ahLst/>
              <a:cxnLst/>
              <a:rect l="l" t="t" r="r" b="b"/>
              <a:pathLst>
                <a:path w="257" h="236" extrusionOk="0">
                  <a:moveTo>
                    <a:pt x="112" y="0"/>
                  </a:moveTo>
                  <a:cubicBezTo>
                    <a:pt x="89" y="0"/>
                    <a:pt x="78" y="12"/>
                    <a:pt x="67" y="23"/>
                  </a:cubicBezTo>
                  <a:cubicBezTo>
                    <a:pt x="22" y="45"/>
                    <a:pt x="0" y="90"/>
                    <a:pt x="11" y="134"/>
                  </a:cubicBezTo>
                  <a:cubicBezTo>
                    <a:pt x="11" y="146"/>
                    <a:pt x="11" y="168"/>
                    <a:pt x="22" y="179"/>
                  </a:cubicBezTo>
                  <a:cubicBezTo>
                    <a:pt x="33" y="201"/>
                    <a:pt x="55" y="213"/>
                    <a:pt x="78" y="224"/>
                  </a:cubicBezTo>
                  <a:cubicBezTo>
                    <a:pt x="89" y="235"/>
                    <a:pt x="100" y="235"/>
                    <a:pt x="123" y="235"/>
                  </a:cubicBezTo>
                  <a:cubicBezTo>
                    <a:pt x="145" y="235"/>
                    <a:pt x="167" y="235"/>
                    <a:pt x="190" y="224"/>
                  </a:cubicBezTo>
                  <a:cubicBezTo>
                    <a:pt x="190" y="213"/>
                    <a:pt x="201" y="213"/>
                    <a:pt x="201" y="201"/>
                  </a:cubicBezTo>
                  <a:cubicBezTo>
                    <a:pt x="246" y="168"/>
                    <a:pt x="257" y="101"/>
                    <a:pt x="224" y="57"/>
                  </a:cubicBezTo>
                  <a:cubicBezTo>
                    <a:pt x="224" y="45"/>
                    <a:pt x="212" y="45"/>
                    <a:pt x="212" y="34"/>
                  </a:cubicBezTo>
                  <a:cubicBezTo>
                    <a:pt x="201" y="23"/>
                    <a:pt x="190" y="23"/>
                    <a:pt x="167" y="12"/>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0"/>
            <p:cNvSpPr/>
            <p:nvPr/>
          </p:nvSpPr>
          <p:spPr>
            <a:xfrm>
              <a:off x="2009600" y="1082450"/>
              <a:ext cx="5625" cy="5750"/>
            </a:xfrm>
            <a:custGeom>
              <a:avLst/>
              <a:gdLst/>
              <a:ahLst/>
              <a:cxnLst/>
              <a:rect l="l" t="t" r="r" b="b"/>
              <a:pathLst>
                <a:path w="225" h="230" extrusionOk="0">
                  <a:moveTo>
                    <a:pt x="101" y="1"/>
                  </a:moveTo>
                  <a:cubicBezTo>
                    <a:pt x="82" y="1"/>
                    <a:pt x="63" y="6"/>
                    <a:pt x="45" y="16"/>
                  </a:cubicBezTo>
                  <a:cubicBezTo>
                    <a:pt x="23" y="28"/>
                    <a:pt x="12" y="50"/>
                    <a:pt x="1" y="61"/>
                  </a:cubicBezTo>
                  <a:cubicBezTo>
                    <a:pt x="23" y="83"/>
                    <a:pt x="45" y="117"/>
                    <a:pt x="68" y="140"/>
                  </a:cubicBezTo>
                  <a:cubicBezTo>
                    <a:pt x="90" y="173"/>
                    <a:pt x="124" y="195"/>
                    <a:pt x="146" y="229"/>
                  </a:cubicBezTo>
                  <a:cubicBezTo>
                    <a:pt x="146" y="229"/>
                    <a:pt x="157" y="229"/>
                    <a:pt x="157" y="218"/>
                  </a:cubicBezTo>
                  <a:lnTo>
                    <a:pt x="169" y="218"/>
                  </a:lnTo>
                  <a:cubicBezTo>
                    <a:pt x="202" y="195"/>
                    <a:pt x="224" y="151"/>
                    <a:pt x="214" y="106"/>
                  </a:cubicBezTo>
                  <a:cubicBezTo>
                    <a:pt x="214" y="83"/>
                    <a:pt x="214" y="73"/>
                    <a:pt x="202" y="61"/>
                  </a:cubicBezTo>
                  <a:cubicBezTo>
                    <a:pt x="179" y="23"/>
                    <a:pt x="141"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0"/>
            <p:cNvSpPr/>
            <p:nvPr/>
          </p:nvSpPr>
          <p:spPr>
            <a:xfrm>
              <a:off x="2058225" y="1075200"/>
              <a:ext cx="6725" cy="5850"/>
            </a:xfrm>
            <a:custGeom>
              <a:avLst/>
              <a:gdLst/>
              <a:ahLst/>
              <a:cxnLst/>
              <a:rect l="l" t="t" r="r" b="b"/>
              <a:pathLst>
                <a:path w="269" h="234" extrusionOk="0">
                  <a:moveTo>
                    <a:pt x="134" y="0"/>
                  </a:moveTo>
                  <a:cubicBezTo>
                    <a:pt x="115" y="0"/>
                    <a:pt x="96" y="5"/>
                    <a:pt x="79" y="16"/>
                  </a:cubicBezTo>
                  <a:cubicBezTo>
                    <a:pt x="22" y="50"/>
                    <a:pt x="0" y="128"/>
                    <a:pt x="34" y="172"/>
                  </a:cubicBezTo>
                  <a:cubicBezTo>
                    <a:pt x="56" y="211"/>
                    <a:pt x="100" y="233"/>
                    <a:pt x="143" y="233"/>
                  </a:cubicBezTo>
                  <a:cubicBezTo>
                    <a:pt x="163" y="233"/>
                    <a:pt x="183" y="228"/>
                    <a:pt x="201" y="217"/>
                  </a:cubicBezTo>
                  <a:cubicBezTo>
                    <a:pt x="257" y="184"/>
                    <a:pt x="268" y="117"/>
                    <a:pt x="235"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0"/>
            <p:cNvSpPr/>
            <p:nvPr/>
          </p:nvSpPr>
          <p:spPr>
            <a:xfrm>
              <a:off x="2045100" y="1083225"/>
              <a:ext cx="6725" cy="5925"/>
            </a:xfrm>
            <a:custGeom>
              <a:avLst/>
              <a:gdLst/>
              <a:ahLst/>
              <a:cxnLst/>
              <a:rect l="l" t="t" r="r" b="b"/>
              <a:pathLst>
                <a:path w="269" h="237" extrusionOk="0">
                  <a:moveTo>
                    <a:pt x="144" y="0"/>
                  </a:moveTo>
                  <a:cubicBezTo>
                    <a:pt x="122" y="0"/>
                    <a:pt x="99" y="7"/>
                    <a:pt x="78" y="19"/>
                  </a:cubicBezTo>
                  <a:cubicBezTo>
                    <a:pt x="23" y="52"/>
                    <a:pt x="0" y="120"/>
                    <a:pt x="33" y="176"/>
                  </a:cubicBezTo>
                  <a:cubicBezTo>
                    <a:pt x="57" y="214"/>
                    <a:pt x="100" y="236"/>
                    <a:pt x="143" y="236"/>
                  </a:cubicBezTo>
                  <a:cubicBezTo>
                    <a:pt x="163" y="236"/>
                    <a:pt x="183" y="231"/>
                    <a:pt x="201" y="221"/>
                  </a:cubicBezTo>
                  <a:cubicBezTo>
                    <a:pt x="257" y="187"/>
                    <a:pt x="268" y="109"/>
                    <a:pt x="234"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0"/>
            <p:cNvSpPr/>
            <p:nvPr/>
          </p:nvSpPr>
          <p:spPr>
            <a:xfrm>
              <a:off x="2031950" y="10911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58"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0"/>
            <p:cNvSpPr/>
            <p:nvPr/>
          </p:nvSpPr>
          <p:spPr>
            <a:xfrm>
              <a:off x="2070225" y="10947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4"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0"/>
            <p:cNvSpPr/>
            <p:nvPr/>
          </p:nvSpPr>
          <p:spPr>
            <a:xfrm>
              <a:off x="2057100" y="1102775"/>
              <a:ext cx="6725" cy="5925"/>
            </a:xfrm>
            <a:custGeom>
              <a:avLst/>
              <a:gdLst/>
              <a:ahLst/>
              <a:cxnLst/>
              <a:rect l="l" t="t" r="r" b="b"/>
              <a:pathLst>
                <a:path w="269" h="237" extrusionOk="0">
                  <a:moveTo>
                    <a:pt x="144" y="1"/>
                  </a:moveTo>
                  <a:cubicBezTo>
                    <a:pt x="122" y="1"/>
                    <a:pt x="100" y="7"/>
                    <a:pt x="79" y="20"/>
                  </a:cubicBezTo>
                  <a:cubicBezTo>
                    <a:pt x="23" y="53"/>
                    <a:pt x="0" y="120"/>
                    <a:pt x="34" y="176"/>
                  </a:cubicBezTo>
                  <a:cubicBezTo>
                    <a:pt x="57" y="214"/>
                    <a:pt x="100" y="236"/>
                    <a:pt x="144" y="236"/>
                  </a:cubicBezTo>
                  <a:cubicBezTo>
                    <a:pt x="164" y="236"/>
                    <a:pt x="184" y="231"/>
                    <a:pt x="201" y="221"/>
                  </a:cubicBezTo>
                  <a:cubicBezTo>
                    <a:pt x="258" y="187"/>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0"/>
            <p:cNvSpPr/>
            <p:nvPr/>
          </p:nvSpPr>
          <p:spPr>
            <a:xfrm>
              <a:off x="2043975" y="1110875"/>
              <a:ext cx="6725" cy="5725"/>
            </a:xfrm>
            <a:custGeom>
              <a:avLst/>
              <a:gdLst/>
              <a:ahLst/>
              <a:cxnLst/>
              <a:rect l="l" t="t" r="r" b="b"/>
              <a:pathLst>
                <a:path w="269" h="229" extrusionOk="0">
                  <a:moveTo>
                    <a:pt x="144" y="1"/>
                  </a:moveTo>
                  <a:cubicBezTo>
                    <a:pt x="122" y="1"/>
                    <a:pt x="99" y="7"/>
                    <a:pt x="78" y="19"/>
                  </a:cubicBezTo>
                  <a:cubicBezTo>
                    <a:pt x="23" y="53"/>
                    <a:pt x="1" y="120"/>
                    <a:pt x="34" y="176"/>
                  </a:cubicBezTo>
                  <a:cubicBezTo>
                    <a:pt x="55" y="211"/>
                    <a:pt x="93" y="228"/>
                    <a:pt x="133" y="228"/>
                  </a:cubicBezTo>
                  <a:cubicBezTo>
                    <a:pt x="157" y="228"/>
                    <a:pt x="181" y="222"/>
                    <a:pt x="202" y="210"/>
                  </a:cubicBezTo>
                  <a:cubicBezTo>
                    <a:pt x="257" y="176"/>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0"/>
            <p:cNvSpPr/>
            <p:nvPr/>
          </p:nvSpPr>
          <p:spPr>
            <a:xfrm>
              <a:off x="2080300" y="1111150"/>
              <a:ext cx="6425" cy="5800"/>
            </a:xfrm>
            <a:custGeom>
              <a:avLst/>
              <a:gdLst/>
              <a:ahLst/>
              <a:cxnLst/>
              <a:rect l="l" t="t" r="r" b="b"/>
              <a:pathLst>
                <a:path w="257" h="232" extrusionOk="0">
                  <a:moveTo>
                    <a:pt x="132" y="1"/>
                  </a:moveTo>
                  <a:cubicBezTo>
                    <a:pt x="110" y="1"/>
                    <a:pt x="88" y="7"/>
                    <a:pt x="67" y="20"/>
                  </a:cubicBezTo>
                  <a:cubicBezTo>
                    <a:pt x="11" y="53"/>
                    <a:pt x="0" y="120"/>
                    <a:pt x="33" y="176"/>
                  </a:cubicBezTo>
                  <a:cubicBezTo>
                    <a:pt x="56" y="221"/>
                    <a:pt x="100" y="232"/>
                    <a:pt x="145" y="232"/>
                  </a:cubicBezTo>
                  <a:cubicBezTo>
                    <a:pt x="157" y="232"/>
                    <a:pt x="157" y="232"/>
                    <a:pt x="167" y="221"/>
                  </a:cubicBezTo>
                  <a:cubicBezTo>
                    <a:pt x="179" y="221"/>
                    <a:pt x="179" y="221"/>
                    <a:pt x="190" y="209"/>
                  </a:cubicBezTo>
                  <a:cubicBezTo>
                    <a:pt x="246" y="176"/>
                    <a:pt x="257" y="109"/>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0"/>
            <p:cNvSpPr/>
            <p:nvPr/>
          </p:nvSpPr>
          <p:spPr>
            <a:xfrm>
              <a:off x="2067450" y="1119075"/>
              <a:ext cx="6175" cy="5800"/>
            </a:xfrm>
            <a:custGeom>
              <a:avLst/>
              <a:gdLst/>
              <a:ahLst/>
              <a:cxnLst/>
              <a:rect l="l" t="t" r="r" b="b"/>
              <a:pathLst>
                <a:path w="247" h="232" extrusionOk="0">
                  <a:moveTo>
                    <a:pt x="115" y="0"/>
                  </a:moveTo>
                  <a:cubicBezTo>
                    <a:pt x="103" y="0"/>
                    <a:pt x="90" y="2"/>
                    <a:pt x="78" y="4"/>
                  </a:cubicBezTo>
                  <a:cubicBezTo>
                    <a:pt x="67" y="4"/>
                    <a:pt x="67" y="16"/>
                    <a:pt x="56" y="16"/>
                  </a:cubicBezTo>
                  <a:lnTo>
                    <a:pt x="23" y="49"/>
                  </a:lnTo>
                  <a:cubicBezTo>
                    <a:pt x="0" y="71"/>
                    <a:pt x="0" y="105"/>
                    <a:pt x="0" y="138"/>
                  </a:cubicBezTo>
                  <a:cubicBezTo>
                    <a:pt x="0" y="150"/>
                    <a:pt x="11" y="160"/>
                    <a:pt x="23" y="183"/>
                  </a:cubicBezTo>
                  <a:cubicBezTo>
                    <a:pt x="23" y="183"/>
                    <a:pt x="23" y="194"/>
                    <a:pt x="33" y="194"/>
                  </a:cubicBezTo>
                  <a:cubicBezTo>
                    <a:pt x="50" y="219"/>
                    <a:pt x="79" y="232"/>
                    <a:pt x="107" y="232"/>
                  </a:cubicBezTo>
                  <a:cubicBezTo>
                    <a:pt x="116" y="232"/>
                    <a:pt x="126" y="230"/>
                    <a:pt x="134" y="228"/>
                  </a:cubicBezTo>
                  <a:cubicBezTo>
                    <a:pt x="145" y="228"/>
                    <a:pt x="167" y="228"/>
                    <a:pt x="179" y="217"/>
                  </a:cubicBezTo>
                  <a:cubicBezTo>
                    <a:pt x="234" y="183"/>
                    <a:pt x="246" y="116"/>
                    <a:pt x="212" y="60"/>
                  </a:cubicBezTo>
                  <a:cubicBezTo>
                    <a:pt x="195" y="17"/>
                    <a:pt x="15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0"/>
            <p:cNvSpPr/>
            <p:nvPr/>
          </p:nvSpPr>
          <p:spPr>
            <a:xfrm>
              <a:off x="2090350" y="1127725"/>
              <a:ext cx="6725" cy="5900"/>
            </a:xfrm>
            <a:custGeom>
              <a:avLst/>
              <a:gdLst/>
              <a:ahLst/>
              <a:cxnLst/>
              <a:rect l="l" t="t" r="r" b="b"/>
              <a:pathLst>
                <a:path w="269" h="236" extrusionOk="0">
                  <a:moveTo>
                    <a:pt x="125" y="0"/>
                  </a:moveTo>
                  <a:cubicBezTo>
                    <a:pt x="105" y="0"/>
                    <a:pt x="85" y="5"/>
                    <a:pt x="67" y="16"/>
                  </a:cubicBezTo>
                  <a:cubicBezTo>
                    <a:pt x="11" y="50"/>
                    <a:pt x="0" y="127"/>
                    <a:pt x="34" y="184"/>
                  </a:cubicBezTo>
                  <a:cubicBezTo>
                    <a:pt x="55" y="218"/>
                    <a:pt x="89" y="236"/>
                    <a:pt x="125" y="236"/>
                  </a:cubicBezTo>
                  <a:cubicBezTo>
                    <a:pt x="147" y="236"/>
                    <a:pt x="16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0"/>
            <p:cNvSpPr/>
            <p:nvPr/>
          </p:nvSpPr>
          <p:spPr>
            <a:xfrm>
              <a:off x="2078875" y="1135750"/>
              <a:ext cx="4500" cy="2425"/>
            </a:xfrm>
            <a:custGeom>
              <a:avLst/>
              <a:gdLst/>
              <a:ahLst/>
              <a:cxnLst/>
              <a:rect l="l" t="t" r="r" b="b"/>
              <a:pathLst>
                <a:path w="180" h="97" extrusionOk="0">
                  <a:moveTo>
                    <a:pt x="70" y="0"/>
                  </a:moveTo>
                  <a:cubicBezTo>
                    <a:pt x="46" y="0"/>
                    <a:pt x="22" y="6"/>
                    <a:pt x="1" y="19"/>
                  </a:cubicBezTo>
                  <a:cubicBezTo>
                    <a:pt x="57" y="52"/>
                    <a:pt x="124" y="75"/>
                    <a:pt x="180" y="97"/>
                  </a:cubicBezTo>
                  <a:cubicBezTo>
                    <a:pt x="180" y="86"/>
                    <a:pt x="180" y="75"/>
                    <a:pt x="169" y="52"/>
                  </a:cubicBezTo>
                  <a:cubicBezTo>
                    <a:pt x="148" y="18"/>
                    <a:pt x="109" y="0"/>
                    <a:pt x="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0"/>
            <p:cNvSpPr/>
            <p:nvPr/>
          </p:nvSpPr>
          <p:spPr>
            <a:xfrm>
              <a:off x="2004875" y="868875"/>
              <a:ext cx="6425" cy="6000"/>
            </a:xfrm>
            <a:custGeom>
              <a:avLst/>
              <a:gdLst/>
              <a:ahLst/>
              <a:cxnLst/>
              <a:rect l="l" t="t" r="r" b="b"/>
              <a:pathLst>
                <a:path w="257" h="240" extrusionOk="0">
                  <a:moveTo>
                    <a:pt x="112" y="0"/>
                  </a:moveTo>
                  <a:cubicBezTo>
                    <a:pt x="112" y="0"/>
                    <a:pt x="100" y="12"/>
                    <a:pt x="90" y="12"/>
                  </a:cubicBezTo>
                  <a:cubicBezTo>
                    <a:pt x="90" y="12"/>
                    <a:pt x="78" y="12"/>
                    <a:pt x="67" y="23"/>
                  </a:cubicBezTo>
                  <a:cubicBezTo>
                    <a:pt x="23" y="45"/>
                    <a:pt x="0" y="112"/>
                    <a:pt x="23" y="157"/>
                  </a:cubicBezTo>
                  <a:cubicBezTo>
                    <a:pt x="23" y="168"/>
                    <a:pt x="33" y="168"/>
                    <a:pt x="33" y="179"/>
                  </a:cubicBezTo>
                  <a:cubicBezTo>
                    <a:pt x="56" y="217"/>
                    <a:pt x="95" y="240"/>
                    <a:pt x="134" y="240"/>
                  </a:cubicBezTo>
                  <a:cubicBezTo>
                    <a:pt x="153" y="240"/>
                    <a:pt x="172" y="235"/>
                    <a:pt x="190" y="224"/>
                  </a:cubicBezTo>
                  <a:cubicBezTo>
                    <a:pt x="234" y="191"/>
                    <a:pt x="257" y="146"/>
                    <a:pt x="246" y="101"/>
                  </a:cubicBezTo>
                  <a:cubicBezTo>
                    <a:pt x="246" y="90"/>
                    <a:pt x="246" y="67"/>
                    <a:pt x="234" y="57"/>
                  </a:cubicBezTo>
                  <a:cubicBezTo>
                    <a:pt x="212" y="12"/>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0"/>
            <p:cNvSpPr/>
            <p:nvPr/>
          </p:nvSpPr>
          <p:spPr>
            <a:xfrm>
              <a:off x="1992025" y="876875"/>
              <a:ext cx="6425" cy="5900"/>
            </a:xfrm>
            <a:custGeom>
              <a:avLst/>
              <a:gdLst/>
              <a:ahLst/>
              <a:cxnLst/>
              <a:rect l="l" t="t" r="r" b="b"/>
              <a:pathLst>
                <a:path w="257" h="236" extrusionOk="0">
                  <a:moveTo>
                    <a:pt x="114" y="0"/>
                  </a:moveTo>
                  <a:cubicBezTo>
                    <a:pt x="94" y="0"/>
                    <a:pt x="74" y="5"/>
                    <a:pt x="56" y="16"/>
                  </a:cubicBezTo>
                  <a:cubicBezTo>
                    <a:pt x="56" y="27"/>
                    <a:pt x="45" y="27"/>
                    <a:pt x="45" y="38"/>
                  </a:cubicBezTo>
                  <a:cubicBezTo>
                    <a:pt x="23" y="50"/>
                    <a:pt x="0" y="83"/>
                    <a:pt x="0" y="117"/>
                  </a:cubicBezTo>
                  <a:cubicBezTo>
                    <a:pt x="0" y="139"/>
                    <a:pt x="11" y="161"/>
                    <a:pt x="23" y="184"/>
                  </a:cubicBezTo>
                  <a:lnTo>
                    <a:pt x="56" y="217"/>
                  </a:lnTo>
                  <a:cubicBezTo>
                    <a:pt x="56" y="217"/>
                    <a:pt x="67" y="217"/>
                    <a:pt x="67" y="228"/>
                  </a:cubicBezTo>
                  <a:cubicBezTo>
                    <a:pt x="86" y="233"/>
                    <a:pt x="102" y="235"/>
                    <a:pt x="117" y="235"/>
                  </a:cubicBezTo>
                  <a:cubicBezTo>
                    <a:pt x="139" y="235"/>
                    <a:pt x="159" y="230"/>
                    <a:pt x="179" y="217"/>
                  </a:cubicBezTo>
                  <a:cubicBezTo>
                    <a:pt x="234" y="184"/>
                    <a:pt x="257" y="117"/>
                    <a:pt x="224" y="60"/>
                  </a:cubicBezTo>
                  <a:cubicBezTo>
                    <a:pt x="201" y="23"/>
                    <a:pt x="157"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0"/>
            <p:cNvSpPr/>
            <p:nvPr/>
          </p:nvSpPr>
          <p:spPr>
            <a:xfrm>
              <a:off x="1978600" y="884875"/>
              <a:ext cx="6750" cy="5925"/>
            </a:xfrm>
            <a:custGeom>
              <a:avLst/>
              <a:gdLst/>
              <a:ahLst/>
              <a:cxnLst/>
              <a:rect l="l" t="t" r="r" b="b"/>
              <a:pathLst>
                <a:path w="270" h="237" extrusionOk="0">
                  <a:moveTo>
                    <a:pt x="133" y="0"/>
                  </a:moveTo>
                  <a:cubicBezTo>
                    <a:pt x="112" y="0"/>
                    <a:pt x="90" y="7"/>
                    <a:pt x="68" y="20"/>
                  </a:cubicBezTo>
                  <a:cubicBezTo>
                    <a:pt x="23" y="42"/>
                    <a:pt x="1" y="109"/>
                    <a:pt x="23" y="154"/>
                  </a:cubicBezTo>
                  <a:cubicBezTo>
                    <a:pt x="23" y="165"/>
                    <a:pt x="34" y="176"/>
                    <a:pt x="34" y="176"/>
                  </a:cubicBezTo>
                  <a:cubicBezTo>
                    <a:pt x="57" y="214"/>
                    <a:pt x="96" y="237"/>
                    <a:pt x="135" y="237"/>
                  </a:cubicBezTo>
                  <a:cubicBezTo>
                    <a:pt x="154" y="237"/>
                    <a:pt x="173" y="232"/>
                    <a:pt x="190" y="221"/>
                  </a:cubicBezTo>
                  <a:cubicBezTo>
                    <a:pt x="247" y="187"/>
                    <a:pt x="269" y="109"/>
                    <a:pt x="235" y="53"/>
                  </a:cubicBezTo>
                  <a:cubicBezTo>
                    <a:pt x="224" y="53"/>
                    <a:pt x="224" y="42"/>
                    <a:pt x="224" y="42"/>
                  </a:cubicBezTo>
                  <a:cubicBezTo>
                    <a:pt x="197" y="15"/>
                    <a:pt x="166"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0"/>
            <p:cNvSpPr/>
            <p:nvPr/>
          </p:nvSpPr>
          <p:spPr>
            <a:xfrm>
              <a:off x="2018275" y="860950"/>
              <a:ext cx="6175" cy="5700"/>
            </a:xfrm>
            <a:custGeom>
              <a:avLst/>
              <a:gdLst/>
              <a:ahLst/>
              <a:cxnLst/>
              <a:rect l="l" t="t" r="r" b="b"/>
              <a:pathLst>
                <a:path w="247" h="228" extrusionOk="0">
                  <a:moveTo>
                    <a:pt x="115" y="0"/>
                  </a:moveTo>
                  <a:cubicBezTo>
                    <a:pt x="95" y="0"/>
                    <a:pt x="74" y="5"/>
                    <a:pt x="56" y="16"/>
                  </a:cubicBezTo>
                  <a:cubicBezTo>
                    <a:pt x="56" y="27"/>
                    <a:pt x="45" y="27"/>
                    <a:pt x="34" y="38"/>
                  </a:cubicBezTo>
                  <a:lnTo>
                    <a:pt x="34" y="49"/>
                  </a:lnTo>
                  <a:cubicBezTo>
                    <a:pt x="23" y="49"/>
                    <a:pt x="23" y="49"/>
                    <a:pt x="23" y="61"/>
                  </a:cubicBezTo>
                  <a:cubicBezTo>
                    <a:pt x="11" y="61"/>
                    <a:pt x="11" y="72"/>
                    <a:pt x="11" y="83"/>
                  </a:cubicBezTo>
                  <a:lnTo>
                    <a:pt x="11" y="94"/>
                  </a:lnTo>
                  <a:cubicBezTo>
                    <a:pt x="11" y="94"/>
                    <a:pt x="11" y="105"/>
                    <a:pt x="1" y="105"/>
                  </a:cubicBezTo>
                  <a:lnTo>
                    <a:pt x="1" y="116"/>
                  </a:lnTo>
                  <a:lnTo>
                    <a:pt x="1" y="139"/>
                  </a:lnTo>
                  <a:cubicBezTo>
                    <a:pt x="11" y="150"/>
                    <a:pt x="11" y="161"/>
                    <a:pt x="23" y="173"/>
                  </a:cubicBezTo>
                  <a:cubicBezTo>
                    <a:pt x="23" y="183"/>
                    <a:pt x="34" y="195"/>
                    <a:pt x="34" y="195"/>
                  </a:cubicBezTo>
                  <a:cubicBezTo>
                    <a:pt x="45" y="206"/>
                    <a:pt x="45" y="206"/>
                    <a:pt x="56" y="206"/>
                  </a:cubicBezTo>
                  <a:lnTo>
                    <a:pt x="56" y="217"/>
                  </a:lnTo>
                  <a:cubicBezTo>
                    <a:pt x="56" y="217"/>
                    <a:pt x="68" y="217"/>
                    <a:pt x="68" y="228"/>
                  </a:cubicBezTo>
                  <a:lnTo>
                    <a:pt x="135" y="228"/>
                  </a:lnTo>
                  <a:cubicBezTo>
                    <a:pt x="157" y="228"/>
                    <a:pt x="168" y="228"/>
                    <a:pt x="179" y="217"/>
                  </a:cubicBezTo>
                  <a:cubicBezTo>
                    <a:pt x="202" y="206"/>
                    <a:pt x="224" y="183"/>
                    <a:pt x="224" y="161"/>
                  </a:cubicBezTo>
                  <a:cubicBezTo>
                    <a:pt x="246" y="128"/>
                    <a:pt x="246" y="94"/>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0"/>
            <p:cNvSpPr/>
            <p:nvPr/>
          </p:nvSpPr>
          <p:spPr>
            <a:xfrm>
              <a:off x="2008500" y="844650"/>
              <a:ext cx="6450" cy="5800"/>
            </a:xfrm>
            <a:custGeom>
              <a:avLst/>
              <a:gdLst/>
              <a:ahLst/>
              <a:cxnLst/>
              <a:rect l="l" t="t" r="r" b="b"/>
              <a:pathLst>
                <a:path w="258" h="232" extrusionOk="0">
                  <a:moveTo>
                    <a:pt x="125" y="1"/>
                  </a:moveTo>
                  <a:cubicBezTo>
                    <a:pt x="101" y="1"/>
                    <a:pt x="77" y="7"/>
                    <a:pt x="56" y="20"/>
                  </a:cubicBezTo>
                  <a:cubicBezTo>
                    <a:pt x="45" y="20"/>
                    <a:pt x="45" y="31"/>
                    <a:pt x="34" y="31"/>
                  </a:cubicBezTo>
                  <a:lnTo>
                    <a:pt x="34" y="42"/>
                  </a:lnTo>
                  <a:cubicBezTo>
                    <a:pt x="22" y="42"/>
                    <a:pt x="22" y="53"/>
                    <a:pt x="22" y="53"/>
                  </a:cubicBezTo>
                  <a:lnTo>
                    <a:pt x="12" y="65"/>
                  </a:lnTo>
                  <a:lnTo>
                    <a:pt x="12" y="75"/>
                  </a:lnTo>
                  <a:lnTo>
                    <a:pt x="0" y="87"/>
                  </a:lnTo>
                  <a:cubicBezTo>
                    <a:pt x="0" y="120"/>
                    <a:pt x="0" y="154"/>
                    <a:pt x="12" y="176"/>
                  </a:cubicBezTo>
                  <a:lnTo>
                    <a:pt x="22" y="187"/>
                  </a:lnTo>
                  <a:lnTo>
                    <a:pt x="45" y="210"/>
                  </a:lnTo>
                  <a:cubicBezTo>
                    <a:pt x="45" y="210"/>
                    <a:pt x="56" y="210"/>
                    <a:pt x="56" y="221"/>
                  </a:cubicBezTo>
                  <a:cubicBezTo>
                    <a:pt x="67" y="221"/>
                    <a:pt x="79" y="221"/>
                    <a:pt x="79" y="232"/>
                  </a:cubicBezTo>
                  <a:lnTo>
                    <a:pt x="157" y="232"/>
                  </a:lnTo>
                  <a:cubicBezTo>
                    <a:pt x="168" y="232"/>
                    <a:pt x="168" y="221"/>
                    <a:pt x="179" y="221"/>
                  </a:cubicBezTo>
                  <a:cubicBezTo>
                    <a:pt x="235" y="187"/>
                    <a:pt x="258"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0"/>
            <p:cNvSpPr/>
            <p:nvPr/>
          </p:nvSpPr>
          <p:spPr>
            <a:xfrm>
              <a:off x="1994825" y="852550"/>
              <a:ext cx="6725" cy="5925"/>
            </a:xfrm>
            <a:custGeom>
              <a:avLst/>
              <a:gdLst/>
              <a:ahLst/>
              <a:cxnLst/>
              <a:rect l="l" t="t" r="r" b="b"/>
              <a:pathLst>
                <a:path w="269" h="237" extrusionOk="0">
                  <a:moveTo>
                    <a:pt x="134" y="1"/>
                  </a:moveTo>
                  <a:cubicBezTo>
                    <a:pt x="115" y="1"/>
                    <a:pt x="96" y="6"/>
                    <a:pt x="78" y="17"/>
                  </a:cubicBezTo>
                  <a:cubicBezTo>
                    <a:pt x="22" y="62"/>
                    <a:pt x="0" y="129"/>
                    <a:pt x="33" y="184"/>
                  </a:cubicBezTo>
                  <a:cubicBezTo>
                    <a:pt x="61" y="219"/>
                    <a:pt x="98" y="237"/>
                    <a:pt x="135" y="237"/>
                  </a:cubicBezTo>
                  <a:cubicBezTo>
                    <a:pt x="157" y="237"/>
                    <a:pt x="180" y="230"/>
                    <a:pt x="201" y="218"/>
                  </a:cubicBezTo>
                  <a:cubicBezTo>
                    <a:pt x="257"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0"/>
            <p:cNvSpPr/>
            <p:nvPr/>
          </p:nvSpPr>
          <p:spPr>
            <a:xfrm>
              <a:off x="2037275" y="921475"/>
              <a:ext cx="5875" cy="5950"/>
            </a:xfrm>
            <a:custGeom>
              <a:avLst/>
              <a:gdLst/>
              <a:ahLst/>
              <a:cxnLst/>
              <a:rect l="l" t="t" r="r" b="b"/>
              <a:pathLst>
                <a:path w="235" h="238" extrusionOk="0">
                  <a:moveTo>
                    <a:pt x="116" y="0"/>
                  </a:moveTo>
                  <a:cubicBezTo>
                    <a:pt x="95" y="0"/>
                    <a:pt x="74" y="6"/>
                    <a:pt x="56" y="19"/>
                  </a:cubicBezTo>
                  <a:cubicBezTo>
                    <a:pt x="45" y="19"/>
                    <a:pt x="45" y="31"/>
                    <a:pt x="34" y="31"/>
                  </a:cubicBezTo>
                  <a:cubicBezTo>
                    <a:pt x="23" y="42"/>
                    <a:pt x="11" y="64"/>
                    <a:pt x="0" y="86"/>
                  </a:cubicBezTo>
                  <a:lnTo>
                    <a:pt x="0" y="131"/>
                  </a:lnTo>
                  <a:cubicBezTo>
                    <a:pt x="0" y="153"/>
                    <a:pt x="11" y="165"/>
                    <a:pt x="11" y="176"/>
                  </a:cubicBezTo>
                  <a:cubicBezTo>
                    <a:pt x="23" y="198"/>
                    <a:pt x="45" y="210"/>
                    <a:pt x="67" y="220"/>
                  </a:cubicBezTo>
                  <a:cubicBezTo>
                    <a:pt x="84" y="232"/>
                    <a:pt x="103" y="237"/>
                    <a:pt x="123" y="237"/>
                  </a:cubicBezTo>
                  <a:cubicBezTo>
                    <a:pt x="143" y="237"/>
                    <a:pt x="162" y="232"/>
                    <a:pt x="179" y="220"/>
                  </a:cubicBezTo>
                  <a:cubicBezTo>
                    <a:pt x="179" y="210"/>
                    <a:pt x="190" y="210"/>
                    <a:pt x="190" y="198"/>
                  </a:cubicBezTo>
                  <a:cubicBezTo>
                    <a:pt x="212" y="187"/>
                    <a:pt x="224" y="165"/>
                    <a:pt x="224" y="143"/>
                  </a:cubicBezTo>
                  <a:cubicBezTo>
                    <a:pt x="235" y="143"/>
                    <a:pt x="235" y="131"/>
                    <a:pt x="235" y="120"/>
                  </a:cubicBezTo>
                  <a:cubicBezTo>
                    <a:pt x="235" y="98"/>
                    <a:pt x="224" y="76"/>
                    <a:pt x="212" y="53"/>
                  </a:cubicBezTo>
                  <a:lnTo>
                    <a:pt x="202" y="42"/>
                  </a:lnTo>
                  <a:cubicBezTo>
                    <a:pt x="181" y="15"/>
                    <a:pt x="14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0"/>
            <p:cNvSpPr/>
            <p:nvPr/>
          </p:nvSpPr>
          <p:spPr>
            <a:xfrm>
              <a:off x="2028325" y="877625"/>
              <a:ext cx="6450" cy="5925"/>
            </a:xfrm>
            <a:custGeom>
              <a:avLst/>
              <a:gdLst/>
              <a:ahLst/>
              <a:cxnLst/>
              <a:rect l="l" t="t" r="r" b="b"/>
              <a:pathLst>
                <a:path w="258" h="237" extrusionOk="0">
                  <a:moveTo>
                    <a:pt x="133" y="0"/>
                  </a:moveTo>
                  <a:cubicBezTo>
                    <a:pt x="111" y="0"/>
                    <a:pt x="89" y="7"/>
                    <a:pt x="68" y="20"/>
                  </a:cubicBezTo>
                  <a:cubicBezTo>
                    <a:pt x="56" y="20"/>
                    <a:pt x="46" y="30"/>
                    <a:pt x="46" y="30"/>
                  </a:cubicBezTo>
                  <a:lnTo>
                    <a:pt x="34" y="42"/>
                  </a:lnTo>
                  <a:lnTo>
                    <a:pt x="34" y="53"/>
                  </a:lnTo>
                  <a:cubicBezTo>
                    <a:pt x="23" y="53"/>
                    <a:pt x="23" y="64"/>
                    <a:pt x="23" y="64"/>
                  </a:cubicBezTo>
                  <a:cubicBezTo>
                    <a:pt x="12" y="87"/>
                    <a:pt x="1" y="109"/>
                    <a:pt x="12" y="131"/>
                  </a:cubicBezTo>
                  <a:cubicBezTo>
                    <a:pt x="12" y="154"/>
                    <a:pt x="12" y="164"/>
                    <a:pt x="23" y="176"/>
                  </a:cubicBezTo>
                  <a:cubicBezTo>
                    <a:pt x="46" y="214"/>
                    <a:pt x="89" y="236"/>
                    <a:pt x="133" y="236"/>
                  </a:cubicBezTo>
                  <a:cubicBezTo>
                    <a:pt x="153" y="236"/>
                    <a:pt x="173" y="231"/>
                    <a:pt x="190" y="221"/>
                  </a:cubicBezTo>
                  <a:cubicBezTo>
                    <a:pt x="247" y="187"/>
                    <a:pt x="257" y="109"/>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0"/>
            <p:cNvSpPr/>
            <p:nvPr/>
          </p:nvSpPr>
          <p:spPr>
            <a:xfrm>
              <a:off x="2014925" y="885525"/>
              <a:ext cx="6725" cy="5925"/>
            </a:xfrm>
            <a:custGeom>
              <a:avLst/>
              <a:gdLst/>
              <a:ahLst/>
              <a:cxnLst/>
              <a:rect l="l" t="t" r="r" b="b"/>
              <a:pathLst>
                <a:path w="269" h="237" extrusionOk="0">
                  <a:moveTo>
                    <a:pt x="135" y="0"/>
                  </a:moveTo>
                  <a:cubicBezTo>
                    <a:pt x="116" y="0"/>
                    <a:pt x="96" y="5"/>
                    <a:pt x="78" y="16"/>
                  </a:cubicBezTo>
                  <a:cubicBezTo>
                    <a:pt x="23" y="49"/>
                    <a:pt x="1" y="128"/>
                    <a:pt x="34" y="184"/>
                  </a:cubicBezTo>
                  <a:cubicBezTo>
                    <a:pt x="55" y="219"/>
                    <a:pt x="93" y="236"/>
                    <a:pt x="133" y="236"/>
                  </a:cubicBezTo>
                  <a:cubicBezTo>
                    <a:pt x="156" y="236"/>
                    <a:pt x="181" y="230"/>
                    <a:pt x="202" y="218"/>
                  </a:cubicBezTo>
                  <a:cubicBezTo>
                    <a:pt x="257" y="184"/>
                    <a:pt x="269"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0"/>
            <p:cNvSpPr/>
            <p:nvPr/>
          </p:nvSpPr>
          <p:spPr>
            <a:xfrm>
              <a:off x="2001775" y="893550"/>
              <a:ext cx="6750" cy="5925"/>
            </a:xfrm>
            <a:custGeom>
              <a:avLst/>
              <a:gdLst/>
              <a:ahLst/>
              <a:cxnLst/>
              <a:rect l="l" t="t" r="r" b="b"/>
              <a:pathLst>
                <a:path w="270" h="237" extrusionOk="0">
                  <a:moveTo>
                    <a:pt x="144" y="0"/>
                  </a:moveTo>
                  <a:cubicBezTo>
                    <a:pt x="123" y="0"/>
                    <a:pt x="100" y="7"/>
                    <a:pt x="80" y="19"/>
                  </a:cubicBezTo>
                  <a:cubicBezTo>
                    <a:pt x="23" y="53"/>
                    <a:pt x="1" y="120"/>
                    <a:pt x="35" y="175"/>
                  </a:cubicBezTo>
                  <a:cubicBezTo>
                    <a:pt x="57" y="214"/>
                    <a:pt x="101" y="236"/>
                    <a:pt x="144" y="236"/>
                  </a:cubicBezTo>
                  <a:cubicBezTo>
                    <a:pt x="164" y="236"/>
                    <a:pt x="184" y="231"/>
                    <a:pt x="202" y="220"/>
                  </a:cubicBezTo>
                  <a:cubicBezTo>
                    <a:pt x="258" y="187"/>
                    <a:pt x="269" y="108"/>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0"/>
            <p:cNvSpPr/>
            <p:nvPr/>
          </p:nvSpPr>
          <p:spPr>
            <a:xfrm>
              <a:off x="1988675" y="901450"/>
              <a:ext cx="6725" cy="5925"/>
            </a:xfrm>
            <a:custGeom>
              <a:avLst/>
              <a:gdLst/>
              <a:ahLst/>
              <a:cxnLst/>
              <a:rect l="l" t="t" r="r" b="b"/>
              <a:pathLst>
                <a:path w="269" h="237" extrusionOk="0">
                  <a:moveTo>
                    <a:pt x="134" y="0"/>
                  </a:moveTo>
                  <a:cubicBezTo>
                    <a:pt x="115" y="0"/>
                    <a:pt x="96" y="5"/>
                    <a:pt x="78" y="16"/>
                  </a:cubicBezTo>
                  <a:cubicBezTo>
                    <a:pt x="23" y="61"/>
                    <a:pt x="0" y="128"/>
                    <a:pt x="33" y="184"/>
                  </a:cubicBezTo>
                  <a:cubicBezTo>
                    <a:pt x="54" y="219"/>
                    <a:pt x="93" y="236"/>
                    <a:pt x="132" y="236"/>
                  </a:cubicBezTo>
                  <a:cubicBezTo>
                    <a:pt x="156" y="236"/>
                    <a:pt x="180" y="230"/>
                    <a:pt x="201" y="217"/>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0"/>
            <p:cNvSpPr/>
            <p:nvPr/>
          </p:nvSpPr>
          <p:spPr>
            <a:xfrm>
              <a:off x="2040325" y="897175"/>
              <a:ext cx="6475" cy="5925"/>
            </a:xfrm>
            <a:custGeom>
              <a:avLst/>
              <a:gdLst/>
              <a:ahLst/>
              <a:cxnLst/>
              <a:rect l="l" t="t" r="r" b="b"/>
              <a:pathLst>
                <a:path w="259" h="237" extrusionOk="0">
                  <a:moveTo>
                    <a:pt x="128" y="1"/>
                  </a:moveTo>
                  <a:cubicBezTo>
                    <a:pt x="106" y="1"/>
                    <a:pt x="85" y="7"/>
                    <a:pt x="68" y="20"/>
                  </a:cubicBezTo>
                  <a:lnTo>
                    <a:pt x="57" y="20"/>
                  </a:lnTo>
                  <a:cubicBezTo>
                    <a:pt x="57" y="30"/>
                    <a:pt x="46" y="30"/>
                    <a:pt x="35" y="42"/>
                  </a:cubicBezTo>
                  <a:lnTo>
                    <a:pt x="35" y="53"/>
                  </a:lnTo>
                  <a:cubicBezTo>
                    <a:pt x="23" y="53"/>
                    <a:pt x="23" y="53"/>
                    <a:pt x="23" y="64"/>
                  </a:cubicBezTo>
                  <a:lnTo>
                    <a:pt x="13" y="75"/>
                  </a:lnTo>
                  <a:cubicBezTo>
                    <a:pt x="1" y="109"/>
                    <a:pt x="1" y="142"/>
                    <a:pt x="23" y="176"/>
                  </a:cubicBezTo>
                  <a:cubicBezTo>
                    <a:pt x="46" y="214"/>
                    <a:pt x="85" y="236"/>
                    <a:pt x="125" y="236"/>
                  </a:cubicBezTo>
                  <a:cubicBezTo>
                    <a:pt x="143" y="236"/>
                    <a:pt x="162" y="231"/>
                    <a:pt x="180" y="221"/>
                  </a:cubicBezTo>
                  <a:cubicBezTo>
                    <a:pt x="236" y="187"/>
                    <a:pt x="258" y="109"/>
                    <a:pt x="224" y="53"/>
                  </a:cubicBezTo>
                  <a:cubicBezTo>
                    <a:pt x="204" y="18"/>
                    <a:pt x="165"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0"/>
            <p:cNvSpPr/>
            <p:nvPr/>
          </p:nvSpPr>
          <p:spPr>
            <a:xfrm>
              <a:off x="2026925" y="905275"/>
              <a:ext cx="6725" cy="5925"/>
            </a:xfrm>
            <a:custGeom>
              <a:avLst/>
              <a:gdLst/>
              <a:ahLst/>
              <a:cxnLst/>
              <a:rect l="l" t="t" r="r" b="b"/>
              <a:pathLst>
                <a:path w="269" h="237" extrusionOk="0">
                  <a:moveTo>
                    <a:pt x="137" y="1"/>
                  </a:moveTo>
                  <a:cubicBezTo>
                    <a:pt x="113" y="1"/>
                    <a:pt x="89" y="7"/>
                    <a:pt x="68" y="19"/>
                  </a:cubicBezTo>
                  <a:cubicBezTo>
                    <a:pt x="12" y="53"/>
                    <a:pt x="1" y="120"/>
                    <a:pt x="35" y="176"/>
                  </a:cubicBezTo>
                  <a:cubicBezTo>
                    <a:pt x="57" y="214"/>
                    <a:pt x="95" y="236"/>
                    <a:pt x="135" y="236"/>
                  </a:cubicBezTo>
                  <a:cubicBezTo>
                    <a:pt x="154" y="236"/>
                    <a:pt x="173" y="231"/>
                    <a:pt x="191" y="220"/>
                  </a:cubicBezTo>
                  <a:cubicBezTo>
                    <a:pt x="246" y="187"/>
                    <a:pt x="269" y="109"/>
                    <a:pt x="236" y="53"/>
                  </a:cubicBezTo>
                  <a:cubicBezTo>
                    <a:pt x="214"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0"/>
            <p:cNvSpPr/>
            <p:nvPr/>
          </p:nvSpPr>
          <p:spPr>
            <a:xfrm>
              <a:off x="2013800" y="913175"/>
              <a:ext cx="6725" cy="5925"/>
            </a:xfrm>
            <a:custGeom>
              <a:avLst/>
              <a:gdLst/>
              <a:ahLst/>
              <a:cxnLst/>
              <a:rect l="l" t="t" r="r" b="b"/>
              <a:pathLst>
                <a:path w="269" h="237" extrusionOk="0">
                  <a:moveTo>
                    <a:pt x="126" y="1"/>
                  </a:moveTo>
                  <a:cubicBezTo>
                    <a:pt x="106" y="1"/>
                    <a:pt x="86" y="6"/>
                    <a:pt x="68" y="16"/>
                  </a:cubicBezTo>
                  <a:cubicBezTo>
                    <a:pt x="12" y="50"/>
                    <a:pt x="1" y="128"/>
                    <a:pt x="34" y="184"/>
                  </a:cubicBezTo>
                  <a:cubicBezTo>
                    <a:pt x="55" y="219"/>
                    <a:pt x="89" y="236"/>
                    <a:pt x="125"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0"/>
            <p:cNvSpPr/>
            <p:nvPr/>
          </p:nvSpPr>
          <p:spPr>
            <a:xfrm>
              <a:off x="2000675" y="921200"/>
              <a:ext cx="6725" cy="5925"/>
            </a:xfrm>
            <a:custGeom>
              <a:avLst/>
              <a:gdLst/>
              <a:ahLst/>
              <a:cxnLst/>
              <a:rect l="l" t="t" r="r" b="b"/>
              <a:pathLst>
                <a:path w="269" h="237" extrusionOk="0">
                  <a:moveTo>
                    <a:pt x="136" y="1"/>
                  </a:moveTo>
                  <a:cubicBezTo>
                    <a:pt x="113" y="1"/>
                    <a:pt x="88" y="7"/>
                    <a:pt x="67" y="20"/>
                  </a:cubicBezTo>
                  <a:cubicBezTo>
                    <a:pt x="1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0"/>
            <p:cNvSpPr/>
            <p:nvPr/>
          </p:nvSpPr>
          <p:spPr>
            <a:xfrm>
              <a:off x="1997875" y="945500"/>
              <a:ext cx="5900" cy="5825"/>
            </a:xfrm>
            <a:custGeom>
              <a:avLst/>
              <a:gdLst/>
              <a:ahLst/>
              <a:cxnLst/>
              <a:rect l="l" t="t" r="r" b="b"/>
              <a:pathLst>
                <a:path w="236" h="233" extrusionOk="0">
                  <a:moveTo>
                    <a:pt x="122" y="1"/>
                  </a:moveTo>
                  <a:cubicBezTo>
                    <a:pt x="100" y="1"/>
                    <a:pt x="78" y="7"/>
                    <a:pt x="57" y="19"/>
                  </a:cubicBezTo>
                  <a:cubicBezTo>
                    <a:pt x="45" y="19"/>
                    <a:pt x="34" y="31"/>
                    <a:pt x="34" y="31"/>
                  </a:cubicBezTo>
                  <a:lnTo>
                    <a:pt x="23" y="42"/>
                  </a:lnTo>
                  <a:cubicBezTo>
                    <a:pt x="23" y="53"/>
                    <a:pt x="12" y="53"/>
                    <a:pt x="12" y="53"/>
                  </a:cubicBezTo>
                  <a:cubicBezTo>
                    <a:pt x="12" y="64"/>
                    <a:pt x="0" y="76"/>
                    <a:pt x="0" y="86"/>
                  </a:cubicBezTo>
                  <a:lnTo>
                    <a:pt x="0" y="109"/>
                  </a:lnTo>
                  <a:lnTo>
                    <a:pt x="0" y="131"/>
                  </a:lnTo>
                  <a:lnTo>
                    <a:pt x="0" y="153"/>
                  </a:lnTo>
                  <a:cubicBezTo>
                    <a:pt x="12" y="165"/>
                    <a:pt x="12" y="165"/>
                    <a:pt x="12" y="176"/>
                  </a:cubicBezTo>
                  <a:cubicBezTo>
                    <a:pt x="34" y="210"/>
                    <a:pt x="57" y="220"/>
                    <a:pt x="90" y="232"/>
                  </a:cubicBezTo>
                  <a:lnTo>
                    <a:pt x="146" y="232"/>
                  </a:lnTo>
                  <a:cubicBezTo>
                    <a:pt x="157" y="220"/>
                    <a:pt x="169" y="220"/>
                    <a:pt x="169" y="220"/>
                  </a:cubicBezTo>
                  <a:lnTo>
                    <a:pt x="179" y="220"/>
                  </a:lnTo>
                  <a:lnTo>
                    <a:pt x="179" y="210"/>
                  </a:lnTo>
                  <a:cubicBezTo>
                    <a:pt x="202" y="198"/>
                    <a:pt x="213" y="187"/>
                    <a:pt x="224" y="165"/>
                  </a:cubicBezTo>
                  <a:cubicBezTo>
                    <a:pt x="236" y="131"/>
                    <a:pt x="236" y="86"/>
                    <a:pt x="213"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0"/>
            <p:cNvSpPr/>
            <p:nvPr/>
          </p:nvSpPr>
          <p:spPr>
            <a:xfrm>
              <a:off x="2023875" y="929375"/>
              <a:ext cx="6150" cy="6000"/>
            </a:xfrm>
            <a:custGeom>
              <a:avLst/>
              <a:gdLst/>
              <a:ahLst/>
              <a:cxnLst/>
              <a:rect l="l" t="t" r="r" b="b"/>
              <a:pathLst>
                <a:path w="246" h="240" extrusionOk="0">
                  <a:moveTo>
                    <a:pt x="122" y="1"/>
                  </a:moveTo>
                  <a:cubicBezTo>
                    <a:pt x="104" y="1"/>
                    <a:pt x="85" y="6"/>
                    <a:pt x="67" y="16"/>
                  </a:cubicBezTo>
                  <a:cubicBezTo>
                    <a:pt x="22" y="50"/>
                    <a:pt x="0" y="95"/>
                    <a:pt x="11" y="140"/>
                  </a:cubicBezTo>
                  <a:lnTo>
                    <a:pt x="11" y="162"/>
                  </a:lnTo>
                  <a:cubicBezTo>
                    <a:pt x="22" y="173"/>
                    <a:pt x="22" y="173"/>
                    <a:pt x="22" y="184"/>
                  </a:cubicBezTo>
                  <a:cubicBezTo>
                    <a:pt x="56" y="229"/>
                    <a:pt x="100" y="240"/>
                    <a:pt x="145" y="240"/>
                  </a:cubicBezTo>
                  <a:cubicBezTo>
                    <a:pt x="157" y="240"/>
                    <a:pt x="179" y="229"/>
                    <a:pt x="190" y="217"/>
                  </a:cubicBezTo>
                  <a:cubicBezTo>
                    <a:pt x="212" y="207"/>
                    <a:pt x="224" y="195"/>
                    <a:pt x="234" y="173"/>
                  </a:cubicBezTo>
                  <a:cubicBezTo>
                    <a:pt x="246" y="140"/>
                    <a:pt x="246" y="95"/>
                    <a:pt x="224" y="61"/>
                  </a:cubicBezTo>
                  <a:cubicBezTo>
                    <a:pt x="200"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0"/>
            <p:cNvSpPr/>
            <p:nvPr/>
          </p:nvSpPr>
          <p:spPr>
            <a:xfrm>
              <a:off x="2010725" y="937325"/>
              <a:ext cx="6450" cy="6000"/>
            </a:xfrm>
            <a:custGeom>
              <a:avLst/>
              <a:gdLst/>
              <a:ahLst/>
              <a:cxnLst/>
              <a:rect l="l" t="t" r="r" b="b"/>
              <a:pathLst>
                <a:path w="258" h="240" extrusionOk="0">
                  <a:moveTo>
                    <a:pt x="135" y="0"/>
                  </a:moveTo>
                  <a:cubicBezTo>
                    <a:pt x="112" y="0"/>
                    <a:pt x="90" y="11"/>
                    <a:pt x="68" y="23"/>
                  </a:cubicBezTo>
                  <a:cubicBezTo>
                    <a:pt x="23" y="45"/>
                    <a:pt x="0" y="90"/>
                    <a:pt x="12" y="134"/>
                  </a:cubicBezTo>
                  <a:cubicBezTo>
                    <a:pt x="12" y="157"/>
                    <a:pt x="23" y="168"/>
                    <a:pt x="23" y="179"/>
                  </a:cubicBezTo>
                  <a:cubicBezTo>
                    <a:pt x="45" y="212"/>
                    <a:pt x="79" y="235"/>
                    <a:pt x="124" y="235"/>
                  </a:cubicBezTo>
                  <a:cubicBezTo>
                    <a:pt x="130" y="238"/>
                    <a:pt x="137" y="239"/>
                    <a:pt x="144" y="239"/>
                  </a:cubicBezTo>
                  <a:cubicBezTo>
                    <a:pt x="159" y="239"/>
                    <a:pt x="175" y="231"/>
                    <a:pt x="191" y="224"/>
                  </a:cubicBezTo>
                  <a:cubicBezTo>
                    <a:pt x="246" y="190"/>
                    <a:pt x="258" y="112"/>
                    <a:pt x="224" y="56"/>
                  </a:cubicBezTo>
                  <a:cubicBezTo>
                    <a:pt x="202" y="23"/>
                    <a:pt x="169" y="11"/>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0"/>
            <p:cNvSpPr/>
            <p:nvPr/>
          </p:nvSpPr>
          <p:spPr>
            <a:xfrm>
              <a:off x="2047050" y="938050"/>
              <a:ext cx="6725" cy="5900"/>
            </a:xfrm>
            <a:custGeom>
              <a:avLst/>
              <a:gdLst/>
              <a:ahLst/>
              <a:cxnLst/>
              <a:rect l="l" t="t" r="r" b="b"/>
              <a:pathLst>
                <a:path w="269" h="236" extrusionOk="0">
                  <a:moveTo>
                    <a:pt x="126" y="0"/>
                  </a:moveTo>
                  <a:cubicBezTo>
                    <a:pt x="106" y="0"/>
                    <a:pt x="85" y="5"/>
                    <a:pt x="67" y="16"/>
                  </a:cubicBezTo>
                  <a:cubicBezTo>
                    <a:pt x="12" y="49"/>
                    <a:pt x="0" y="128"/>
                    <a:pt x="34" y="183"/>
                  </a:cubicBezTo>
                  <a:cubicBezTo>
                    <a:pt x="55" y="218"/>
                    <a:pt x="89" y="236"/>
                    <a:pt x="125" y="236"/>
                  </a:cubicBezTo>
                  <a:cubicBezTo>
                    <a:pt x="147" y="236"/>
                    <a:pt x="169" y="230"/>
                    <a:pt x="190" y="217"/>
                  </a:cubicBezTo>
                  <a:cubicBezTo>
                    <a:pt x="246" y="183"/>
                    <a:pt x="268"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0"/>
            <p:cNvSpPr/>
            <p:nvPr/>
          </p:nvSpPr>
          <p:spPr>
            <a:xfrm>
              <a:off x="2033925" y="946150"/>
              <a:ext cx="6725" cy="5825"/>
            </a:xfrm>
            <a:custGeom>
              <a:avLst/>
              <a:gdLst/>
              <a:ahLst/>
              <a:cxnLst/>
              <a:rect l="l" t="t" r="r" b="b"/>
              <a:pathLst>
                <a:path w="269" h="233" extrusionOk="0">
                  <a:moveTo>
                    <a:pt x="125" y="0"/>
                  </a:moveTo>
                  <a:cubicBezTo>
                    <a:pt x="105" y="0"/>
                    <a:pt x="85" y="5"/>
                    <a:pt x="67" y="16"/>
                  </a:cubicBezTo>
                  <a:cubicBezTo>
                    <a:pt x="11" y="50"/>
                    <a:pt x="0" y="117"/>
                    <a:pt x="33" y="172"/>
                  </a:cubicBezTo>
                  <a:cubicBezTo>
                    <a:pt x="56" y="210"/>
                    <a:pt x="95" y="233"/>
                    <a:pt x="134" y="233"/>
                  </a:cubicBezTo>
                  <a:cubicBezTo>
                    <a:pt x="153" y="233"/>
                    <a:pt x="172" y="228"/>
                    <a:pt x="190" y="217"/>
                  </a:cubicBezTo>
                  <a:cubicBezTo>
                    <a:pt x="246" y="184"/>
                    <a:pt x="269" y="105"/>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0"/>
            <p:cNvSpPr/>
            <p:nvPr/>
          </p:nvSpPr>
          <p:spPr>
            <a:xfrm>
              <a:off x="2020775" y="954175"/>
              <a:ext cx="6725" cy="5900"/>
            </a:xfrm>
            <a:custGeom>
              <a:avLst/>
              <a:gdLst/>
              <a:ahLst/>
              <a:cxnLst/>
              <a:rect l="l" t="t" r="r" b="b"/>
              <a:pathLst>
                <a:path w="269" h="236" extrusionOk="0">
                  <a:moveTo>
                    <a:pt x="137" y="0"/>
                  </a:moveTo>
                  <a:cubicBezTo>
                    <a:pt x="113" y="0"/>
                    <a:pt x="89" y="6"/>
                    <a:pt x="68" y="19"/>
                  </a:cubicBezTo>
                  <a:cubicBezTo>
                    <a:pt x="12" y="52"/>
                    <a:pt x="1" y="119"/>
                    <a:pt x="35" y="176"/>
                  </a:cubicBezTo>
                  <a:cubicBezTo>
                    <a:pt x="57" y="213"/>
                    <a:pt x="96" y="236"/>
                    <a:pt x="135" y="236"/>
                  </a:cubicBezTo>
                  <a:cubicBezTo>
                    <a:pt x="154" y="236"/>
                    <a:pt x="173" y="231"/>
                    <a:pt x="191" y="220"/>
                  </a:cubicBezTo>
                  <a:cubicBezTo>
                    <a:pt x="247" y="186"/>
                    <a:pt x="269" y="109"/>
                    <a:pt x="236" y="52"/>
                  </a:cubicBezTo>
                  <a:cubicBezTo>
                    <a:pt x="215"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0"/>
            <p:cNvSpPr/>
            <p:nvPr/>
          </p:nvSpPr>
          <p:spPr>
            <a:xfrm>
              <a:off x="2058775" y="957800"/>
              <a:ext cx="6725" cy="5925"/>
            </a:xfrm>
            <a:custGeom>
              <a:avLst/>
              <a:gdLst/>
              <a:ahLst/>
              <a:cxnLst/>
              <a:rect l="l" t="t" r="r" b="b"/>
              <a:pathLst>
                <a:path w="269" h="237" extrusionOk="0">
                  <a:moveTo>
                    <a:pt x="144" y="0"/>
                  </a:moveTo>
                  <a:cubicBezTo>
                    <a:pt x="122" y="0"/>
                    <a:pt x="100" y="7"/>
                    <a:pt x="79" y="19"/>
                  </a:cubicBezTo>
                  <a:cubicBezTo>
                    <a:pt x="23" y="53"/>
                    <a:pt x="0" y="120"/>
                    <a:pt x="34" y="175"/>
                  </a:cubicBezTo>
                  <a:cubicBezTo>
                    <a:pt x="57" y="214"/>
                    <a:pt x="100" y="236"/>
                    <a:pt x="143" y="236"/>
                  </a:cubicBezTo>
                  <a:cubicBezTo>
                    <a:pt x="163" y="236"/>
                    <a:pt x="184" y="231"/>
                    <a:pt x="201" y="220"/>
                  </a:cubicBezTo>
                  <a:cubicBezTo>
                    <a:pt x="258"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0"/>
            <p:cNvSpPr/>
            <p:nvPr/>
          </p:nvSpPr>
          <p:spPr>
            <a:xfrm>
              <a:off x="2045650" y="965700"/>
              <a:ext cx="6725" cy="5925"/>
            </a:xfrm>
            <a:custGeom>
              <a:avLst/>
              <a:gdLst/>
              <a:ahLst/>
              <a:cxnLst/>
              <a:rect l="l" t="t" r="r" b="b"/>
              <a:pathLst>
                <a:path w="269" h="237" extrusionOk="0">
                  <a:moveTo>
                    <a:pt x="134" y="0"/>
                  </a:moveTo>
                  <a:cubicBezTo>
                    <a:pt x="115" y="0"/>
                    <a:pt x="96" y="5"/>
                    <a:pt x="78" y="16"/>
                  </a:cubicBezTo>
                  <a:cubicBezTo>
                    <a:pt x="23" y="50"/>
                    <a:pt x="1" y="128"/>
                    <a:pt x="34" y="184"/>
                  </a:cubicBezTo>
                  <a:cubicBezTo>
                    <a:pt x="55" y="218"/>
                    <a:pt x="93" y="236"/>
                    <a:pt x="133" y="236"/>
                  </a:cubicBezTo>
                  <a:cubicBezTo>
                    <a:pt x="156" y="236"/>
                    <a:pt x="181" y="230"/>
                    <a:pt x="202" y="217"/>
                  </a:cubicBezTo>
                  <a:cubicBezTo>
                    <a:pt x="25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0"/>
            <p:cNvSpPr/>
            <p:nvPr/>
          </p:nvSpPr>
          <p:spPr>
            <a:xfrm>
              <a:off x="2032525" y="973725"/>
              <a:ext cx="6725" cy="5900"/>
            </a:xfrm>
            <a:custGeom>
              <a:avLst/>
              <a:gdLst/>
              <a:ahLst/>
              <a:cxnLst/>
              <a:rect l="l" t="t" r="r" b="b"/>
              <a:pathLst>
                <a:path w="269" h="236" extrusionOk="0">
                  <a:moveTo>
                    <a:pt x="144" y="0"/>
                  </a:moveTo>
                  <a:cubicBezTo>
                    <a:pt x="122" y="0"/>
                    <a:pt x="99" y="7"/>
                    <a:pt x="79" y="19"/>
                  </a:cubicBezTo>
                  <a:cubicBezTo>
                    <a:pt x="22" y="52"/>
                    <a:pt x="0" y="119"/>
                    <a:pt x="34" y="176"/>
                  </a:cubicBezTo>
                  <a:cubicBezTo>
                    <a:pt x="57" y="213"/>
                    <a:pt x="100" y="236"/>
                    <a:pt x="143" y="236"/>
                  </a:cubicBezTo>
                  <a:cubicBezTo>
                    <a:pt x="163" y="236"/>
                    <a:pt x="183" y="231"/>
                    <a:pt x="201" y="220"/>
                  </a:cubicBezTo>
                  <a:cubicBezTo>
                    <a:pt x="257"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0"/>
            <p:cNvSpPr/>
            <p:nvPr/>
          </p:nvSpPr>
          <p:spPr>
            <a:xfrm>
              <a:off x="2019400" y="981625"/>
              <a:ext cx="6725" cy="6000"/>
            </a:xfrm>
            <a:custGeom>
              <a:avLst/>
              <a:gdLst/>
              <a:ahLst/>
              <a:cxnLst/>
              <a:rect l="l" t="t" r="r" b="b"/>
              <a:pathLst>
                <a:path w="269" h="240" extrusionOk="0">
                  <a:moveTo>
                    <a:pt x="134" y="0"/>
                  </a:moveTo>
                  <a:cubicBezTo>
                    <a:pt x="115" y="0"/>
                    <a:pt x="96" y="5"/>
                    <a:pt x="78" y="16"/>
                  </a:cubicBezTo>
                  <a:lnTo>
                    <a:pt x="78" y="27"/>
                  </a:lnTo>
                  <a:cubicBezTo>
                    <a:pt x="23" y="61"/>
                    <a:pt x="0" y="128"/>
                    <a:pt x="33" y="183"/>
                  </a:cubicBezTo>
                  <a:cubicBezTo>
                    <a:pt x="56" y="217"/>
                    <a:pt x="90" y="240"/>
                    <a:pt x="134" y="240"/>
                  </a:cubicBezTo>
                  <a:lnTo>
                    <a:pt x="157" y="240"/>
                  </a:lnTo>
                  <a:cubicBezTo>
                    <a:pt x="167" y="240"/>
                    <a:pt x="167" y="240"/>
                    <a:pt x="167" y="228"/>
                  </a:cubicBezTo>
                  <a:lnTo>
                    <a:pt x="190" y="228"/>
                  </a:lnTo>
                  <a:cubicBezTo>
                    <a:pt x="201" y="228"/>
                    <a:pt x="201" y="228"/>
                    <a:pt x="201" y="217"/>
                  </a:cubicBezTo>
                  <a:cubicBezTo>
                    <a:pt x="257"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0"/>
            <p:cNvSpPr/>
            <p:nvPr/>
          </p:nvSpPr>
          <p:spPr>
            <a:xfrm>
              <a:off x="2072475" y="949775"/>
              <a:ext cx="6175" cy="5900"/>
            </a:xfrm>
            <a:custGeom>
              <a:avLst/>
              <a:gdLst/>
              <a:ahLst/>
              <a:cxnLst/>
              <a:rect l="l" t="t" r="r" b="b"/>
              <a:pathLst>
                <a:path w="247" h="236" extrusionOk="0">
                  <a:moveTo>
                    <a:pt x="112" y="0"/>
                  </a:moveTo>
                  <a:cubicBezTo>
                    <a:pt x="93" y="0"/>
                    <a:pt x="74" y="5"/>
                    <a:pt x="56" y="16"/>
                  </a:cubicBezTo>
                  <a:lnTo>
                    <a:pt x="23" y="49"/>
                  </a:lnTo>
                  <a:lnTo>
                    <a:pt x="11" y="61"/>
                  </a:lnTo>
                  <a:lnTo>
                    <a:pt x="11" y="72"/>
                  </a:lnTo>
                  <a:lnTo>
                    <a:pt x="0" y="83"/>
                  </a:lnTo>
                  <a:lnTo>
                    <a:pt x="0" y="94"/>
                  </a:lnTo>
                  <a:lnTo>
                    <a:pt x="0" y="128"/>
                  </a:lnTo>
                  <a:lnTo>
                    <a:pt x="0" y="139"/>
                  </a:lnTo>
                  <a:cubicBezTo>
                    <a:pt x="0" y="139"/>
                    <a:pt x="0" y="150"/>
                    <a:pt x="11" y="161"/>
                  </a:cubicBezTo>
                  <a:lnTo>
                    <a:pt x="11" y="184"/>
                  </a:lnTo>
                  <a:lnTo>
                    <a:pt x="23" y="184"/>
                  </a:lnTo>
                  <a:lnTo>
                    <a:pt x="45" y="206"/>
                  </a:lnTo>
                  <a:lnTo>
                    <a:pt x="56" y="217"/>
                  </a:lnTo>
                  <a:cubicBezTo>
                    <a:pt x="67" y="217"/>
                    <a:pt x="67" y="228"/>
                    <a:pt x="78" y="228"/>
                  </a:cubicBezTo>
                  <a:lnTo>
                    <a:pt x="90" y="228"/>
                  </a:lnTo>
                  <a:cubicBezTo>
                    <a:pt x="99" y="233"/>
                    <a:pt x="110" y="236"/>
                    <a:pt x="123" y="236"/>
                  </a:cubicBezTo>
                  <a:cubicBezTo>
                    <a:pt x="140" y="236"/>
                    <a:pt x="159" y="230"/>
                    <a:pt x="179" y="217"/>
                  </a:cubicBezTo>
                  <a:cubicBezTo>
                    <a:pt x="235" y="184"/>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0"/>
            <p:cNvSpPr/>
            <p:nvPr/>
          </p:nvSpPr>
          <p:spPr>
            <a:xfrm>
              <a:off x="2082225" y="965975"/>
              <a:ext cx="6475" cy="5900"/>
            </a:xfrm>
            <a:custGeom>
              <a:avLst/>
              <a:gdLst/>
              <a:ahLst/>
              <a:cxnLst/>
              <a:rect l="l" t="t" r="r" b="b"/>
              <a:pathLst>
                <a:path w="259" h="236" extrusionOk="0">
                  <a:moveTo>
                    <a:pt x="116" y="0"/>
                  </a:moveTo>
                  <a:cubicBezTo>
                    <a:pt x="95" y="0"/>
                    <a:pt x="75" y="5"/>
                    <a:pt x="57" y="16"/>
                  </a:cubicBezTo>
                  <a:cubicBezTo>
                    <a:pt x="57" y="27"/>
                    <a:pt x="46" y="27"/>
                    <a:pt x="46" y="39"/>
                  </a:cubicBezTo>
                  <a:lnTo>
                    <a:pt x="35" y="39"/>
                  </a:lnTo>
                  <a:cubicBezTo>
                    <a:pt x="35" y="50"/>
                    <a:pt x="23" y="50"/>
                    <a:pt x="23" y="50"/>
                  </a:cubicBezTo>
                  <a:cubicBezTo>
                    <a:pt x="23" y="61"/>
                    <a:pt x="23" y="61"/>
                    <a:pt x="13" y="72"/>
                  </a:cubicBezTo>
                  <a:lnTo>
                    <a:pt x="13" y="94"/>
                  </a:lnTo>
                  <a:cubicBezTo>
                    <a:pt x="1" y="94"/>
                    <a:pt x="13" y="94"/>
                    <a:pt x="1" y="106"/>
                  </a:cubicBezTo>
                  <a:lnTo>
                    <a:pt x="1" y="128"/>
                  </a:lnTo>
                  <a:lnTo>
                    <a:pt x="1" y="139"/>
                  </a:lnTo>
                  <a:cubicBezTo>
                    <a:pt x="13" y="151"/>
                    <a:pt x="13" y="161"/>
                    <a:pt x="23" y="184"/>
                  </a:cubicBezTo>
                  <a:lnTo>
                    <a:pt x="57" y="218"/>
                  </a:lnTo>
                  <a:lnTo>
                    <a:pt x="68" y="228"/>
                  </a:lnTo>
                  <a:lnTo>
                    <a:pt x="90" y="228"/>
                  </a:lnTo>
                  <a:cubicBezTo>
                    <a:pt x="105" y="233"/>
                    <a:pt x="119" y="236"/>
                    <a:pt x="132" y="236"/>
                  </a:cubicBezTo>
                  <a:cubicBezTo>
                    <a:pt x="150" y="236"/>
                    <a:pt x="167" y="231"/>
                    <a:pt x="180" y="218"/>
                  </a:cubicBezTo>
                  <a:cubicBezTo>
                    <a:pt x="236" y="184"/>
                    <a:pt x="258" y="117"/>
                    <a:pt x="224" y="61"/>
                  </a:cubicBezTo>
                  <a:cubicBezTo>
                    <a:pt x="202" y="23"/>
                    <a:pt x="159"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0"/>
            <p:cNvSpPr/>
            <p:nvPr/>
          </p:nvSpPr>
          <p:spPr>
            <a:xfrm>
              <a:off x="2068825" y="974000"/>
              <a:ext cx="6475" cy="5925"/>
            </a:xfrm>
            <a:custGeom>
              <a:avLst/>
              <a:gdLst/>
              <a:ahLst/>
              <a:cxnLst/>
              <a:rect l="l" t="t" r="r" b="b"/>
              <a:pathLst>
                <a:path w="259" h="237" extrusionOk="0">
                  <a:moveTo>
                    <a:pt x="137" y="0"/>
                  </a:moveTo>
                  <a:cubicBezTo>
                    <a:pt x="113" y="0"/>
                    <a:pt x="89" y="7"/>
                    <a:pt x="68" y="19"/>
                  </a:cubicBezTo>
                  <a:cubicBezTo>
                    <a:pt x="23" y="53"/>
                    <a:pt x="1" y="108"/>
                    <a:pt x="23" y="153"/>
                  </a:cubicBezTo>
                  <a:cubicBezTo>
                    <a:pt x="23" y="165"/>
                    <a:pt x="23" y="175"/>
                    <a:pt x="35" y="175"/>
                  </a:cubicBezTo>
                  <a:cubicBezTo>
                    <a:pt x="45" y="198"/>
                    <a:pt x="68" y="220"/>
                    <a:pt x="79" y="220"/>
                  </a:cubicBezTo>
                  <a:cubicBezTo>
                    <a:pt x="96" y="231"/>
                    <a:pt x="115" y="237"/>
                    <a:pt x="135" y="237"/>
                  </a:cubicBezTo>
                  <a:cubicBezTo>
                    <a:pt x="154" y="237"/>
                    <a:pt x="174" y="231"/>
                    <a:pt x="191" y="220"/>
                  </a:cubicBezTo>
                  <a:cubicBezTo>
                    <a:pt x="236" y="198"/>
                    <a:pt x="258" y="142"/>
                    <a:pt x="246" y="98"/>
                  </a:cubicBezTo>
                  <a:cubicBezTo>
                    <a:pt x="246" y="86"/>
                    <a:pt x="236" y="75"/>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0"/>
            <p:cNvSpPr/>
            <p:nvPr/>
          </p:nvSpPr>
          <p:spPr>
            <a:xfrm>
              <a:off x="2055975" y="981900"/>
              <a:ext cx="6175" cy="5900"/>
            </a:xfrm>
            <a:custGeom>
              <a:avLst/>
              <a:gdLst/>
              <a:ahLst/>
              <a:cxnLst/>
              <a:rect l="l" t="t" r="r" b="b"/>
              <a:pathLst>
                <a:path w="247" h="236" extrusionOk="0">
                  <a:moveTo>
                    <a:pt x="115" y="0"/>
                  </a:moveTo>
                  <a:cubicBezTo>
                    <a:pt x="95" y="0"/>
                    <a:pt x="75" y="5"/>
                    <a:pt x="57" y="16"/>
                  </a:cubicBezTo>
                  <a:lnTo>
                    <a:pt x="23" y="50"/>
                  </a:lnTo>
                  <a:cubicBezTo>
                    <a:pt x="12" y="72"/>
                    <a:pt x="1" y="95"/>
                    <a:pt x="1" y="117"/>
                  </a:cubicBezTo>
                  <a:cubicBezTo>
                    <a:pt x="1" y="139"/>
                    <a:pt x="12" y="162"/>
                    <a:pt x="23" y="184"/>
                  </a:cubicBezTo>
                  <a:cubicBezTo>
                    <a:pt x="35" y="195"/>
                    <a:pt x="35" y="206"/>
                    <a:pt x="57" y="217"/>
                  </a:cubicBezTo>
                  <a:lnTo>
                    <a:pt x="68" y="229"/>
                  </a:lnTo>
                  <a:cubicBezTo>
                    <a:pt x="82" y="233"/>
                    <a:pt x="97" y="236"/>
                    <a:pt x="113" y="236"/>
                  </a:cubicBezTo>
                  <a:cubicBezTo>
                    <a:pt x="136" y="236"/>
                    <a:pt x="160" y="230"/>
                    <a:pt x="179" y="217"/>
                  </a:cubicBezTo>
                  <a:cubicBezTo>
                    <a:pt x="224" y="195"/>
                    <a:pt x="246" y="150"/>
                    <a:pt x="236" y="105"/>
                  </a:cubicBezTo>
                  <a:cubicBezTo>
                    <a:pt x="236" y="95"/>
                    <a:pt x="224" y="72"/>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0"/>
            <p:cNvSpPr/>
            <p:nvPr/>
          </p:nvSpPr>
          <p:spPr>
            <a:xfrm>
              <a:off x="2042850" y="990000"/>
              <a:ext cx="5900" cy="5825"/>
            </a:xfrm>
            <a:custGeom>
              <a:avLst/>
              <a:gdLst/>
              <a:ahLst/>
              <a:cxnLst/>
              <a:rect l="l" t="t" r="r" b="b"/>
              <a:pathLst>
                <a:path w="236" h="233" extrusionOk="0">
                  <a:moveTo>
                    <a:pt x="124" y="0"/>
                  </a:moveTo>
                  <a:cubicBezTo>
                    <a:pt x="104" y="0"/>
                    <a:pt x="80" y="8"/>
                    <a:pt x="56" y="16"/>
                  </a:cubicBezTo>
                  <a:cubicBezTo>
                    <a:pt x="23" y="39"/>
                    <a:pt x="1" y="94"/>
                    <a:pt x="1" y="139"/>
                  </a:cubicBezTo>
                  <a:cubicBezTo>
                    <a:pt x="12" y="150"/>
                    <a:pt x="12" y="161"/>
                    <a:pt x="23" y="173"/>
                  </a:cubicBezTo>
                  <a:cubicBezTo>
                    <a:pt x="46" y="211"/>
                    <a:pt x="84" y="233"/>
                    <a:pt x="124" y="233"/>
                  </a:cubicBezTo>
                  <a:cubicBezTo>
                    <a:pt x="143" y="233"/>
                    <a:pt x="162" y="228"/>
                    <a:pt x="180" y="218"/>
                  </a:cubicBezTo>
                  <a:lnTo>
                    <a:pt x="213" y="184"/>
                  </a:lnTo>
                  <a:cubicBezTo>
                    <a:pt x="224" y="184"/>
                    <a:pt x="224" y="173"/>
                    <a:pt x="224" y="161"/>
                  </a:cubicBezTo>
                  <a:cubicBezTo>
                    <a:pt x="235" y="150"/>
                    <a:pt x="235" y="128"/>
                    <a:pt x="235" y="94"/>
                  </a:cubicBezTo>
                  <a:cubicBezTo>
                    <a:pt x="235" y="83"/>
                    <a:pt x="224" y="72"/>
                    <a:pt x="224" y="61"/>
                  </a:cubicBezTo>
                  <a:cubicBezTo>
                    <a:pt x="202" y="27"/>
                    <a:pt x="180" y="5"/>
                    <a:pt x="146" y="5"/>
                  </a:cubicBezTo>
                  <a:cubicBezTo>
                    <a:pt x="139" y="2"/>
                    <a:pt x="132"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0"/>
            <p:cNvSpPr/>
            <p:nvPr/>
          </p:nvSpPr>
          <p:spPr>
            <a:xfrm>
              <a:off x="2078875" y="990625"/>
              <a:ext cx="6750" cy="5850"/>
            </a:xfrm>
            <a:custGeom>
              <a:avLst/>
              <a:gdLst/>
              <a:ahLst/>
              <a:cxnLst/>
              <a:rect l="l" t="t" r="r" b="b"/>
              <a:pathLst>
                <a:path w="270" h="234" extrusionOk="0">
                  <a:moveTo>
                    <a:pt x="143" y="1"/>
                  </a:moveTo>
                  <a:cubicBezTo>
                    <a:pt x="122" y="1"/>
                    <a:pt x="100" y="8"/>
                    <a:pt x="80" y="24"/>
                  </a:cubicBezTo>
                  <a:cubicBezTo>
                    <a:pt x="23" y="58"/>
                    <a:pt x="1" y="125"/>
                    <a:pt x="35" y="181"/>
                  </a:cubicBezTo>
                  <a:cubicBezTo>
                    <a:pt x="56" y="216"/>
                    <a:pt x="94" y="233"/>
                    <a:pt x="131" y="233"/>
                  </a:cubicBezTo>
                  <a:cubicBezTo>
                    <a:pt x="153" y="233"/>
                    <a:pt x="175" y="227"/>
                    <a:pt x="191" y="215"/>
                  </a:cubicBezTo>
                  <a:cubicBezTo>
                    <a:pt x="247" y="181"/>
                    <a:pt x="269" y="114"/>
                    <a:pt x="236" y="58"/>
                  </a:cubicBezTo>
                  <a:cubicBezTo>
                    <a:pt x="214" y="23"/>
                    <a:pt x="180"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0"/>
            <p:cNvSpPr/>
            <p:nvPr/>
          </p:nvSpPr>
          <p:spPr>
            <a:xfrm>
              <a:off x="2065775" y="998650"/>
              <a:ext cx="6725" cy="5850"/>
            </a:xfrm>
            <a:custGeom>
              <a:avLst/>
              <a:gdLst/>
              <a:ahLst/>
              <a:cxnLst/>
              <a:rect l="l" t="t" r="r" b="b"/>
              <a:pathLst>
                <a:path w="269" h="234" extrusionOk="0">
                  <a:moveTo>
                    <a:pt x="134" y="1"/>
                  </a:moveTo>
                  <a:cubicBezTo>
                    <a:pt x="115" y="1"/>
                    <a:pt x="96" y="6"/>
                    <a:pt x="78" y="16"/>
                  </a:cubicBezTo>
                  <a:cubicBezTo>
                    <a:pt x="22" y="50"/>
                    <a:pt x="0" y="128"/>
                    <a:pt x="33" y="184"/>
                  </a:cubicBezTo>
                  <a:cubicBezTo>
                    <a:pt x="56" y="214"/>
                    <a:pt x="98" y="234"/>
                    <a:pt x="136" y="234"/>
                  </a:cubicBezTo>
                  <a:cubicBezTo>
                    <a:pt x="156" y="234"/>
                    <a:pt x="175" y="229"/>
                    <a:pt x="190" y="217"/>
                  </a:cubicBezTo>
                  <a:cubicBezTo>
                    <a:pt x="246"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0"/>
            <p:cNvSpPr/>
            <p:nvPr/>
          </p:nvSpPr>
          <p:spPr>
            <a:xfrm>
              <a:off x="2052625" y="1006675"/>
              <a:ext cx="6725" cy="5925"/>
            </a:xfrm>
            <a:custGeom>
              <a:avLst/>
              <a:gdLst/>
              <a:ahLst/>
              <a:cxnLst/>
              <a:rect l="l" t="t" r="r" b="b"/>
              <a:pathLst>
                <a:path w="269" h="237" extrusionOk="0">
                  <a:moveTo>
                    <a:pt x="144" y="1"/>
                  </a:moveTo>
                  <a:cubicBezTo>
                    <a:pt x="122" y="1"/>
                    <a:pt x="100" y="7"/>
                    <a:pt x="79" y="20"/>
                  </a:cubicBezTo>
                  <a:cubicBezTo>
                    <a:pt x="23" y="53"/>
                    <a:pt x="1" y="120"/>
                    <a:pt x="35" y="176"/>
                  </a:cubicBezTo>
                  <a:cubicBezTo>
                    <a:pt x="57" y="214"/>
                    <a:pt x="101" y="236"/>
                    <a:pt x="140" y="236"/>
                  </a:cubicBezTo>
                  <a:cubicBezTo>
                    <a:pt x="159" y="236"/>
                    <a:pt x="177" y="231"/>
                    <a:pt x="191"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0"/>
            <p:cNvSpPr/>
            <p:nvPr/>
          </p:nvSpPr>
          <p:spPr>
            <a:xfrm>
              <a:off x="2104325" y="1002275"/>
              <a:ext cx="6425" cy="5925"/>
            </a:xfrm>
            <a:custGeom>
              <a:avLst/>
              <a:gdLst/>
              <a:ahLst/>
              <a:cxnLst/>
              <a:rect l="l" t="t" r="r" b="b"/>
              <a:pathLst>
                <a:path w="257" h="237" extrusionOk="0">
                  <a:moveTo>
                    <a:pt x="114" y="1"/>
                  </a:moveTo>
                  <a:cubicBezTo>
                    <a:pt x="94" y="1"/>
                    <a:pt x="74" y="6"/>
                    <a:pt x="56" y="17"/>
                  </a:cubicBezTo>
                  <a:lnTo>
                    <a:pt x="33" y="39"/>
                  </a:lnTo>
                  <a:lnTo>
                    <a:pt x="33" y="50"/>
                  </a:lnTo>
                  <a:cubicBezTo>
                    <a:pt x="22" y="50"/>
                    <a:pt x="22" y="50"/>
                    <a:pt x="22" y="62"/>
                  </a:cubicBezTo>
                  <a:cubicBezTo>
                    <a:pt x="22" y="62"/>
                    <a:pt x="11" y="62"/>
                    <a:pt x="11" y="72"/>
                  </a:cubicBezTo>
                  <a:lnTo>
                    <a:pt x="11" y="84"/>
                  </a:lnTo>
                  <a:lnTo>
                    <a:pt x="11" y="95"/>
                  </a:lnTo>
                  <a:cubicBezTo>
                    <a:pt x="11" y="95"/>
                    <a:pt x="0" y="106"/>
                    <a:pt x="0" y="117"/>
                  </a:cubicBezTo>
                  <a:lnTo>
                    <a:pt x="0" y="139"/>
                  </a:lnTo>
                  <a:cubicBezTo>
                    <a:pt x="11" y="151"/>
                    <a:pt x="11" y="162"/>
                    <a:pt x="22" y="184"/>
                  </a:cubicBezTo>
                  <a:cubicBezTo>
                    <a:pt x="43" y="219"/>
                    <a:pt x="77" y="237"/>
                    <a:pt x="113" y="237"/>
                  </a:cubicBezTo>
                  <a:cubicBezTo>
                    <a:pt x="135" y="237"/>
                    <a:pt x="158" y="231"/>
                    <a:pt x="179" y="218"/>
                  </a:cubicBezTo>
                  <a:cubicBezTo>
                    <a:pt x="234" y="184"/>
                    <a:pt x="257" y="117"/>
                    <a:pt x="224" y="62"/>
                  </a:cubicBezTo>
                  <a:cubicBezTo>
                    <a:pt x="201" y="24"/>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0"/>
            <p:cNvSpPr/>
            <p:nvPr/>
          </p:nvSpPr>
          <p:spPr>
            <a:xfrm>
              <a:off x="2090900" y="1010300"/>
              <a:ext cx="6725" cy="5925"/>
            </a:xfrm>
            <a:custGeom>
              <a:avLst/>
              <a:gdLst/>
              <a:ahLst/>
              <a:cxnLst/>
              <a:rect l="l" t="t" r="r" b="b"/>
              <a:pathLst>
                <a:path w="269" h="237" extrusionOk="0">
                  <a:moveTo>
                    <a:pt x="136" y="1"/>
                  </a:moveTo>
                  <a:cubicBezTo>
                    <a:pt x="113" y="1"/>
                    <a:pt x="89" y="7"/>
                    <a:pt x="68" y="20"/>
                  </a:cubicBezTo>
                  <a:cubicBezTo>
                    <a:pt x="12" y="54"/>
                    <a:pt x="1" y="121"/>
                    <a:pt x="34" y="176"/>
                  </a:cubicBezTo>
                  <a:cubicBezTo>
                    <a:pt x="57" y="214"/>
                    <a:pt x="95" y="237"/>
                    <a:pt x="135" y="237"/>
                  </a:cubicBezTo>
                  <a:cubicBezTo>
                    <a:pt x="153" y="237"/>
                    <a:pt x="172"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0"/>
            <p:cNvSpPr/>
            <p:nvPr/>
          </p:nvSpPr>
          <p:spPr>
            <a:xfrm>
              <a:off x="2077775" y="1018225"/>
              <a:ext cx="6725" cy="5900"/>
            </a:xfrm>
            <a:custGeom>
              <a:avLst/>
              <a:gdLst/>
              <a:ahLst/>
              <a:cxnLst/>
              <a:rect l="l" t="t" r="r" b="b"/>
              <a:pathLst>
                <a:path w="269" h="236" extrusionOk="0">
                  <a:moveTo>
                    <a:pt x="126" y="0"/>
                  </a:moveTo>
                  <a:cubicBezTo>
                    <a:pt x="105" y="0"/>
                    <a:pt x="85" y="5"/>
                    <a:pt x="67" y="15"/>
                  </a:cubicBezTo>
                  <a:cubicBezTo>
                    <a:pt x="12" y="49"/>
                    <a:pt x="0" y="127"/>
                    <a:pt x="34" y="184"/>
                  </a:cubicBezTo>
                  <a:cubicBezTo>
                    <a:pt x="55" y="218"/>
                    <a:pt x="89" y="236"/>
                    <a:pt x="125" y="236"/>
                  </a:cubicBezTo>
                  <a:cubicBezTo>
                    <a:pt x="147" y="236"/>
                    <a:pt x="169" y="229"/>
                    <a:pt x="191" y="217"/>
                  </a:cubicBezTo>
                  <a:cubicBezTo>
                    <a:pt x="246" y="184"/>
                    <a:pt x="268" y="116"/>
                    <a:pt x="235" y="60"/>
                  </a:cubicBezTo>
                  <a:cubicBezTo>
                    <a:pt x="212"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0"/>
            <p:cNvSpPr/>
            <p:nvPr/>
          </p:nvSpPr>
          <p:spPr>
            <a:xfrm>
              <a:off x="2064650" y="1026300"/>
              <a:ext cx="6725" cy="5850"/>
            </a:xfrm>
            <a:custGeom>
              <a:avLst/>
              <a:gdLst/>
              <a:ahLst/>
              <a:cxnLst/>
              <a:rect l="l" t="t" r="r" b="b"/>
              <a:pathLst>
                <a:path w="269" h="234" extrusionOk="0">
                  <a:moveTo>
                    <a:pt x="129" y="1"/>
                  </a:moveTo>
                  <a:cubicBezTo>
                    <a:pt x="107" y="1"/>
                    <a:pt x="86" y="6"/>
                    <a:pt x="67" y="17"/>
                  </a:cubicBezTo>
                  <a:cubicBezTo>
                    <a:pt x="11" y="50"/>
                    <a:pt x="0" y="117"/>
                    <a:pt x="34" y="173"/>
                  </a:cubicBezTo>
                  <a:cubicBezTo>
                    <a:pt x="57" y="211"/>
                    <a:pt x="95" y="234"/>
                    <a:pt x="135" y="234"/>
                  </a:cubicBezTo>
                  <a:cubicBezTo>
                    <a:pt x="153" y="234"/>
                    <a:pt x="172" y="229"/>
                    <a:pt x="190" y="218"/>
                  </a:cubicBezTo>
                  <a:cubicBezTo>
                    <a:pt x="246" y="184"/>
                    <a:pt x="269" y="106"/>
                    <a:pt x="235" y="50"/>
                  </a:cubicBezTo>
                  <a:cubicBezTo>
                    <a:pt x="213" y="20"/>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0"/>
            <p:cNvSpPr/>
            <p:nvPr/>
          </p:nvSpPr>
          <p:spPr>
            <a:xfrm>
              <a:off x="2051500" y="1034325"/>
              <a:ext cx="6750" cy="5825"/>
            </a:xfrm>
            <a:custGeom>
              <a:avLst/>
              <a:gdLst/>
              <a:ahLst/>
              <a:cxnLst/>
              <a:rect l="l" t="t" r="r" b="b"/>
              <a:pathLst>
                <a:path w="270" h="233" extrusionOk="0">
                  <a:moveTo>
                    <a:pt x="137" y="1"/>
                  </a:moveTo>
                  <a:cubicBezTo>
                    <a:pt x="113" y="1"/>
                    <a:pt x="89" y="7"/>
                    <a:pt x="68" y="20"/>
                  </a:cubicBezTo>
                  <a:cubicBezTo>
                    <a:pt x="12" y="54"/>
                    <a:pt x="1" y="121"/>
                    <a:pt x="35" y="176"/>
                  </a:cubicBezTo>
                  <a:lnTo>
                    <a:pt x="35" y="188"/>
                  </a:lnTo>
                  <a:cubicBezTo>
                    <a:pt x="46" y="188"/>
                    <a:pt x="46" y="198"/>
                    <a:pt x="57" y="198"/>
                  </a:cubicBezTo>
                  <a:cubicBezTo>
                    <a:pt x="57" y="210"/>
                    <a:pt x="68" y="210"/>
                    <a:pt x="68" y="221"/>
                  </a:cubicBezTo>
                  <a:lnTo>
                    <a:pt x="90" y="221"/>
                  </a:lnTo>
                  <a:lnTo>
                    <a:pt x="102" y="232"/>
                  </a:lnTo>
                  <a:lnTo>
                    <a:pt x="169" y="232"/>
                  </a:lnTo>
                  <a:cubicBezTo>
                    <a:pt x="169" y="221"/>
                    <a:pt x="180" y="221"/>
                    <a:pt x="191" y="221"/>
                  </a:cubicBezTo>
                  <a:cubicBezTo>
                    <a:pt x="247" y="176"/>
                    <a:pt x="269" y="109"/>
                    <a:pt x="236" y="54"/>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0"/>
            <p:cNvSpPr/>
            <p:nvPr/>
          </p:nvSpPr>
          <p:spPr>
            <a:xfrm>
              <a:off x="2114375" y="1018500"/>
              <a:ext cx="5875" cy="6000"/>
            </a:xfrm>
            <a:custGeom>
              <a:avLst/>
              <a:gdLst/>
              <a:ahLst/>
              <a:cxnLst/>
              <a:rect l="l" t="t" r="r" b="b"/>
              <a:pathLst>
                <a:path w="235" h="240" extrusionOk="0">
                  <a:moveTo>
                    <a:pt x="112" y="0"/>
                  </a:moveTo>
                  <a:cubicBezTo>
                    <a:pt x="93" y="0"/>
                    <a:pt x="74" y="5"/>
                    <a:pt x="56" y="16"/>
                  </a:cubicBezTo>
                  <a:lnTo>
                    <a:pt x="23" y="49"/>
                  </a:lnTo>
                  <a:cubicBezTo>
                    <a:pt x="11" y="61"/>
                    <a:pt x="11" y="61"/>
                    <a:pt x="11" y="72"/>
                  </a:cubicBezTo>
                  <a:lnTo>
                    <a:pt x="0" y="83"/>
                  </a:lnTo>
                  <a:lnTo>
                    <a:pt x="0" y="94"/>
                  </a:lnTo>
                  <a:lnTo>
                    <a:pt x="0" y="116"/>
                  </a:lnTo>
                  <a:lnTo>
                    <a:pt x="0" y="161"/>
                  </a:lnTo>
                  <a:cubicBezTo>
                    <a:pt x="11" y="173"/>
                    <a:pt x="11" y="173"/>
                    <a:pt x="11" y="183"/>
                  </a:cubicBezTo>
                  <a:cubicBezTo>
                    <a:pt x="23" y="183"/>
                    <a:pt x="23" y="195"/>
                    <a:pt x="33" y="195"/>
                  </a:cubicBezTo>
                  <a:lnTo>
                    <a:pt x="33" y="206"/>
                  </a:lnTo>
                  <a:cubicBezTo>
                    <a:pt x="45" y="217"/>
                    <a:pt x="56" y="217"/>
                    <a:pt x="56" y="217"/>
                  </a:cubicBezTo>
                  <a:cubicBezTo>
                    <a:pt x="56" y="228"/>
                    <a:pt x="67" y="228"/>
                    <a:pt x="67" y="228"/>
                  </a:cubicBezTo>
                  <a:lnTo>
                    <a:pt x="78" y="228"/>
                  </a:lnTo>
                  <a:lnTo>
                    <a:pt x="90" y="240"/>
                  </a:lnTo>
                  <a:lnTo>
                    <a:pt x="112" y="240"/>
                  </a:lnTo>
                  <a:cubicBezTo>
                    <a:pt x="123" y="240"/>
                    <a:pt x="134" y="240"/>
                    <a:pt x="157" y="228"/>
                  </a:cubicBezTo>
                  <a:cubicBezTo>
                    <a:pt x="157" y="228"/>
                    <a:pt x="168" y="228"/>
                    <a:pt x="179" y="217"/>
                  </a:cubicBezTo>
                  <a:cubicBezTo>
                    <a:pt x="202" y="206"/>
                    <a:pt x="212" y="195"/>
                    <a:pt x="224" y="173"/>
                  </a:cubicBezTo>
                  <a:cubicBezTo>
                    <a:pt x="235" y="139"/>
                    <a:pt x="235" y="94"/>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0"/>
            <p:cNvSpPr/>
            <p:nvPr/>
          </p:nvSpPr>
          <p:spPr>
            <a:xfrm>
              <a:off x="2101225" y="1026625"/>
              <a:ext cx="5900" cy="5800"/>
            </a:xfrm>
            <a:custGeom>
              <a:avLst/>
              <a:gdLst/>
              <a:ahLst/>
              <a:cxnLst/>
              <a:rect l="l" t="t" r="r" b="b"/>
              <a:pathLst>
                <a:path w="236" h="232" extrusionOk="0">
                  <a:moveTo>
                    <a:pt x="126" y="1"/>
                  </a:moveTo>
                  <a:cubicBezTo>
                    <a:pt x="118" y="1"/>
                    <a:pt x="110" y="2"/>
                    <a:pt x="102" y="4"/>
                  </a:cubicBezTo>
                  <a:cubicBezTo>
                    <a:pt x="79" y="4"/>
                    <a:pt x="68" y="4"/>
                    <a:pt x="57" y="15"/>
                  </a:cubicBezTo>
                  <a:cubicBezTo>
                    <a:pt x="23" y="37"/>
                    <a:pt x="1" y="71"/>
                    <a:pt x="1" y="104"/>
                  </a:cubicBezTo>
                  <a:cubicBezTo>
                    <a:pt x="1" y="126"/>
                    <a:pt x="1" y="160"/>
                    <a:pt x="12" y="171"/>
                  </a:cubicBezTo>
                  <a:cubicBezTo>
                    <a:pt x="35" y="205"/>
                    <a:pt x="57" y="216"/>
                    <a:pt x="90" y="227"/>
                  </a:cubicBezTo>
                  <a:cubicBezTo>
                    <a:pt x="97" y="231"/>
                    <a:pt x="104" y="232"/>
                    <a:pt x="112" y="232"/>
                  </a:cubicBezTo>
                  <a:cubicBezTo>
                    <a:pt x="132" y="232"/>
                    <a:pt x="156" y="224"/>
                    <a:pt x="180" y="216"/>
                  </a:cubicBezTo>
                  <a:cubicBezTo>
                    <a:pt x="202" y="193"/>
                    <a:pt x="224" y="171"/>
                    <a:pt x="224" y="138"/>
                  </a:cubicBezTo>
                  <a:cubicBezTo>
                    <a:pt x="236" y="138"/>
                    <a:pt x="236" y="126"/>
                    <a:pt x="236" y="116"/>
                  </a:cubicBezTo>
                  <a:cubicBezTo>
                    <a:pt x="236" y="93"/>
                    <a:pt x="224" y="71"/>
                    <a:pt x="214" y="49"/>
                  </a:cubicBezTo>
                  <a:cubicBezTo>
                    <a:pt x="195" y="21"/>
                    <a:pt x="16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0"/>
            <p:cNvSpPr/>
            <p:nvPr/>
          </p:nvSpPr>
          <p:spPr>
            <a:xfrm>
              <a:off x="2087825" y="1034525"/>
              <a:ext cx="6175" cy="5975"/>
            </a:xfrm>
            <a:custGeom>
              <a:avLst/>
              <a:gdLst/>
              <a:ahLst/>
              <a:cxnLst/>
              <a:rect l="l" t="t" r="r" b="b"/>
              <a:pathLst>
                <a:path w="247" h="239" extrusionOk="0">
                  <a:moveTo>
                    <a:pt x="135" y="1"/>
                  </a:moveTo>
                  <a:cubicBezTo>
                    <a:pt x="112" y="1"/>
                    <a:pt x="90" y="1"/>
                    <a:pt x="67" y="23"/>
                  </a:cubicBezTo>
                  <a:cubicBezTo>
                    <a:pt x="23" y="46"/>
                    <a:pt x="0" y="90"/>
                    <a:pt x="12" y="135"/>
                  </a:cubicBezTo>
                  <a:lnTo>
                    <a:pt x="12" y="157"/>
                  </a:lnTo>
                  <a:cubicBezTo>
                    <a:pt x="23" y="168"/>
                    <a:pt x="23" y="168"/>
                    <a:pt x="23" y="180"/>
                  </a:cubicBezTo>
                  <a:cubicBezTo>
                    <a:pt x="41" y="216"/>
                    <a:pt x="83" y="238"/>
                    <a:pt x="122" y="238"/>
                  </a:cubicBezTo>
                  <a:cubicBezTo>
                    <a:pt x="130" y="238"/>
                    <a:pt x="138" y="237"/>
                    <a:pt x="146" y="235"/>
                  </a:cubicBezTo>
                  <a:cubicBezTo>
                    <a:pt x="157" y="235"/>
                    <a:pt x="168" y="224"/>
                    <a:pt x="191" y="224"/>
                  </a:cubicBezTo>
                  <a:cubicBezTo>
                    <a:pt x="213" y="202"/>
                    <a:pt x="236" y="180"/>
                    <a:pt x="236" y="146"/>
                  </a:cubicBezTo>
                  <a:cubicBezTo>
                    <a:pt x="246" y="113"/>
                    <a:pt x="246" y="90"/>
                    <a:pt x="224" y="56"/>
                  </a:cubicBezTo>
                  <a:cubicBezTo>
                    <a:pt x="202" y="23"/>
                    <a:pt x="168"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0"/>
            <p:cNvSpPr/>
            <p:nvPr/>
          </p:nvSpPr>
          <p:spPr>
            <a:xfrm>
              <a:off x="2074425" y="1042525"/>
              <a:ext cx="6725" cy="5900"/>
            </a:xfrm>
            <a:custGeom>
              <a:avLst/>
              <a:gdLst/>
              <a:ahLst/>
              <a:cxnLst/>
              <a:rect l="l" t="t" r="r" b="b"/>
              <a:pathLst>
                <a:path w="269" h="236" extrusionOk="0">
                  <a:moveTo>
                    <a:pt x="134" y="0"/>
                  </a:moveTo>
                  <a:cubicBezTo>
                    <a:pt x="116" y="0"/>
                    <a:pt x="97" y="5"/>
                    <a:pt x="79" y="16"/>
                  </a:cubicBezTo>
                  <a:cubicBezTo>
                    <a:pt x="22" y="49"/>
                    <a:pt x="0" y="128"/>
                    <a:pt x="34" y="183"/>
                  </a:cubicBezTo>
                  <a:cubicBezTo>
                    <a:pt x="56" y="206"/>
                    <a:pt x="79" y="228"/>
                    <a:pt x="112" y="228"/>
                  </a:cubicBezTo>
                  <a:cubicBezTo>
                    <a:pt x="121" y="233"/>
                    <a:pt x="133" y="236"/>
                    <a:pt x="145" y="236"/>
                  </a:cubicBezTo>
                  <a:cubicBezTo>
                    <a:pt x="162" y="236"/>
                    <a:pt x="182" y="230"/>
                    <a:pt x="201" y="217"/>
                  </a:cubicBezTo>
                  <a:cubicBezTo>
                    <a:pt x="258" y="183"/>
                    <a:pt x="268" y="11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0"/>
            <p:cNvSpPr/>
            <p:nvPr/>
          </p:nvSpPr>
          <p:spPr>
            <a:xfrm>
              <a:off x="2061850" y="1050550"/>
              <a:ext cx="5875" cy="5800"/>
            </a:xfrm>
            <a:custGeom>
              <a:avLst/>
              <a:gdLst/>
              <a:ahLst/>
              <a:cxnLst/>
              <a:rect l="l" t="t" r="r" b="b"/>
              <a:pathLst>
                <a:path w="235" h="232" extrusionOk="0">
                  <a:moveTo>
                    <a:pt x="122" y="0"/>
                  </a:moveTo>
                  <a:cubicBezTo>
                    <a:pt x="100" y="0"/>
                    <a:pt x="77" y="6"/>
                    <a:pt x="56" y="19"/>
                  </a:cubicBezTo>
                  <a:lnTo>
                    <a:pt x="45" y="19"/>
                  </a:lnTo>
                  <a:lnTo>
                    <a:pt x="23" y="41"/>
                  </a:lnTo>
                  <a:lnTo>
                    <a:pt x="23" y="53"/>
                  </a:lnTo>
                  <a:cubicBezTo>
                    <a:pt x="11" y="53"/>
                    <a:pt x="11" y="63"/>
                    <a:pt x="1" y="75"/>
                  </a:cubicBezTo>
                  <a:lnTo>
                    <a:pt x="1" y="86"/>
                  </a:lnTo>
                  <a:lnTo>
                    <a:pt x="1" y="108"/>
                  </a:lnTo>
                  <a:lnTo>
                    <a:pt x="1" y="130"/>
                  </a:lnTo>
                  <a:lnTo>
                    <a:pt x="1" y="142"/>
                  </a:lnTo>
                  <a:lnTo>
                    <a:pt x="1" y="153"/>
                  </a:lnTo>
                  <a:cubicBezTo>
                    <a:pt x="1" y="164"/>
                    <a:pt x="11" y="175"/>
                    <a:pt x="11" y="175"/>
                  </a:cubicBezTo>
                  <a:lnTo>
                    <a:pt x="45" y="209"/>
                  </a:lnTo>
                  <a:cubicBezTo>
                    <a:pt x="56" y="220"/>
                    <a:pt x="56" y="220"/>
                    <a:pt x="68" y="220"/>
                  </a:cubicBezTo>
                  <a:cubicBezTo>
                    <a:pt x="68" y="231"/>
                    <a:pt x="78" y="231"/>
                    <a:pt x="90" y="231"/>
                  </a:cubicBezTo>
                  <a:lnTo>
                    <a:pt x="157" y="231"/>
                  </a:lnTo>
                  <a:cubicBezTo>
                    <a:pt x="157" y="220"/>
                    <a:pt x="168" y="220"/>
                    <a:pt x="179" y="220"/>
                  </a:cubicBezTo>
                  <a:cubicBezTo>
                    <a:pt x="213" y="197"/>
                    <a:pt x="224" y="164"/>
                    <a:pt x="235" y="120"/>
                  </a:cubicBezTo>
                  <a:cubicBezTo>
                    <a:pt x="235" y="97"/>
                    <a:pt x="224" y="75"/>
                    <a:pt x="213" y="53"/>
                  </a:cubicBezTo>
                  <a:cubicBezTo>
                    <a:pt x="192" y="17"/>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0"/>
            <p:cNvSpPr/>
            <p:nvPr/>
          </p:nvSpPr>
          <p:spPr>
            <a:xfrm>
              <a:off x="2124425" y="1035250"/>
              <a:ext cx="6450" cy="5725"/>
            </a:xfrm>
            <a:custGeom>
              <a:avLst/>
              <a:gdLst/>
              <a:ahLst/>
              <a:cxnLst/>
              <a:rect l="l" t="t" r="r" b="b"/>
              <a:pathLst>
                <a:path w="258" h="229" extrusionOk="0">
                  <a:moveTo>
                    <a:pt x="115" y="0"/>
                  </a:moveTo>
                  <a:cubicBezTo>
                    <a:pt x="95" y="0"/>
                    <a:pt x="75" y="5"/>
                    <a:pt x="56" y="17"/>
                  </a:cubicBezTo>
                  <a:lnTo>
                    <a:pt x="34" y="39"/>
                  </a:lnTo>
                  <a:cubicBezTo>
                    <a:pt x="34" y="39"/>
                    <a:pt x="23" y="39"/>
                    <a:pt x="23" y="50"/>
                  </a:cubicBezTo>
                  <a:lnTo>
                    <a:pt x="23" y="61"/>
                  </a:lnTo>
                  <a:cubicBezTo>
                    <a:pt x="11" y="61"/>
                    <a:pt x="11" y="61"/>
                    <a:pt x="11" y="72"/>
                  </a:cubicBezTo>
                  <a:cubicBezTo>
                    <a:pt x="1" y="106"/>
                    <a:pt x="1" y="139"/>
                    <a:pt x="11" y="173"/>
                  </a:cubicBezTo>
                  <a:lnTo>
                    <a:pt x="23" y="184"/>
                  </a:lnTo>
                  <a:lnTo>
                    <a:pt x="45" y="206"/>
                  </a:lnTo>
                  <a:lnTo>
                    <a:pt x="56" y="218"/>
                  </a:lnTo>
                  <a:cubicBezTo>
                    <a:pt x="68" y="218"/>
                    <a:pt x="68" y="228"/>
                    <a:pt x="78" y="228"/>
                  </a:cubicBezTo>
                  <a:lnTo>
                    <a:pt x="157" y="228"/>
                  </a:lnTo>
                  <a:cubicBezTo>
                    <a:pt x="157" y="228"/>
                    <a:pt x="168" y="218"/>
                    <a:pt x="179" y="218"/>
                  </a:cubicBezTo>
                  <a:cubicBezTo>
                    <a:pt x="235" y="184"/>
                    <a:pt x="257" y="106"/>
                    <a:pt x="224" y="50"/>
                  </a:cubicBezTo>
                  <a:cubicBezTo>
                    <a:pt x="194" y="20"/>
                    <a:pt x="155"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0"/>
            <p:cNvSpPr/>
            <p:nvPr/>
          </p:nvSpPr>
          <p:spPr>
            <a:xfrm>
              <a:off x="2110725" y="1043275"/>
              <a:ext cx="6725" cy="5925"/>
            </a:xfrm>
            <a:custGeom>
              <a:avLst/>
              <a:gdLst/>
              <a:ahLst/>
              <a:cxnLst/>
              <a:rect l="l" t="t" r="r" b="b"/>
              <a:pathLst>
                <a:path w="269" h="237" extrusionOk="0">
                  <a:moveTo>
                    <a:pt x="144" y="0"/>
                  </a:moveTo>
                  <a:cubicBezTo>
                    <a:pt x="123" y="0"/>
                    <a:pt x="100" y="7"/>
                    <a:pt x="79" y="19"/>
                  </a:cubicBezTo>
                  <a:cubicBezTo>
                    <a:pt x="23" y="53"/>
                    <a:pt x="1" y="120"/>
                    <a:pt x="35" y="176"/>
                  </a:cubicBezTo>
                  <a:cubicBezTo>
                    <a:pt x="57" y="214"/>
                    <a:pt x="100" y="236"/>
                    <a:pt x="143" y="236"/>
                  </a:cubicBezTo>
                  <a:cubicBezTo>
                    <a:pt x="164" y="236"/>
                    <a:pt x="184" y="231"/>
                    <a:pt x="202" y="220"/>
                  </a:cubicBezTo>
                  <a:cubicBezTo>
                    <a:pt x="258" y="187"/>
                    <a:pt x="269" y="109"/>
                    <a:pt x="236" y="53"/>
                  </a:cubicBezTo>
                  <a:cubicBezTo>
                    <a:pt x="215"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0"/>
            <p:cNvSpPr/>
            <p:nvPr/>
          </p:nvSpPr>
          <p:spPr>
            <a:xfrm>
              <a:off x="2097600" y="1051175"/>
              <a:ext cx="6750" cy="5925"/>
            </a:xfrm>
            <a:custGeom>
              <a:avLst/>
              <a:gdLst/>
              <a:ahLst/>
              <a:cxnLst/>
              <a:rect l="l" t="t" r="r" b="b"/>
              <a:pathLst>
                <a:path w="270" h="237" extrusionOk="0">
                  <a:moveTo>
                    <a:pt x="134" y="1"/>
                  </a:moveTo>
                  <a:cubicBezTo>
                    <a:pt x="116" y="1"/>
                    <a:pt x="97" y="5"/>
                    <a:pt x="79" y="16"/>
                  </a:cubicBezTo>
                  <a:cubicBezTo>
                    <a:pt x="23" y="50"/>
                    <a:pt x="1" y="128"/>
                    <a:pt x="34" y="184"/>
                  </a:cubicBezTo>
                  <a:cubicBezTo>
                    <a:pt x="55" y="219"/>
                    <a:pt x="94" y="236"/>
                    <a:pt x="133" y="236"/>
                  </a:cubicBezTo>
                  <a:cubicBezTo>
                    <a:pt x="157" y="236"/>
                    <a:pt x="181" y="230"/>
                    <a:pt x="202" y="217"/>
                  </a:cubicBezTo>
                  <a:cubicBezTo>
                    <a:pt x="258"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0"/>
            <p:cNvSpPr/>
            <p:nvPr/>
          </p:nvSpPr>
          <p:spPr>
            <a:xfrm>
              <a:off x="2084475" y="1059200"/>
              <a:ext cx="6725" cy="5925"/>
            </a:xfrm>
            <a:custGeom>
              <a:avLst/>
              <a:gdLst/>
              <a:ahLst/>
              <a:cxnLst/>
              <a:rect l="l" t="t" r="r" b="b"/>
              <a:pathLst>
                <a:path w="269" h="237" extrusionOk="0">
                  <a:moveTo>
                    <a:pt x="144" y="0"/>
                  </a:moveTo>
                  <a:cubicBezTo>
                    <a:pt x="122" y="0"/>
                    <a:pt x="100" y="7"/>
                    <a:pt x="79" y="19"/>
                  </a:cubicBezTo>
                  <a:cubicBezTo>
                    <a:pt x="23" y="53"/>
                    <a:pt x="0" y="120"/>
                    <a:pt x="34" y="176"/>
                  </a:cubicBezTo>
                  <a:cubicBezTo>
                    <a:pt x="57" y="214"/>
                    <a:pt x="101" y="236"/>
                    <a:pt x="144" y="236"/>
                  </a:cubicBezTo>
                  <a:cubicBezTo>
                    <a:pt x="164" y="236"/>
                    <a:pt x="184" y="231"/>
                    <a:pt x="201" y="221"/>
                  </a:cubicBezTo>
                  <a:cubicBezTo>
                    <a:pt x="258"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0"/>
            <p:cNvSpPr/>
            <p:nvPr/>
          </p:nvSpPr>
          <p:spPr>
            <a:xfrm>
              <a:off x="2071900" y="1067100"/>
              <a:ext cx="6175" cy="6000"/>
            </a:xfrm>
            <a:custGeom>
              <a:avLst/>
              <a:gdLst/>
              <a:ahLst/>
              <a:cxnLst/>
              <a:rect l="l" t="t" r="r" b="b"/>
              <a:pathLst>
                <a:path w="247" h="240" extrusionOk="0">
                  <a:moveTo>
                    <a:pt x="113" y="0"/>
                  </a:moveTo>
                  <a:cubicBezTo>
                    <a:pt x="94" y="0"/>
                    <a:pt x="75" y="5"/>
                    <a:pt x="56" y="16"/>
                  </a:cubicBezTo>
                  <a:lnTo>
                    <a:pt x="56" y="27"/>
                  </a:lnTo>
                  <a:cubicBezTo>
                    <a:pt x="46" y="27"/>
                    <a:pt x="34" y="39"/>
                    <a:pt x="34" y="39"/>
                  </a:cubicBezTo>
                  <a:lnTo>
                    <a:pt x="23" y="49"/>
                  </a:lnTo>
                  <a:cubicBezTo>
                    <a:pt x="23" y="49"/>
                    <a:pt x="23" y="61"/>
                    <a:pt x="12" y="61"/>
                  </a:cubicBezTo>
                  <a:lnTo>
                    <a:pt x="12" y="72"/>
                  </a:lnTo>
                  <a:cubicBezTo>
                    <a:pt x="12" y="72"/>
                    <a:pt x="12" y="83"/>
                    <a:pt x="1" y="83"/>
                  </a:cubicBezTo>
                  <a:lnTo>
                    <a:pt x="1" y="94"/>
                  </a:lnTo>
                  <a:lnTo>
                    <a:pt x="1" y="116"/>
                  </a:lnTo>
                  <a:lnTo>
                    <a:pt x="1" y="139"/>
                  </a:lnTo>
                  <a:cubicBezTo>
                    <a:pt x="1" y="150"/>
                    <a:pt x="12" y="173"/>
                    <a:pt x="12" y="183"/>
                  </a:cubicBezTo>
                  <a:cubicBezTo>
                    <a:pt x="23" y="183"/>
                    <a:pt x="23" y="183"/>
                    <a:pt x="23" y="195"/>
                  </a:cubicBezTo>
                  <a:cubicBezTo>
                    <a:pt x="34" y="195"/>
                    <a:pt x="34" y="206"/>
                    <a:pt x="46" y="206"/>
                  </a:cubicBezTo>
                  <a:cubicBezTo>
                    <a:pt x="46" y="217"/>
                    <a:pt x="56" y="217"/>
                    <a:pt x="56" y="217"/>
                  </a:cubicBezTo>
                  <a:cubicBezTo>
                    <a:pt x="68" y="228"/>
                    <a:pt x="68" y="228"/>
                    <a:pt x="79" y="228"/>
                  </a:cubicBezTo>
                  <a:lnTo>
                    <a:pt x="90" y="240"/>
                  </a:lnTo>
                  <a:lnTo>
                    <a:pt x="135" y="240"/>
                  </a:lnTo>
                  <a:cubicBezTo>
                    <a:pt x="146" y="240"/>
                    <a:pt x="146" y="228"/>
                    <a:pt x="146" y="228"/>
                  </a:cubicBezTo>
                  <a:cubicBezTo>
                    <a:pt x="157" y="228"/>
                    <a:pt x="168" y="228"/>
                    <a:pt x="180" y="217"/>
                  </a:cubicBezTo>
                  <a:cubicBezTo>
                    <a:pt x="235" y="183"/>
                    <a:pt x="247" y="116"/>
                    <a:pt x="213" y="61"/>
                  </a:cubicBezTo>
                  <a:cubicBezTo>
                    <a:pt x="190" y="23"/>
                    <a:pt x="152"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0"/>
            <p:cNvSpPr/>
            <p:nvPr/>
          </p:nvSpPr>
          <p:spPr>
            <a:xfrm>
              <a:off x="2136150" y="1054800"/>
              <a:ext cx="6450" cy="6025"/>
            </a:xfrm>
            <a:custGeom>
              <a:avLst/>
              <a:gdLst/>
              <a:ahLst/>
              <a:cxnLst/>
              <a:rect l="l" t="t" r="r" b="b"/>
              <a:pathLst>
                <a:path w="258" h="241" extrusionOk="0">
                  <a:moveTo>
                    <a:pt x="124" y="1"/>
                  </a:moveTo>
                  <a:cubicBezTo>
                    <a:pt x="105" y="1"/>
                    <a:pt x="86" y="6"/>
                    <a:pt x="68" y="17"/>
                  </a:cubicBezTo>
                  <a:lnTo>
                    <a:pt x="34" y="50"/>
                  </a:lnTo>
                  <a:lnTo>
                    <a:pt x="23" y="61"/>
                  </a:lnTo>
                  <a:cubicBezTo>
                    <a:pt x="23" y="61"/>
                    <a:pt x="23" y="72"/>
                    <a:pt x="12" y="84"/>
                  </a:cubicBezTo>
                  <a:lnTo>
                    <a:pt x="12" y="94"/>
                  </a:lnTo>
                  <a:cubicBezTo>
                    <a:pt x="1" y="117"/>
                    <a:pt x="12" y="151"/>
                    <a:pt x="23" y="184"/>
                  </a:cubicBezTo>
                  <a:cubicBezTo>
                    <a:pt x="34" y="184"/>
                    <a:pt x="34" y="195"/>
                    <a:pt x="46" y="195"/>
                  </a:cubicBezTo>
                  <a:cubicBezTo>
                    <a:pt x="46" y="206"/>
                    <a:pt x="56" y="206"/>
                    <a:pt x="56" y="218"/>
                  </a:cubicBezTo>
                  <a:cubicBezTo>
                    <a:pt x="68" y="218"/>
                    <a:pt x="79" y="229"/>
                    <a:pt x="90" y="229"/>
                  </a:cubicBezTo>
                  <a:lnTo>
                    <a:pt x="101" y="229"/>
                  </a:lnTo>
                  <a:cubicBezTo>
                    <a:pt x="101" y="240"/>
                    <a:pt x="113" y="240"/>
                    <a:pt x="123" y="240"/>
                  </a:cubicBezTo>
                  <a:lnTo>
                    <a:pt x="146" y="240"/>
                  </a:lnTo>
                  <a:cubicBezTo>
                    <a:pt x="157" y="229"/>
                    <a:pt x="168" y="229"/>
                    <a:pt x="190" y="218"/>
                  </a:cubicBezTo>
                  <a:cubicBezTo>
                    <a:pt x="247" y="184"/>
                    <a:pt x="257" y="117"/>
                    <a:pt x="224" y="61"/>
                  </a:cubicBezTo>
                  <a:cubicBezTo>
                    <a:pt x="201" y="23"/>
                    <a:pt x="163"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0"/>
            <p:cNvSpPr/>
            <p:nvPr/>
          </p:nvSpPr>
          <p:spPr>
            <a:xfrm>
              <a:off x="2122750" y="106282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0"/>
            <p:cNvSpPr/>
            <p:nvPr/>
          </p:nvSpPr>
          <p:spPr>
            <a:xfrm>
              <a:off x="2109600" y="1070725"/>
              <a:ext cx="6750" cy="5925"/>
            </a:xfrm>
            <a:custGeom>
              <a:avLst/>
              <a:gdLst/>
              <a:ahLst/>
              <a:cxnLst/>
              <a:rect l="l" t="t" r="r" b="b"/>
              <a:pathLst>
                <a:path w="270" h="237" extrusionOk="0">
                  <a:moveTo>
                    <a:pt x="135" y="1"/>
                  </a:moveTo>
                  <a:cubicBezTo>
                    <a:pt x="116" y="1"/>
                    <a:pt x="97" y="6"/>
                    <a:pt x="80" y="16"/>
                  </a:cubicBezTo>
                  <a:cubicBezTo>
                    <a:pt x="23" y="61"/>
                    <a:pt x="1" y="128"/>
                    <a:pt x="35" y="184"/>
                  </a:cubicBezTo>
                  <a:cubicBezTo>
                    <a:pt x="56" y="219"/>
                    <a:pt x="94" y="236"/>
                    <a:pt x="134" y="236"/>
                  </a:cubicBezTo>
                  <a:cubicBezTo>
                    <a:pt x="157" y="236"/>
                    <a:pt x="181" y="230"/>
                    <a:pt x="202" y="217"/>
                  </a:cubicBezTo>
                  <a:cubicBezTo>
                    <a:pt x="258"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0"/>
            <p:cNvSpPr/>
            <p:nvPr/>
          </p:nvSpPr>
          <p:spPr>
            <a:xfrm>
              <a:off x="2096500" y="1078825"/>
              <a:ext cx="6725" cy="5850"/>
            </a:xfrm>
            <a:custGeom>
              <a:avLst/>
              <a:gdLst/>
              <a:ahLst/>
              <a:cxnLst/>
              <a:rect l="l" t="t" r="r" b="b"/>
              <a:pathLst>
                <a:path w="269" h="234" extrusionOk="0">
                  <a:moveTo>
                    <a:pt x="134" y="1"/>
                  </a:moveTo>
                  <a:cubicBezTo>
                    <a:pt x="115" y="1"/>
                    <a:pt x="96" y="6"/>
                    <a:pt x="78" y="17"/>
                  </a:cubicBezTo>
                  <a:cubicBezTo>
                    <a:pt x="23" y="50"/>
                    <a:pt x="0" y="128"/>
                    <a:pt x="33" y="184"/>
                  </a:cubicBezTo>
                  <a:cubicBezTo>
                    <a:pt x="56" y="214"/>
                    <a:pt x="98" y="234"/>
                    <a:pt x="141" y="234"/>
                  </a:cubicBezTo>
                  <a:cubicBezTo>
                    <a:pt x="162" y="234"/>
                    <a:pt x="183" y="229"/>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0"/>
            <p:cNvSpPr/>
            <p:nvPr/>
          </p:nvSpPr>
          <p:spPr>
            <a:xfrm>
              <a:off x="2083650" y="1086850"/>
              <a:ext cx="6425" cy="5800"/>
            </a:xfrm>
            <a:custGeom>
              <a:avLst/>
              <a:gdLst/>
              <a:ahLst/>
              <a:cxnLst/>
              <a:rect l="l" t="t" r="r" b="b"/>
              <a:pathLst>
                <a:path w="257" h="232" extrusionOk="0">
                  <a:moveTo>
                    <a:pt x="132" y="1"/>
                  </a:moveTo>
                  <a:cubicBezTo>
                    <a:pt x="110" y="1"/>
                    <a:pt x="88" y="7"/>
                    <a:pt x="67" y="19"/>
                  </a:cubicBezTo>
                  <a:cubicBezTo>
                    <a:pt x="56" y="19"/>
                    <a:pt x="45" y="31"/>
                    <a:pt x="33" y="42"/>
                  </a:cubicBezTo>
                  <a:cubicBezTo>
                    <a:pt x="33" y="53"/>
                    <a:pt x="33" y="53"/>
                    <a:pt x="23" y="53"/>
                  </a:cubicBezTo>
                  <a:cubicBezTo>
                    <a:pt x="23" y="64"/>
                    <a:pt x="11" y="76"/>
                    <a:pt x="11" y="86"/>
                  </a:cubicBezTo>
                  <a:cubicBezTo>
                    <a:pt x="0" y="120"/>
                    <a:pt x="11" y="153"/>
                    <a:pt x="23" y="176"/>
                  </a:cubicBezTo>
                  <a:lnTo>
                    <a:pt x="45" y="198"/>
                  </a:lnTo>
                  <a:cubicBezTo>
                    <a:pt x="45" y="198"/>
                    <a:pt x="45" y="210"/>
                    <a:pt x="56" y="210"/>
                  </a:cubicBezTo>
                  <a:cubicBezTo>
                    <a:pt x="67" y="220"/>
                    <a:pt x="78" y="220"/>
                    <a:pt x="90" y="232"/>
                  </a:cubicBezTo>
                  <a:lnTo>
                    <a:pt x="145" y="232"/>
                  </a:lnTo>
                  <a:cubicBezTo>
                    <a:pt x="157" y="232"/>
                    <a:pt x="167" y="220"/>
                    <a:pt x="190" y="220"/>
                  </a:cubicBez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0"/>
            <p:cNvSpPr/>
            <p:nvPr/>
          </p:nvSpPr>
          <p:spPr>
            <a:xfrm>
              <a:off x="2133075" y="1079100"/>
              <a:ext cx="6475" cy="5925"/>
            </a:xfrm>
            <a:custGeom>
              <a:avLst/>
              <a:gdLst/>
              <a:ahLst/>
              <a:cxnLst/>
              <a:rect l="l" t="t" r="r" b="b"/>
              <a:pathLst>
                <a:path w="259" h="237" extrusionOk="0">
                  <a:moveTo>
                    <a:pt x="115" y="1"/>
                  </a:moveTo>
                  <a:cubicBezTo>
                    <a:pt x="95" y="1"/>
                    <a:pt x="75" y="6"/>
                    <a:pt x="57" y="16"/>
                  </a:cubicBezTo>
                  <a:cubicBezTo>
                    <a:pt x="12" y="39"/>
                    <a:pt x="1" y="95"/>
                    <a:pt x="1" y="140"/>
                  </a:cubicBezTo>
                  <a:cubicBezTo>
                    <a:pt x="1" y="150"/>
                    <a:pt x="12" y="162"/>
                    <a:pt x="23" y="173"/>
                  </a:cubicBezTo>
                  <a:cubicBezTo>
                    <a:pt x="35" y="195"/>
                    <a:pt x="45" y="217"/>
                    <a:pt x="68" y="229"/>
                  </a:cubicBezTo>
                  <a:cubicBezTo>
                    <a:pt x="82" y="234"/>
                    <a:pt x="97" y="236"/>
                    <a:pt x="113" y="236"/>
                  </a:cubicBezTo>
                  <a:cubicBezTo>
                    <a:pt x="136" y="236"/>
                    <a:pt x="160" y="231"/>
                    <a:pt x="179" y="217"/>
                  </a:cubicBez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0"/>
            <p:cNvSpPr/>
            <p:nvPr/>
          </p:nvSpPr>
          <p:spPr>
            <a:xfrm>
              <a:off x="2119950" y="1087125"/>
              <a:ext cx="6175" cy="5850"/>
            </a:xfrm>
            <a:custGeom>
              <a:avLst/>
              <a:gdLst/>
              <a:ahLst/>
              <a:cxnLst/>
              <a:rect l="l" t="t" r="r" b="b"/>
              <a:pathLst>
                <a:path w="247" h="234" extrusionOk="0">
                  <a:moveTo>
                    <a:pt x="125" y="1"/>
                  </a:moveTo>
                  <a:cubicBezTo>
                    <a:pt x="102" y="1"/>
                    <a:pt x="77" y="7"/>
                    <a:pt x="56" y="20"/>
                  </a:cubicBezTo>
                  <a:cubicBezTo>
                    <a:pt x="46" y="20"/>
                    <a:pt x="34" y="31"/>
                    <a:pt x="23" y="42"/>
                  </a:cubicBezTo>
                  <a:cubicBezTo>
                    <a:pt x="12" y="65"/>
                    <a:pt x="1" y="87"/>
                    <a:pt x="1" y="109"/>
                  </a:cubicBezTo>
                  <a:cubicBezTo>
                    <a:pt x="1" y="132"/>
                    <a:pt x="12" y="154"/>
                    <a:pt x="23" y="176"/>
                  </a:cubicBezTo>
                  <a:cubicBezTo>
                    <a:pt x="23" y="187"/>
                    <a:pt x="34" y="199"/>
                    <a:pt x="46" y="209"/>
                  </a:cubicBezTo>
                  <a:cubicBezTo>
                    <a:pt x="56" y="221"/>
                    <a:pt x="68" y="221"/>
                    <a:pt x="68" y="221"/>
                  </a:cubicBezTo>
                  <a:cubicBezTo>
                    <a:pt x="82" y="230"/>
                    <a:pt x="98" y="234"/>
                    <a:pt x="114" y="234"/>
                  </a:cubicBezTo>
                  <a:cubicBezTo>
                    <a:pt x="137" y="234"/>
                    <a:pt x="160" y="227"/>
                    <a:pt x="180" y="221"/>
                  </a:cubicBezTo>
                  <a:cubicBezTo>
                    <a:pt x="202" y="199"/>
                    <a:pt x="213" y="187"/>
                    <a:pt x="224" y="165"/>
                  </a:cubicBezTo>
                  <a:cubicBezTo>
                    <a:pt x="247" y="132"/>
                    <a:pt x="235" y="87"/>
                    <a:pt x="224" y="53"/>
                  </a:cubicBezTo>
                  <a:cubicBezTo>
                    <a:pt x="203" y="18"/>
                    <a:pt x="165"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0"/>
            <p:cNvSpPr/>
            <p:nvPr/>
          </p:nvSpPr>
          <p:spPr>
            <a:xfrm>
              <a:off x="2106825" y="1095150"/>
              <a:ext cx="5900" cy="5800"/>
            </a:xfrm>
            <a:custGeom>
              <a:avLst/>
              <a:gdLst/>
              <a:ahLst/>
              <a:cxnLst/>
              <a:rect l="l" t="t" r="r" b="b"/>
              <a:pathLst>
                <a:path w="236" h="232" extrusionOk="0">
                  <a:moveTo>
                    <a:pt x="124" y="0"/>
                  </a:moveTo>
                  <a:cubicBezTo>
                    <a:pt x="101" y="0"/>
                    <a:pt x="79" y="0"/>
                    <a:pt x="57" y="12"/>
                  </a:cubicBezTo>
                  <a:cubicBezTo>
                    <a:pt x="12" y="45"/>
                    <a:pt x="0" y="89"/>
                    <a:pt x="0" y="134"/>
                  </a:cubicBezTo>
                  <a:cubicBezTo>
                    <a:pt x="0" y="146"/>
                    <a:pt x="12" y="157"/>
                    <a:pt x="23" y="179"/>
                  </a:cubicBezTo>
                  <a:cubicBezTo>
                    <a:pt x="34" y="201"/>
                    <a:pt x="45" y="213"/>
                    <a:pt x="67" y="224"/>
                  </a:cubicBezTo>
                  <a:cubicBezTo>
                    <a:pt x="82" y="228"/>
                    <a:pt x="98" y="231"/>
                    <a:pt x="114" y="231"/>
                  </a:cubicBezTo>
                  <a:cubicBezTo>
                    <a:pt x="137" y="231"/>
                    <a:pt x="160" y="226"/>
                    <a:pt x="179" y="213"/>
                  </a:cubicBezTo>
                  <a:lnTo>
                    <a:pt x="213" y="179"/>
                  </a:lnTo>
                  <a:cubicBezTo>
                    <a:pt x="224" y="179"/>
                    <a:pt x="224" y="168"/>
                    <a:pt x="224" y="168"/>
                  </a:cubicBezTo>
                  <a:cubicBezTo>
                    <a:pt x="235" y="146"/>
                    <a:pt x="235" y="123"/>
                    <a:pt x="235" y="101"/>
                  </a:cubicBezTo>
                  <a:cubicBezTo>
                    <a:pt x="235" y="79"/>
                    <a:pt x="224" y="67"/>
                    <a:pt x="224" y="56"/>
                  </a:cubicBezTo>
                  <a:cubicBezTo>
                    <a:pt x="201" y="22"/>
                    <a:pt x="179" y="12"/>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0"/>
            <p:cNvSpPr/>
            <p:nvPr/>
          </p:nvSpPr>
          <p:spPr>
            <a:xfrm>
              <a:off x="2093700" y="1103025"/>
              <a:ext cx="6450" cy="5950"/>
            </a:xfrm>
            <a:custGeom>
              <a:avLst/>
              <a:gdLst/>
              <a:ahLst/>
              <a:cxnLst/>
              <a:rect l="l" t="t" r="r" b="b"/>
              <a:pathLst>
                <a:path w="258" h="238" extrusionOk="0">
                  <a:moveTo>
                    <a:pt x="123" y="1"/>
                  </a:moveTo>
                  <a:cubicBezTo>
                    <a:pt x="108" y="1"/>
                    <a:pt x="93" y="4"/>
                    <a:pt x="78" y="10"/>
                  </a:cubicBezTo>
                  <a:cubicBezTo>
                    <a:pt x="68" y="10"/>
                    <a:pt x="68" y="10"/>
                    <a:pt x="56" y="20"/>
                  </a:cubicBezTo>
                  <a:cubicBezTo>
                    <a:pt x="45" y="20"/>
                    <a:pt x="45" y="32"/>
                    <a:pt x="34" y="32"/>
                  </a:cubicBezTo>
                  <a:lnTo>
                    <a:pt x="34" y="43"/>
                  </a:lnTo>
                  <a:lnTo>
                    <a:pt x="23" y="43"/>
                  </a:lnTo>
                  <a:cubicBezTo>
                    <a:pt x="23" y="54"/>
                    <a:pt x="11" y="65"/>
                    <a:pt x="11" y="65"/>
                  </a:cubicBezTo>
                  <a:lnTo>
                    <a:pt x="11" y="77"/>
                  </a:lnTo>
                  <a:lnTo>
                    <a:pt x="1" y="87"/>
                  </a:lnTo>
                  <a:lnTo>
                    <a:pt x="1" y="110"/>
                  </a:lnTo>
                  <a:lnTo>
                    <a:pt x="1" y="121"/>
                  </a:lnTo>
                  <a:lnTo>
                    <a:pt x="1" y="132"/>
                  </a:lnTo>
                  <a:cubicBezTo>
                    <a:pt x="1" y="154"/>
                    <a:pt x="11" y="166"/>
                    <a:pt x="23" y="177"/>
                  </a:cubicBezTo>
                  <a:cubicBezTo>
                    <a:pt x="45" y="215"/>
                    <a:pt x="83" y="237"/>
                    <a:pt x="123" y="237"/>
                  </a:cubicBezTo>
                  <a:cubicBezTo>
                    <a:pt x="142" y="237"/>
                    <a:pt x="161" y="232"/>
                    <a:pt x="179" y="221"/>
                  </a:cubicBezTo>
                  <a:cubicBezTo>
                    <a:pt x="235" y="188"/>
                    <a:pt x="257" y="110"/>
                    <a:pt x="224" y="54"/>
                  </a:cubicBezTo>
                  <a:cubicBezTo>
                    <a:pt x="199" y="22"/>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0"/>
            <p:cNvSpPr/>
            <p:nvPr/>
          </p:nvSpPr>
          <p:spPr>
            <a:xfrm>
              <a:off x="2142875" y="1095800"/>
              <a:ext cx="6725" cy="5900"/>
            </a:xfrm>
            <a:custGeom>
              <a:avLst/>
              <a:gdLst/>
              <a:ahLst/>
              <a:cxnLst/>
              <a:rect l="l" t="t" r="r" b="b"/>
              <a:pathLst>
                <a:path w="269" h="236" extrusionOk="0">
                  <a:moveTo>
                    <a:pt x="136" y="0"/>
                  </a:moveTo>
                  <a:cubicBezTo>
                    <a:pt x="112" y="0"/>
                    <a:pt x="88" y="6"/>
                    <a:pt x="67" y="19"/>
                  </a:cubicBezTo>
                  <a:cubicBezTo>
                    <a:pt x="11" y="53"/>
                    <a:pt x="0" y="120"/>
                    <a:pt x="33" y="175"/>
                  </a:cubicBezTo>
                  <a:cubicBezTo>
                    <a:pt x="56" y="213"/>
                    <a:pt x="94" y="236"/>
                    <a:pt x="134" y="236"/>
                  </a:cubicBezTo>
                  <a:cubicBezTo>
                    <a:pt x="153" y="236"/>
                    <a:pt x="172" y="231"/>
                    <a:pt x="190" y="220"/>
                  </a:cubicBezTo>
                  <a:cubicBezTo>
                    <a:pt x="246" y="187"/>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0"/>
            <p:cNvSpPr/>
            <p:nvPr/>
          </p:nvSpPr>
          <p:spPr>
            <a:xfrm>
              <a:off x="2129725" y="1103700"/>
              <a:ext cx="6725" cy="5900"/>
            </a:xfrm>
            <a:custGeom>
              <a:avLst/>
              <a:gdLst/>
              <a:ahLst/>
              <a:cxnLst/>
              <a:rect l="l" t="t" r="r" b="b"/>
              <a:pathLst>
                <a:path w="269" h="236" extrusionOk="0">
                  <a:moveTo>
                    <a:pt x="126" y="0"/>
                  </a:moveTo>
                  <a:cubicBezTo>
                    <a:pt x="106" y="0"/>
                    <a:pt x="85" y="5"/>
                    <a:pt x="68" y="16"/>
                  </a:cubicBezTo>
                  <a:cubicBezTo>
                    <a:pt x="12" y="50"/>
                    <a:pt x="0" y="127"/>
                    <a:pt x="34" y="184"/>
                  </a:cubicBezTo>
                  <a:cubicBezTo>
                    <a:pt x="55" y="218"/>
                    <a:pt x="89" y="236"/>
                    <a:pt x="125" y="236"/>
                  </a:cubicBezTo>
                  <a:cubicBezTo>
                    <a:pt x="147" y="236"/>
                    <a:pt x="170" y="230"/>
                    <a:pt x="191" y="217"/>
                  </a:cubicBezTo>
                  <a:cubicBezTo>
                    <a:pt x="246" y="184"/>
                    <a:pt x="269" y="117"/>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0"/>
            <p:cNvSpPr/>
            <p:nvPr/>
          </p:nvSpPr>
          <p:spPr>
            <a:xfrm>
              <a:off x="2116600" y="1111725"/>
              <a:ext cx="6725" cy="5900"/>
            </a:xfrm>
            <a:custGeom>
              <a:avLst/>
              <a:gdLst/>
              <a:ahLst/>
              <a:cxnLst/>
              <a:rect l="l" t="t" r="r" b="b"/>
              <a:pathLst>
                <a:path w="269" h="236" extrusionOk="0">
                  <a:moveTo>
                    <a:pt x="136" y="0"/>
                  </a:moveTo>
                  <a:cubicBezTo>
                    <a:pt x="113" y="0"/>
                    <a:pt x="89" y="6"/>
                    <a:pt x="68" y="19"/>
                  </a:cubicBezTo>
                  <a:cubicBezTo>
                    <a:pt x="11" y="52"/>
                    <a:pt x="1" y="119"/>
                    <a:pt x="34" y="176"/>
                  </a:cubicBezTo>
                  <a:cubicBezTo>
                    <a:pt x="57" y="213"/>
                    <a:pt x="95"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0"/>
            <p:cNvSpPr/>
            <p:nvPr/>
          </p:nvSpPr>
          <p:spPr>
            <a:xfrm>
              <a:off x="2103750" y="1119600"/>
              <a:ext cx="6450" cy="6025"/>
            </a:xfrm>
            <a:custGeom>
              <a:avLst/>
              <a:gdLst/>
              <a:ahLst/>
              <a:cxnLst/>
              <a:rect l="l" t="t" r="r" b="b"/>
              <a:pathLst>
                <a:path w="258" h="241" extrusionOk="0">
                  <a:moveTo>
                    <a:pt x="115" y="1"/>
                  </a:moveTo>
                  <a:cubicBezTo>
                    <a:pt x="95" y="1"/>
                    <a:pt x="74" y="6"/>
                    <a:pt x="56" y="17"/>
                  </a:cubicBezTo>
                  <a:lnTo>
                    <a:pt x="56" y="28"/>
                  </a:lnTo>
                  <a:cubicBezTo>
                    <a:pt x="45" y="28"/>
                    <a:pt x="34" y="39"/>
                    <a:pt x="34" y="50"/>
                  </a:cubicBezTo>
                  <a:lnTo>
                    <a:pt x="23" y="50"/>
                  </a:lnTo>
                  <a:lnTo>
                    <a:pt x="23" y="62"/>
                  </a:lnTo>
                  <a:cubicBezTo>
                    <a:pt x="23" y="72"/>
                    <a:pt x="12" y="72"/>
                    <a:pt x="12" y="84"/>
                  </a:cubicBezTo>
                  <a:lnTo>
                    <a:pt x="12" y="95"/>
                  </a:lnTo>
                  <a:cubicBezTo>
                    <a:pt x="1" y="129"/>
                    <a:pt x="1" y="151"/>
                    <a:pt x="23" y="184"/>
                  </a:cubicBezTo>
                  <a:cubicBezTo>
                    <a:pt x="23" y="196"/>
                    <a:pt x="34" y="196"/>
                    <a:pt x="34" y="207"/>
                  </a:cubicBezTo>
                  <a:cubicBezTo>
                    <a:pt x="45" y="207"/>
                    <a:pt x="45" y="218"/>
                    <a:pt x="56" y="218"/>
                  </a:cubicBezTo>
                  <a:lnTo>
                    <a:pt x="68" y="229"/>
                  </a:lnTo>
                  <a:cubicBezTo>
                    <a:pt x="79" y="229"/>
                    <a:pt x="79" y="229"/>
                    <a:pt x="90" y="240"/>
                  </a:cubicBezTo>
                  <a:lnTo>
                    <a:pt x="135" y="240"/>
                  </a:lnTo>
                  <a:cubicBezTo>
                    <a:pt x="157" y="240"/>
                    <a:pt x="168" y="229"/>
                    <a:pt x="180" y="218"/>
                  </a:cubicBezTo>
                  <a:cubicBezTo>
                    <a:pt x="235" y="184"/>
                    <a:pt x="257" y="117"/>
                    <a:pt x="224" y="62"/>
                  </a:cubicBezTo>
                  <a:cubicBezTo>
                    <a:pt x="201" y="24"/>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0"/>
            <p:cNvSpPr/>
            <p:nvPr/>
          </p:nvSpPr>
          <p:spPr>
            <a:xfrm>
              <a:off x="2154875" y="1115425"/>
              <a:ext cx="6725" cy="5850"/>
            </a:xfrm>
            <a:custGeom>
              <a:avLst/>
              <a:gdLst/>
              <a:ahLst/>
              <a:cxnLst/>
              <a:rect l="l" t="t" r="r" b="b"/>
              <a:pathLst>
                <a:path w="269" h="234" extrusionOk="0">
                  <a:moveTo>
                    <a:pt x="125" y="0"/>
                  </a:moveTo>
                  <a:cubicBezTo>
                    <a:pt x="105" y="0"/>
                    <a:pt x="85" y="5"/>
                    <a:pt x="67" y="16"/>
                  </a:cubicBezTo>
                  <a:cubicBezTo>
                    <a:pt x="12" y="50"/>
                    <a:pt x="0" y="117"/>
                    <a:pt x="34" y="172"/>
                  </a:cubicBezTo>
                  <a:cubicBezTo>
                    <a:pt x="57" y="211"/>
                    <a:pt x="95" y="233"/>
                    <a:pt x="134" y="233"/>
                  </a:cubicBezTo>
                  <a:cubicBezTo>
                    <a:pt x="153" y="233"/>
                    <a:pt x="172" y="228"/>
                    <a:pt x="191" y="217"/>
                  </a:cubicBezTo>
                  <a:cubicBezTo>
                    <a:pt x="246" y="184"/>
                    <a:pt x="268" y="105"/>
                    <a:pt x="235" y="61"/>
                  </a:cubicBezTo>
                  <a:cubicBezTo>
                    <a:pt x="212" y="23"/>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0"/>
            <p:cNvSpPr/>
            <p:nvPr/>
          </p:nvSpPr>
          <p:spPr>
            <a:xfrm>
              <a:off x="2141750" y="1123450"/>
              <a:ext cx="6725" cy="5925"/>
            </a:xfrm>
            <a:custGeom>
              <a:avLst/>
              <a:gdLst/>
              <a:ahLst/>
              <a:cxnLst/>
              <a:rect l="l" t="t" r="r" b="b"/>
              <a:pathLst>
                <a:path w="269" h="237" extrusionOk="0">
                  <a:moveTo>
                    <a:pt x="136" y="0"/>
                  </a:moveTo>
                  <a:cubicBezTo>
                    <a:pt x="112" y="0"/>
                    <a:pt x="88" y="7"/>
                    <a:pt x="67" y="19"/>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0"/>
            <p:cNvSpPr/>
            <p:nvPr/>
          </p:nvSpPr>
          <p:spPr>
            <a:xfrm>
              <a:off x="2128600" y="1131350"/>
              <a:ext cx="6725" cy="5925"/>
            </a:xfrm>
            <a:custGeom>
              <a:avLst/>
              <a:gdLst/>
              <a:ahLst/>
              <a:cxnLst/>
              <a:rect l="l" t="t" r="r" b="b"/>
              <a:pathLst>
                <a:path w="269" h="237" extrusionOk="0">
                  <a:moveTo>
                    <a:pt x="127" y="0"/>
                  </a:moveTo>
                  <a:cubicBezTo>
                    <a:pt x="106" y="0"/>
                    <a:pt x="86" y="5"/>
                    <a:pt x="68" y="16"/>
                  </a:cubicBezTo>
                  <a:cubicBezTo>
                    <a:pt x="12" y="49"/>
                    <a:pt x="1" y="128"/>
                    <a:pt x="35" y="183"/>
                  </a:cubicBezTo>
                  <a:cubicBezTo>
                    <a:pt x="55" y="219"/>
                    <a:pt x="89" y="236"/>
                    <a:pt x="126" y="236"/>
                  </a:cubicBezTo>
                  <a:cubicBezTo>
                    <a:pt x="147" y="236"/>
                    <a:pt x="170" y="230"/>
                    <a:pt x="191" y="217"/>
                  </a:cubicBezTo>
                  <a:cubicBezTo>
                    <a:pt x="247"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0"/>
            <p:cNvSpPr/>
            <p:nvPr/>
          </p:nvSpPr>
          <p:spPr>
            <a:xfrm>
              <a:off x="2115750" y="1139375"/>
              <a:ext cx="6475" cy="5800"/>
            </a:xfrm>
            <a:custGeom>
              <a:avLst/>
              <a:gdLst/>
              <a:ahLst/>
              <a:cxnLst/>
              <a:rect l="l" t="t" r="r" b="b"/>
              <a:pathLst>
                <a:path w="259" h="232" extrusionOk="0">
                  <a:moveTo>
                    <a:pt x="126" y="0"/>
                  </a:moveTo>
                  <a:cubicBezTo>
                    <a:pt x="102" y="0"/>
                    <a:pt x="78" y="7"/>
                    <a:pt x="57" y="19"/>
                  </a:cubicBezTo>
                  <a:cubicBezTo>
                    <a:pt x="45" y="19"/>
                    <a:pt x="45" y="31"/>
                    <a:pt x="35" y="31"/>
                  </a:cubicBezTo>
                  <a:lnTo>
                    <a:pt x="35" y="41"/>
                  </a:lnTo>
                  <a:lnTo>
                    <a:pt x="23" y="53"/>
                  </a:lnTo>
                  <a:lnTo>
                    <a:pt x="12" y="64"/>
                  </a:lnTo>
                  <a:lnTo>
                    <a:pt x="12" y="75"/>
                  </a:lnTo>
                  <a:lnTo>
                    <a:pt x="1" y="86"/>
                  </a:lnTo>
                  <a:cubicBezTo>
                    <a:pt x="1" y="120"/>
                    <a:pt x="1" y="153"/>
                    <a:pt x="23" y="175"/>
                  </a:cubicBezTo>
                  <a:lnTo>
                    <a:pt x="23" y="187"/>
                  </a:lnTo>
                  <a:lnTo>
                    <a:pt x="45" y="209"/>
                  </a:lnTo>
                  <a:cubicBezTo>
                    <a:pt x="45" y="209"/>
                    <a:pt x="57" y="209"/>
                    <a:pt x="57" y="220"/>
                  </a:cubicBezTo>
                  <a:cubicBezTo>
                    <a:pt x="68" y="220"/>
                    <a:pt x="79" y="220"/>
                    <a:pt x="79" y="232"/>
                  </a:cubicBezTo>
                  <a:lnTo>
                    <a:pt x="157" y="232"/>
                  </a:lnTo>
                  <a:cubicBezTo>
                    <a:pt x="157"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0"/>
            <p:cNvSpPr/>
            <p:nvPr/>
          </p:nvSpPr>
          <p:spPr>
            <a:xfrm>
              <a:off x="2164925" y="1131675"/>
              <a:ext cx="6450" cy="5950"/>
            </a:xfrm>
            <a:custGeom>
              <a:avLst/>
              <a:gdLst/>
              <a:ahLst/>
              <a:cxnLst/>
              <a:rect l="l" t="t" r="r" b="b"/>
              <a:pathLst>
                <a:path w="258" h="238" extrusionOk="0">
                  <a:moveTo>
                    <a:pt x="136" y="0"/>
                  </a:moveTo>
                  <a:cubicBezTo>
                    <a:pt x="128" y="0"/>
                    <a:pt x="120" y="1"/>
                    <a:pt x="112" y="3"/>
                  </a:cubicBezTo>
                  <a:lnTo>
                    <a:pt x="90" y="3"/>
                  </a:lnTo>
                  <a:cubicBezTo>
                    <a:pt x="79" y="3"/>
                    <a:pt x="67" y="14"/>
                    <a:pt x="67" y="14"/>
                  </a:cubicBezTo>
                  <a:cubicBezTo>
                    <a:pt x="45" y="26"/>
                    <a:pt x="34" y="36"/>
                    <a:pt x="34" y="48"/>
                  </a:cubicBezTo>
                  <a:cubicBezTo>
                    <a:pt x="12" y="70"/>
                    <a:pt x="12" y="93"/>
                    <a:pt x="12" y="115"/>
                  </a:cubicBezTo>
                  <a:cubicBezTo>
                    <a:pt x="0" y="137"/>
                    <a:pt x="12" y="160"/>
                    <a:pt x="23" y="182"/>
                  </a:cubicBezTo>
                  <a:cubicBezTo>
                    <a:pt x="45" y="204"/>
                    <a:pt x="67" y="227"/>
                    <a:pt x="101" y="227"/>
                  </a:cubicBezTo>
                  <a:cubicBezTo>
                    <a:pt x="101" y="227"/>
                    <a:pt x="112" y="238"/>
                    <a:pt x="124" y="238"/>
                  </a:cubicBezTo>
                  <a:cubicBezTo>
                    <a:pt x="146" y="238"/>
                    <a:pt x="168" y="227"/>
                    <a:pt x="191" y="215"/>
                  </a:cubicBezTo>
                  <a:cubicBezTo>
                    <a:pt x="235" y="182"/>
                    <a:pt x="258" y="115"/>
                    <a:pt x="224" y="59"/>
                  </a:cubicBezTo>
                  <a:cubicBezTo>
                    <a:pt x="205" y="22"/>
                    <a:pt x="17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0"/>
            <p:cNvSpPr/>
            <p:nvPr/>
          </p:nvSpPr>
          <p:spPr>
            <a:xfrm>
              <a:off x="2151800" y="1139575"/>
              <a:ext cx="6450" cy="5950"/>
            </a:xfrm>
            <a:custGeom>
              <a:avLst/>
              <a:gdLst/>
              <a:ahLst/>
              <a:cxnLst/>
              <a:rect l="l" t="t" r="r" b="b"/>
              <a:pathLst>
                <a:path w="258" h="238" extrusionOk="0">
                  <a:moveTo>
                    <a:pt x="135" y="0"/>
                  </a:moveTo>
                  <a:cubicBezTo>
                    <a:pt x="112" y="0"/>
                    <a:pt x="78" y="11"/>
                    <a:pt x="68" y="23"/>
                  </a:cubicBezTo>
                  <a:cubicBezTo>
                    <a:pt x="23" y="45"/>
                    <a:pt x="1" y="90"/>
                    <a:pt x="11" y="134"/>
                  </a:cubicBezTo>
                  <a:cubicBezTo>
                    <a:pt x="11" y="157"/>
                    <a:pt x="11" y="167"/>
                    <a:pt x="23" y="179"/>
                  </a:cubicBezTo>
                  <a:cubicBezTo>
                    <a:pt x="23" y="190"/>
                    <a:pt x="34" y="190"/>
                    <a:pt x="34" y="201"/>
                  </a:cubicBezTo>
                  <a:cubicBezTo>
                    <a:pt x="61" y="219"/>
                    <a:pt x="88" y="238"/>
                    <a:pt x="121" y="238"/>
                  </a:cubicBezTo>
                  <a:cubicBezTo>
                    <a:pt x="129" y="238"/>
                    <a:pt x="137" y="237"/>
                    <a:pt x="145" y="234"/>
                  </a:cubicBezTo>
                  <a:cubicBezTo>
                    <a:pt x="157" y="234"/>
                    <a:pt x="168" y="224"/>
                    <a:pt x="190" y="224"/>
                  </a:cubicBezTo>
                  <a:cubicBezTo>
                    <a:pt x="235" y="190"/>
                    <a:pt x="257" y="112"/>
                    <a:pt x="224" y="56"/>
                  </a:cubicBezTo>
                  <a:cubicBezTo>
                    <a:pt x="20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0"/>
            <p:cNvSpPr/>
            <p:nvPr/>
          </p:nvSpPr>
          <p:spPr>
            <a:xfrm>
              <a:off x="2138400" y="1147550"/>
              <a:ext cx="6725" cy="5150"/>
            </a:xfrm>
            <a:custGeom>
              <a:avLst/>
              <a:gdLst/>
              <a:ahLst/>
              <a:cxnLst/>
              <a:rect l="l" t="t" r="r" b="b"/>
              <a:pathLst>
                <a:path w="269" h="206" extrusionOk="0">
                  <a:moveTo>
                    <a:pt x="134" y="0"/>
                  </a:moveTo>
                  <a:cubicBezTo>
                    <a:pt x="115" y="0"/>
                    <a:pt x="96" y="5"/>
                    <a:pt x="78" y="16"/>
                  </a:cubicBezTo>
                  <a:cubicBezTo>
                    <a:pt x="23" y="49"/>
                    <a:pt x="0" y="128"/>
                    <a:pt x="33" y="184"/>
                  </a:cubicBezTo>
                  <a:lnTo>
                    <a:pt x="45" y="195"/>
                  </a:lnTo>
                  <a:cubicBezTo>
                    <a:pt x="100" y="195"/>
                    <a:pt x="157" y="206"/>
                    <a:pt x="212" y="206"/>
                  </a:cubicBezTo>
                  <a:cubicBezTo>
                    <a:pt x="257" y="173"/>
                    <a:pt x="268" y="106"/>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0"/>
            <p:cNvSpPr/>
            <p:nvPr/>
          </p:nvSpPr>
          <p:spPr>
            <a:xfrm>
              <a:off x="2174975" y="1148300"/>
              <a:ext cx="6175" cy="4400"/>
            </a:xfrm>
            <a:custGeom>
              <a:avLst/>
              <a:gdLst/>
              <a:ahLst/>
              <a:cxnLst/>
              <a:rect l="l" t="t" r="r" b="b"/>
              <a:pathLst>
                <a:path w="247" h="176" extrusionOk="0">
                  <a:moveTo>
                    <a:pt x="133" y="1"/>
                  </a:moveTo>
                  <a:cubicBezTo>
                    <a:pt x="111" y="1"/>
                    <a:pt x="89" y="7"/>
                    <a:pt x="68" y="19"/>
                  </a:cubicBezTo>
                  <a:cubicBezTo>
                    <a:pt x="12" y="53"/>
                    <a:pt x="1" y="120"/>
                    <a:pt x="23" y="176"/>
                  </a:cubicBezTo>
                  <a:cubicBezTo>
                    <a:pt x="102" y="165"/>
                    <a:pt x="169" y="154"/>
                    <a:pt x="236" y="154"/>
                  </a:cubicBezTo>
                  <a:cubicBezTo>
                    <a:pt x="246" y="120"/>
                    <a:pt x="246" y="86"/>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0"/>
            <p:cNvSpPr/>
            <p:nvPr/>
          </p:nvSpPr>
          <p:spPr>
            <a:xfrm>
              <a:off x="2057650" y="836950"/>
              <a:ext cx="6175" cy="5975"/>
            </a:xfrm>
            <a:custGeom>
              <a:avLst/>
              <a:gdLst/>
              <a:ahLst/>
              <a:cxnLst/>
              <a:rect l="l" t="t" r="r" b="b"/>
              <a:pathLst>
                <a:path w="247" h="239" extrusionOk="0">
                  <a:moveTo>
                    <a:pt x="125" y="1"/>
                  </a:moveTo>
                  <a:cubicBezTo>
                    <a:pt x="117" y="1"/>
                    <a:pt x="109" y="2"/>
                    <a:pt x="102" y="4"/>
                  </a:cubicBezTo>
                  <a:lnTo>
                    <a:pt x="79" y="4"/>
                  </a:lnTo>
                  <a:cubicBezTo>
                    <a:pt x="79" y="15"/>
                    <a:pt x="68" y="15"/>
                    <a:pt x="57" y="15"/>
                  </a:cubicBezTo>
                  <a:lnTo>
                    <a:pt x="23" y="48"/>
                  </a:lnTo>
                  <a:cubicBezTo>
                    <a:pt x="23" y="60"/>
                    <a:pt x="23" y="60"/>
                    <a:pt x="12" y="71"/>
                  </a:cubicBezTo>
                  <a:cubicBezTo>
                    <a:pt x="1" y="93"/>
                    <a:pt x="1" y="127"/>
                    <a:pt x="12" y="160"/>
                  </a:cubicBezTo>
                  <a:cubicBezTo>
                    <a:pt x="12" y="160"/>
                    <a:pt x="23" y="172"/>
                    <a:pt x="23" y="182"/>
                  </a:cubicBezTo>
                  <a:cubicBezTo>
                    <a:pt x="35" y="205"/>
                    <a:pt x="68" y="227"/>
                    <a:pt x="90" y="227"/>
                  </a:cubicBezTo>
                  <a:cubicBezTo>
                    <a:pt x="102" y="239"/>
                    <a:pt x="112" y="239"/>
                    <a:pt x="112" y="239"/>
                  </a:cubicBezTo>
                  <a:cubicBezTo>
                    <a:pt x="135" y="239"/>
                    <a:pt x="169" y="227"/>
                    <a:pt x="179" y="216"/>
                  </a:cubicBezTo>
                  <a:cubicBezTo>
                    <a:pt x="202" y="205"/>
                    <a:pt x="224" y="182"/>
                    <a:pt x="224" y="172"/>
                  </a:cubicBezTo>
                  <a:cubicBezTo>
                    <a:pt x="246" y="138"/>
                    <a:pt x="246" y="93"/>
                    <a:pt x="224" y="60"/>
                  </a:cubicBezTo>
                  <a:cubicBezTo>
                    <a:pt x="206" y="23"/>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0"/>
            <p:cNvSpPr/>
            <p:nvPr/>
          </p:nvSpPr>
          <p:spPr>
            <a:xfrm>
              <a:off x="2044250" y="844850"/>
              <a:ext cx="6725" cy="5975"/>
            </a:xfrm>
            <a:custGeom>
              <a:avLst/>
              <a:gdLst/>
              <a:ahLst/>
              <a:cxnLst/>
              <a:rect l="l" t="t" r="r" b="b"/>
              <a:pathLst>
                <a:path w="269" h="239" extrusionOk="0">
                  <a:moveTo>
                    <a:pt x="134" y="0"/>
                  </a:moveTo>
                  <a:cubicBezTo>
                    <a:pt x="112" y="0"/>
                    <a:pt x="90" y="12"/>
                    <a:pt x="67" y="23"/>
                  </a:cubicBezTo>
                  <a:cubicBezTo>
                    <a:pt x="23" y="45"/>
                    <a:pt x="0" y="112"/>
                    <a:pt x="23" y="157"/>
                  </a:cubicBezTo>
                  <a:cubicBezTo>
                    <a:pt x="23" y="168"/>
                    <a:pt x="34" y="179"/>
                    <a:pt x="34" y="179"/>
                  </a:cubicBezTo>
                  <a:cubicBezTo>
                    <a:pt x="34" y="191"/>
                    <a:pt x="45" y="191"/>
                    <a:pt x="45" y="202"/>
                  </a:cubicBezTo>
                  <a:cubicBezTo>
                    <a:pt x="71" y="228"/>
                    <a:pt x="101" y="239"/>
                    <a:pt x="131" y="239"/>
                  </a:cubicBezTo>
                  <a:cubicBezTo>
                    <a:pt x="152" y="239"/>
                    <a:pt x="172" y="233"/>
                    <a:pt x="191" y="224"/>
                  </a:cubicBezTo>
                  <a:cubicBezTo>
                    <a:pt x="246" y="191"/>
                    <a:pt x="268" y="112"/>
                    <a:pt x="235" y="57"/>
                  </a:cubicBezTo>
                  <a:cubicBezTo>
                    <a:pt x="213" y="23"/>
                    <a:pt x="179"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0"/>
            <p:cNvSpPr/>
            <p:nvPr/>
          </p:nvSpPr>
          <p:spPr>
            <a:xfrm>
              <a:off x="2031400" y="852950"/>
              <a:ext cx="6450" cy="5800"/>
            </a:xfrm>
            <a:custGeom>
              <a:avLst/>
              <a:gdLst/>
              <a:ahLst/>
              <a:cxnLst/>
              <a:rect l="l" t="t" r="r" b="b"/>
              <a:pathLst>
                <a:path w="258" h="232" extrusionOk="0">
                  <a:moveTo>
                    <a:pt x="124" y="1"/>
                  </a:moveTo>
                  <a:cubicBezTo>
                    <a:pt x="101" y="1"/>
                    <a:pt x="79" y="1"/>
                    <a:pt x="57" y="12"/>
                  </a:cubicBezTo>
                  <a:cubicBezTo>
                    <a:pt x="45" y="34"/>
                    <a:pt x="23" y="46"/>
                    <a:pt x="12" y="68"/>
                  </a:cubicBezTo>
                  <a:cubicBezTo>
                    <a:pt x="0" y="90"/>
                    <a:pt x="0" y="123"/>
                    <a:pt x="12" y="157"/>
                  </a:cubicBezTo>
                  <a:cubicBezTo>
                    <a:pt x="12" y="168"/>
                    <a:pt x="23" y="168"/>
                    <a:pt x="23" y="180"/>
                  </a:cubicBezTo>
                  <a:cubicBezTo>
                    <a:pt x="44" y="214"/>
                    <a:pt x="78" y="232"/>
                    <a:pt x="114" y="232"/>
                  </a:cubicBezTo>
                  <a:cubicBezTo>
                    <a:pt x="136" y="232"/>
                    <a:pt x="158" y="225"/>
                    <a:pt x="179" y="213"/>
                  </a:cubicBezTo>
                  <a:cubicBezTo>
                    <a:pt x="235" y="180"/>
                    <a:pt x="258" y="113"/>
                    <a:pt x="224" y="56"/>
                  </a:cubicBezTo>
                  <a:cubicBezTo>
                    <a:pt x="201" y="23"/>
                    <a:pt x="168"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0"/>
            <p:cNvSpPr/>
            <p:nvPr/>
          </p:nvSpPr>
          <p:spPr>
            <a:xfrm>
              <a:off x="2049825" y="794850"/>
              <a:ext cx="5350" cy="4200"/>
            </a:xfrm>
            <a:custGeom>
              <a:avLst/>
              <a:gdLst/>
              <a:ahLst/>
              <a:cxnLst/>
              <a:rect l="l" t="t" r="r" b="b"/>
              <a:pathLst>
                <a:path w="214" h="168" extrusionOk="0">
                  <a:moveTo>
                    <a:pt x="202" y="1"/>
                  </a:moveTo>
                  <a:lnTo>
                    <a:pt x="102" y="68"/>
                  </a:lnTo>
                  <a:cubicBezTo>
                    <a:pt x="68" y="90"/>
                    <a:pt x="35" y="112"/>
                    <a:pt x="1" y="123"/>
                  </a:cubicBezTo>
                  <a:lnTo>
                    <a:pt x="35" y="157"/>
                  </a:lnTo>
                  <a:lnTo>
                    <a:pt x="79" y="157"/>
                  </a:lnTo>
                  <a:lnTo>
                    <a:pt x="79" y="168"/>
                  </a:lnTo>
                  <a:cubicBezTo>
                    <a:pt x="90" y="168"/>
                    <a:pt x="102" y="168"/>
                    <a:pt x="113" y="157"/>
                  </a:cubicBezTo>
                  <a:cubicBezTo>
                    <a:pt x="124" y="157"/>
                    <a:pt x="135" y="157"/>
                    <a:pt x="147" y="146"/>
                  </a:cubicBezTo>
                  <a:cubicBezTo>
                    <a:pt x="202" y="112"/>
                    <a:pt x="214" y="56"/>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0"/>
            <p:cNvSpPr/>
            <p:nvPr/>
          </p:nvSpPr>
          <p:spPr>
            <a:xfrm>
              <a:off x="2038100" y="803800"/>
              <a:ext cx="3675" cy="3200"/>
            </a:xfrm>
            <a:custGeom>
              <a:avLst/>
              <a:gdLst/>
              <a:ahLst/>
              <a:cxnLst/>
              <a:rect l="l" t="t" r="r" b="b"/>
              <a:pathLst>
                <a:path w="147" h="128" extrusionOk="0">
                  <a:moveTo>
                    <a:pt x="146" y="0"/>
                  </a:moveTo>
                  <a:lnTo>
                    <a:pt x="146" y="0"/>
                  </a:lnTo>
                  <a:cubicBezTo>
                    <a:pt x="102" y="45"/>
                    <a:pt x="45" y="78"/>
                    <a:pt x="1" y="123"/>
                  </a:cubicBezTo>
                  <a:cubicBezTo>
                    <a:pt x="7" y="126"/>
                    <a:pt x="16" y="128"/>
                    <a:pt x="25" y="128"/>
                  </a:cubicBezTo>
                  <a:cubicBezTo>
                    <a:pt x="47" y="128"/>
                    <a:pt x="74" y="120"/>
                    <a:pt x="90" y="112"/>
                  </a:cubicBezTo>
                  <a:cubicBezTo>
                    <a:pt x="135" y="90"/>
                    <a:pt x="146" y="45"/>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0"/>
            <p:cNvSpPr/>
            <p:nvPr/>
          </p:nvSpPr>
          <p:spPr>
            <a:xfrm>
              <a:off x="2061000" y="812625"/>
              <a:ext cx="6475" cy="6000"/>
            </a:xfrm>
            <a:custGeom>
              <a:avLst/>
              <a:gdLst/>
              <a:ahLst/>
              <a:cxnLst/>
              <a:rect l="l" t="t" r="r" b="b"/>
              <a:pathLst>
                <a:path w="259" h="240" extrusionOk="0">
                  <a:moveTo>
                    <a:pt x="115" y="0"/>
                  </a:moveTo>
                  <a:cubicBezTo>
                    <a:pt x="95" y="0"/>
                    <a:pt x="75" y="5"/>
                    <a:pt x="57" y="16"/>
                  </a:cubicBezTo>
                  <a:lnTo>
                    <a:pt x="57" y="27"/>
                  </a:lnTo>
                  <a:cubicBezTo>
                    <a:pt x="45" y="27"/>
                    <a:pt x="35" y="38"/>
                    <a:pt x="23" y="50"/>
                  </a:cubicBezTo>
                  <a:lnTo>
                    <a:pt x="23" y="60"/>
                  </a:lnTo>
                  <a:cubicBezTo>
                    <a:pt x="12" y="72"/>
                    <a:pt x="12" y="72"/>
                    <a:pt x="12" y="83"/>
                  </a:cubicBezTo>
                  <a:cubicBezTo>
                    <a:pt x="12" y="94"/>
                    <a:pt x="1" y="94"/>
                    <a:pt x="1" y="94"/>
                  </a:cubicBezTo>
                  <a:cubicBezTo>
                    <a:pt x="1" y="127"/>
                    <a:pt x="1" y="150"/>
                    <a:pt x="23" y="184"/>
                  </a:cubicBezTo>
                  <a:lnTo>
                    <a:pt x="23" y="194"/>
                  </a:lnTo>
                  <a:cubicBezTo>
                    <a:pt x="35" y="194"/>
                    <a:pt x="35" y="206"/>
                    <a:pt x="45" y="206"/>
                  </a:cubicBezTo>
                  <a:cubicBezTo>
                    <a:pt x="45" y="217"/>
                    <a:pt x="57" y="217"/>
                    <a:pt x="57" y="217"/>
                  </a:cubicBezTo>
                  <a:cubicBezTo>
                    <a:pt x="68" y="228"/>
                    <a:pt x="79" y="228"/>
                    <a:pt x="79" y="228"/>
                  </a:cubicBezTo>
                  <a:cubicBezTo>
                    <a:pt x="90" y="228"/>
                    <a:pt x="90" y="239"/>
                    <a:pt x="90" y="239"/>
                  </a:cubicBezTo>
                  <a:lnTo>
                    <a:pt x="135" y="239"/>
                  </a:lnTo>
                  <a:cubicBezTo>
                    <a:pt x="135" y="239"/>
                    <a:pt x="146" y="239"/>
                    <a:pt x="146" y="228"/>
                  </a:cubicBezTo>
                  <a:lnTo>
                    <a:pt x="157" y="228"/>
                  </a:lnTo>
                  <a:cubicBezTo>
                    <a:pt x="169" y="228"/>
                    <a:pt x="169" y="228"/>
                    <a:pt x="180" y="217"/>
                  </a:cubicBezTo>
                  <a:cubicBezTo>
                    <a:pt x="236" y="184"/>
                    <a:pt x="258" y="117"/>
                    <a:pt x="224" y="60"/>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0"/>
            <p:cNvSpPr/>
            <p:nvPr/>
          </p:nvSpPr>
          <p:spPr>
            <a:xfrm>
              <a:off x="2047600" y="820725"/>
              <a:ext cx="6725" cy="5825"/>
            </a:xfrm>
            <a:custGeom>
              <a:avLst/>
              <a:gdLst/>
              <a:ahLst/>
              <a:cxnLst/>
              <a:rect l="l" t="t" r="r" b="b"/>
              <a:pathLst>
                <a:path w="269" h="233" extrusionOk="0">
                  <a:moveTo>
                    <a:pt x="126" y="0"/>
                  </a:moveTo>
                  <a:cubicBezTo>
                    <a:pt x="106" y="0"/>
                    <a:pt x="86" y="5"/>
                    <a:pt x="67" y="16"/>
                  </a:cubicBezTo>
                  <a:cubicBezTo>
                    <a:pt x="12" y="49"/>
                    <a:pt x="0" y="128"/>
                    <a:pt x="34" y="173"/>
                  </a:cubicBezTo>
                  <a:cubicBezTo>
                    <a:pt x="57" y="210"/>
                    <a:pt x="95" y="233"/>
                    <a:pt x="135" y="233"/>
                  </a:cubicBezTo>
                  <a:cubicBezTo>
                    <a:pt x="154" y="233"/>
                    <a:pt x="173" y="228"/>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0"/>
            <p:cNvSpPr/>
            <p:nvPr/>
          </p:nvSpPr>
          <p:spPr>
            <a:xfrm>
              <a:off x="2034475" y="828750"/>
              <a:ext cx="6725" cy="5900"/>
            </a:xfrm>
            <a:custGeom>
              <a:avLst/>
              <a:gdLst/>
              <a:ahLst/>
              <a:cxnLst/>
              <a:rect l="l" t="t" r="r" b="b"/>
              <a:pathLst>
                <a:path w="269" h="236" extrusionOk="0">
                  <a:moveTo>
                    <a:pt x="136" y="0"/>
                  </a:moveTo>
                  <a:cubicBezTo>
                    <a:pt x="113" y="0"/>
                    <a:pt x="89" y="6"/>
                    <a:pt x="68" y="19"/>
                  </a:cubicBezTo>
                  <a:cubicBezTo>
                    <a:pt x="11" y="53"/>
                    <a:pt x="1" y="120"/>
                    <a:pt x="34" y="175"/>
                  </a:cubicBezTo>
                  <a:cubicBezTo>
                    <a:pt x="57" y="213"/>
                    <a:pt x="95" y="236"/>
                    <a:pt x="135" y="236"/>
                  </a:cubicBezTo>
                  <a:cubicBezTo>
                    <a:pt x="153" y="236"/>
                    <a:pt x="172" y="231"/>
                    <a:pt x="190" y="220"/>
                  </a:cubicBezTo>
                  <a:cubicBezTo>
                    <a:pt x="247" y="187"/>
                    <a:pt x="269" y="108"/>
                    <a:pt x="235"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0"/>
            <p:cNvSpPr/>
            <p:nvPr/>
          </p:nvSpPr>
          <p:spPr>
            <a:xfrm>
              <a:off x="2021350" y="836650"/>
              <a:ext cx="6725" cy="5900"/>
            </a:xfrm>
            <a:custGeom>
              <a:avLst/>
              <a:gdLst/>
              <a:ahLst/>
              <a:cxnLst/>
              <a:rect l="l" t="t" r="r" b="b"/>
              <a:pathLst>
                <a:path w="269" h="236" extrusionOk="0">
                  <a:moveTo>
                    <a:pt x="125" y="0"/>
                  </a:moveTo>
                  <a:cubicBezTo>
                    <a:pt x="105" y="0"/>
                    <a:pt x="85" y="5"/>
                    <a:pt x="67" y="16"/>
                  </a:cubicBezTo>
                  <a:cubicBezTo>
                    <a:pt x="12" y="50"/>
                    <a:pt x="0" y="127"/>
                    <a:pt x="34" y="184"/>
                  </a:cubicBezTo>
                  <a:cubicBezTo>
                    <a:pt x="55" y="218"/>
                    <a:pt x="89" y="236"/>
                    <a:pt x="125" y="236"/>
                  </a:cubicBezTo>
                  <a:cubicBezTo>
                    <a:pt x="147" y="236"/>
                    <a:pt x="169" y="229"/>
                    <a:pt x="190" y="217"/>
                  </a:cubicBezTo>
                  <a:cubicBezTo>
                    <a:pt x="246" y="184"/>
                    <a:pt x="268" y="117"/>
                    <a:pt x="235" y="60"/>
                  </a:cubicBezTo>
                  <a:cubicBezTo>
                    <a:pt x="212" y="22"/>
                    <a:pt x="169"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0"/>
            <p:cNvSpPr/>
            <p:nvPr/>
          </p:nvSpPr>
          <p:spPr>
            <a:xfrm>
              <a:off x="2076375" y="897375"/>
              <a:ext cx="6450" cy="5950"/>
            </a:xfrm>
            <a:custGeom>
              <a:avLst/>
              <a:gdLst/>
              <a:ahLst/>
              <a:cxnLst/>
              <a:rect l="l" t="t" r="r" b="b"/>
              <a:pathLst>
                <a:path w="258" h="238" extrusionOk="0">
                  <a:moveTo>
                    <a:pt x="135" y="0"/>
                  </a:moveTo>
                  <a:cubicBezTo>
                    <a:pt x="112" y="0"/>
                    <a:pt x="90" y="12"/>
                    <a:pt x="68" y="22"/>
                  </a:cubicBezTo>
                  <a:cubicBezTo>
                    <a:pt x="23" y="45"/>
                    <a:pt x="1" y="89"/>
                    <a:pt x="11" y="134"/>
                  </a:cubicBezTo>
                  <a:cubicBezTo>
                    <a:pt x="11" y="146"/>
                    <a:pt x="11" y="157"/>
                    <a:pt x="23" y="157"/>
                  </a:cubicBezTo>
                  <a:lnTo>
                    <a:pt x="23" y="179"/>
                  </a:lnTo>
                  <a:cubicBezTo>
                    <a:pt x="51" y="216"/>
                    <a:pt x="86" y="238"/>
                    <a:pt x="123" y="238"/>
                  </a:cubicBezTo>
                  <a:cubicBezTo>
                    <a:pt x="131" y="238"/>
                    <a:pt x="138" y="237"/>
                    <a:pt x="146" y="235"/>
                  </a:cubicBezTo>
                  <a:cubicBezTo>
                    <a:pt x="157" y="235"/>
                    <a:pt x="180" y="235"/>
                    <a:pt x="190" y="224"/>
                  </a:cubicBezTo>
                  <a:cubicBezTo>
                    <a:pt x="247" y="190"/>
                    <a:pt x="257" y="112"/>
                    <a:pt x="224" y="56"/>
                  </a:cubicBezTo>
                  <a:cubicBezTo>
                    <a:pt x="213" y="45"/>
                    <a:pt x="202" y="22"/>
                    <a:pt x="180" y="12"/>
                  </a:cubicBezTo>
                  <a:cubicBezTo>
                    <a:pt x="168" y="12"/>
                    <a:pt x="14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0"/>
            <p:cNvSpPr/>
            <p:nvPr/>
          </p:nvSpPr>
          <p:spPr>
            <a:xfrm>
              <a:off x="2062975" y="905550"/>
              <a:ext cx="6725" cy="5725"/>
            </a:xfrm>
            <a:custGeom>
              <a:avLst/>
              <a:gdLst/>
              <a:ahLst/>
              <a:cxnLst/>
              <a:rect l="l" t="t" r="r" b="b"/>
              <a:pathLst>
                <a:path w="269" h="229" extrusionOk="0">
                  <a:moveTo>
                    <a:pt x="144" y="1"/>
                  </a:moveTo>
                  <a:cubicBezTo>
                    <a:pt x="122" y="1"/>
                    <a:pt x="99" y="7"/>
                    <a:pt x="78" y="20"/>
                  </a:cubicBezTo>
                  <a:cubicBezTo>
                    <a:pt x="23" y="53"/>
                    <a:pt x="0" y="120"/>
                    <a:pt x="33" y="176"/>
                  </a:cubicBezTo>
                  <a:cubicBezTo>
                    <a:pt x="55" y="211"/>
                    <a:pt x="93" y="228"/>
                    <a:pt x="133" y="228"/>
                  </a:cubicBezTo>
                  <a:cubicBezTo>
                    <a:pt x="156" y="228"/>
                    <a:pt x="180" y="222"/>
                    <a:pt x="202" y="209"/>
                  </a:cubicBezTo>
                  <a:cubicBezTo>
                    <a:pt x="202" y="209"/>
                    <a:pt x="212" y="209"/>
                    <a:pt x="224" y="199"/>
                  </a:cubicBezTo>
                  <a:cubicBezTo>
                    <a:pt x="257" y="165"/>
                    <a:pt x="269" y="98"/>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0"/>
            <p:cNvSpPr/>
            <p:nvPr/>
          </p:nvSpPr>
          <p:spPr>
            <a:xfrm>
              <a:off x="2050400" y="913500"/>
              <a:ext cx="5900" cy="5975"/>
            </a:xfrm>
            <a:custGeom>
              <a:avLst/>
              <a:gdLst/>
              <a:ahLst/>
              <a:cxnLst/>
              <a:rect l="l" t="t" r="r" b="b"/>
              <a:pathLst>
                <a:path w="236" h="239" extrusionOk="0">
                  <a:moveTo>
                    <a:pt x="123" y="0"/>
                  </a:moveTo>
                  <a:cubicBezTo>
                    <a:pt x="116" y="0"/>
                    <a:pt x="109" y="1"/>
                    <a:pt x="101" y="3"/>
                  </a:cubicBezTo>
                  <a:cubicBezTo>
                    <a:pt x="79" y="3"/>
                    <a:pt x="67" y="3"/>
                    <a:pt x="56" y="15"/>
                  </a:cubicBezTo>
                  <a:lnTo>
                    <a:pt x="45" y="25"/>
                  </a:lnTo>
                  <a:cubicBezTo>
                    <a:pt x="45" y="25"/>
                    <a:pt x="34" y="25"/>
                    <a:pt x="34" y="37"/>
                  </a:cubicBezTo>
                  <a:cubicBezTo>
                    <a:pt x="22" y="37"/>
                    <a:pt x="22" y="48"/>
                    <a:pt x="22" y="48"/>
                  </a:cubicBezTo>
                  <a:cubicBezTo>
                    <a:pt x="22" y="59"/>
                    <a:pt x="12" y="59"/>
                    <a:pt x="12" y="59"/>
                  </a:cubicBezTo>
                  <a:lnTo>
                    <a:pt x="12" y="70"/>
                  </a:lnTo>
                  <a:lnTo>
                    <a:pt x="12" y="82"/>
                  </a:lnTo>
                  <a:cubicBezTo>
                    <a:pt x="0" y="82"/>
                    <a:pt x="0" y="93"/>
                    <a:pt x="0" y="104"/>
                  </a:cubicBezTo>
                  <a:lnTo>
                    <a:pt x="0" y="115"/>
                  </a:lnTo>
                  <a:cubicBezTo>
                    <a:pt x="0" y="137"/>
                    <a:pt x="0" y="160"/>
                    <a:pt x="12" y="182"/>
                  </a:cubicBezTo>
                  <a:cubicBezTo>
                    <a:pt x="22" y="182"/>
                    <a:pt x="22" y="194"/>
                    <a:pt x="34" y="194"/>
                  </a:cubicBezTo>
                  <a:cubicBezTo>
                    <a:pt x="34" y="194"/>
                    <a:pt x="34" y="204"/>
                    <a:pt x="45" y="204"/>
                  </a:cubicBezTo>
                  <a:cubicBezTo>
                    <a:pt x="45" y="216"/>
                    <a:pt x="56" y="216"/>
                    <a:pt x="56" y="216"/>
                  </a:cubicBezTo>
                  <a:cubicBezTo>
                    <a:pt x="67" y="216"/>
                    <a:pt x="67" y="227"/>
                    <a:pt x="67" y="227"/>
                  </a:cubicBezTo>
                  <a:lnTo>
                    <a:pt x="90" y="227"/>
                  </a:lnTo>
                  <a:cubicBezTo>
                    <a:pt x="90" y="227"/>
                    <a:pt x="101" y="238"/>
                    <a:pt x="112" y="238"/>
                  </a:cubicBezTo>
                  <a:lnTo>
                    <a:pt x="124" y="238"/>
                  </a:lnTo>
                  <a:lnTo>
                    <a:pt x="134" y="227"/>
                  </a:lnTo>
                  <a:lnTo>
                    <a:pt x="157" y="227"/>
                  </a:lnTo>
                  <a:cubicBezTo>
                    <a:pt x="157" y="227"/>
                    <a:pt x="168" y="216"/>
                    <a:pt x="179" y="216"/>
                  </a:cubicBezTo>
                  <a:cubicBezTo>
                    <a:pt x="213" y="194"/>
                    <a:pt x="235" y="160"/>
                    <a:pt x="235" y="127"/>
                  </a:cubicBezTo>
                  <a:cubicBezTo>
                    <a:pt x="235" y="104"/>
                    <a:pt x="224" y="70"/>
                    <a:pt x="213" y="59"/>
                  </a:cubicBezTo>
                  <a:cubicBezTo>
                    <a:pt x="194" y="22"/>
                    <a:pt x="16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0"/>
            <p:cNvSpPr/>
            <p:nvPr/>
          </p:nvSpPr>
          <p:spPr>
            <a:xfrm>
              <a:off x="2102900" y="881525"/>
              <a:ext cx="5900" cy="5800"/>
            </a:xfrm>
            <a:custGeom>
              <a:avLst/>
              <a:gdLst/>
              <a:ahLst/>
              <a:cxnLst/>
              <a:rect l="l" t="t" r="r" b="b"/>
              <a:pathLst>
                <a:path w="236" h="232" extrusionOk="0">
                  <a:moveTo>
                    <a:pt x="122" y="1"/>
                  </a:moveTo>
                  <a:cubicBezTo>
                    <a:pt x="100" y="1"/>
                    <a:pt x="78" y="7"/>
                    <a:pt x="57" y="20"/>
                  </a:cubicBezTo>
                  <a:cubicBezTo>
                    <a:pt x="46" y="20"/>
                    <a:pt x="35" y="31"/>
                    <a:pt x="35" y="31"/>
                  </a:cubicBezTo>
                  <a:cubicBezTo>
                    <a:pt x="35" y="42"/>
                    <a:pt x="23" y="42"/>
                    <a:pt x="23" y="42"/>
                  </a:cubicBezTo>
                  <a:cubicBezTo>
                    <a:pt x="23" y="53"/>
                    <a:pt x="23" y="53"/>
                    <a:pt x="12" y="53"/>
                  </a:cubicBezTo>
                  <a:cubicBezTo>
                    <a:pt x="12" y="65"/>
                    <a:pt x="12" y="75"/>
                    <a:pt x="1" y="87"/>
                  </a:cubicBezTo>
                  <a:lnTo>
                    <a:pt x="1" y="109"/>
                  </a:lnTo>
                  <a:lnTo>
                    <a:pt x="1" y="132"/>
                  </a:lnTo>
                  <a:cubicBezTo>
                    <a:pt x="1" y="142"/>
                    <a:pt x="1" y="154"/>
                    <a:pt x="12" y="154"/>
                  </a:cubicBezTo>
                  <a:lnTo>
                    <a:pt x="12" y="176"/>
                  </a:lnTo>
                  <a:cubicBezTo>
                    <a:pt x="35" y="209"/>
                    <a:pt x="57" y="221"/>
                    <a:pt x="90" y="232"/>
                  </a:cubicBezTo>
                  <a:lnTo>
                    <a:pt x="147" y="232"/>
                  </a:lnTo>
                  <a:cubicBezTo>
                    <a:pt x="157" y="221"/>
                    <a:pt x="169" y="221"/>
                    <a:pt x="180" y="221"/>
                  </a:cubicBezTo>
                  <a:cubicBezTo>
                    <a:pt x="224" y="187"/>
                    <a:pt x="236" y="142"/>
                    <a:pt x="236" y="98"/>
                  </a:cubicBezTo>
                  <a:cubicBezTo>
                    <a:pt x="236" y="87"/>
                    <a:pt x="224" y="65"/>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0"/>
            <p:cNvSpPr/>
            <p:nvPr/>
          </p:nvSpPr>
          <p:spPr>
            <a:xfrm>
              <a:off x="2070800" y="828925"/>
              <a:ext cx="6175" cy="5900"/>
            </a:xfrm>
            <a:custGeom>
              <a:avLst/>
              <a:gdLst/>
              <a:ahLst/>
              <a:cxnLst/>
              <a:rect l="l" t="t" r="r" b="b"/>
              <a:pathLst>
                <a:path w="247" h="236" extrusionOk="0">
                  <a:moveTo>
                    <a:pt x="134" y="1"/>
                  </a:moveTo>
                  <a:cubicBezTo>
                    <a:pt x="112" y="1"/>
                    <a:pt x="78" y="1"/>
                    <a:pt x="67" y="23"/>
                  </a:cubicBezTo>
                  <a:lnTo>
                    <a:pt x="56" y="23"/>
                  </a:lnTo>
                  <a:cubicBezTo>
                    <a:pt x="56" y="23"/>
                    <a:pt x="45" y="23"/>
                    <a:pt x="45" y="34"/>
                  </a:cubicBezTo>
                  <a:cubicBezTo>
                    <a:pt x="33" y="46"/>
                    <a:pt x="23" y="56"/>
                    <a:pt x="23" y="68"/>
                  </a:cubicBezTo>
                  <a:lnTo>
                    <a:pt x="11" y="68"/>
                  </a:lnTo>
                  <a:lnTo>
                    <a:pt x="11" y="90"/>
                  </a:lnTo>
                  <a:cubicBezTo>
                    <a:pt x="11" y="101"/>
                    <a:pt x="11" y="101"/>
                    <a:pt x="0" y="113"/>
                  </a:cubicBezTo>
                  <a:cubicBezTo>
                    <a:pt x="0" y="135"/>
                    <a:pt x="11" y="157"/>
                    <a:pt x="23" y="180"/>
                  </a:cubicBezTo>
                  <a:cubicBezTo>
                    <a:pt x="33" y="202"/>
                    <a:pt x="56" y="213"/>
                    <a:pt x="78" y="224"/>
                  </a:cubicBezTo>
                  <a:cubicBezTo>
                    <a:pt x="90" y="224"/>
                    <a:pt x="90" y="235"/>
                    <a:pt x="100" y="235"/>
                  </a:cubicBezTo>
                  <a:lnTo>
                    <a:pt x="134" y="235"/>
                  </a:lnTo>
                  <a:cubicBezTo>
                    <a:pt x="145" y="235"/>
                    <a:pt x="157" y="235"/>
                    <a:pt x="157" y="224"/>
                  </a:cubicBezTo>
                  <a:lnTo>
                    <a:pt x="179" y="224"/>
                  </a:lnTo>
                  <a:cubicBezTo>
                    <a:pt x="224" y="202"/>
                    <a:pt x="234" y="157"/>
                    <a:pt x="246" y="123"/>
                  </a:cubicBezTo>
                  <a:cubicBezTo>
                    <a:pt x="246" y="101"/>
                    <a:pt x="234" y="79"/>
                    <a:pt x="224" y="56"/>
                  </a:cubicBezTo>
                  <a:cubicBezTo>
                    <a:pt x="201" y="23"/>
                    <a:pt x="167"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0"/>
            <p:cNvSpPr/>
            <p:nvPr/>
          </p:nvSpPr>
          <p:spPr>
            <a:xfrm>
              <a:off x="2080850" y="845575"/>
              <a:ext cx="6450" cy="5925"/>
            </a:xfrm>
            <a:custGeom>
              <a:avLst/>
              <a:gdLst/>
              <a:ahLst/>
              <a:cxnLst/>
              <a:rect l="l" t="t" r="r" b="b"/>
              <a:pathLst>
                <a:path w="258" h="237" extrusionOk="0">
                  <a:moveTo>
                    <a:pt x="123" y="1"/>
                  </a:moveTo>
                  <a:cubicBezTo>
                    <a:pt x="104" y="1"/>
                    <a:pt x="85" y="6"/>
                    <a:pt x="68" y="16"/>
                  </a:cubicBezTo>
                  <a:lnTo>
                    <a:pt x="45" y="38"/>
                  </a:lnTo>
                  <a:lnTo>
                    <a:pt x="34" y="50"/>
                  </a:lnTo>
                  <a:cubicBezTo>
                    <a:pt x="23" y="61"/>
                    <a:pt x="23" y="61"/>
                    <a:pt x="23" y="72"/>
                  </a:cubicBezTo>
                  <a:cubicBezTo>
                    <a:pt x="11" y="83"/>
                    <a:pt x="11" y="83"/>
                    <a:pt x="11" y="95"/>
                  </a:cubicBezTo>
                  <a:cubicBezTo>
                    <a:pt x="1" y="117"/>
                    <a:pt x="11" y="150"/>
                    <a:pt x="23" y="184"/>
                  </a:cubicBezTo>
                  <a:cubicBezTo>
                    <a:pt x="44" y="219"/>
                    <a:pt x="82" y="236"/>
                    <a:pt x="121" y="236"/>
                  </a:cubicBezTo>
                  <a:cubicBezTo>
                    <a:pt x="145" y="236"/>
                    <a:pt x="169" y="230"/>
                    <a:pt x="190" y="217"/>
                  </a:cubicBezTo>
                  <a:cubicBezTo>
                    <a:pt x="246" y="184"/>
                    <a:pt x="257" y="117"/>
                    <a:pt x="224" y="61"/>
                  </a:cubicBezTo>
                  <a:cubicBezTo>
                    <a:pt x="201" y="23"/>
                    <a:pt x="162"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0"/>
            <p:cNvSpPr/>
            <p:nvPr/>
          </p:nvSpPr>
          <p:spPr>
            <a:xfrm>
              <a:off x="2067450" y="853600"/>
              <a:ext cx="6725" cy="5925"/>
            </a:xfrm>
            <a:custGeom>
              <a:avLst/>
              <a:gdLst/>
              <a:ahLst/>
              <a:cxnLst/>
              <a:rect l="l" t="t" r="r" b="b"/>
              <a:pathLst>
                <a:path w="269" h="237" extrusionOk="0">
                  <a:moveTo>
                    <a:pt x="144" y="1"/>
                  </a:moveTo>
                  <a:cubicBezTo>
                    <a:pt x="122" y="1"/>
                    <a:pt x="99" y="7"/>
                    <a:pt x="78" y="20"/>
                  </a:cubicBezTo>
                  <a:cubicBezTo>
                    <a:pt x="23" y="53"/>
                    <a:pt x="0" y="120"/>
                    <a:pt x="33" y="176"/>
                  </a:cubicBezTo>
                  <a:cubicBezTo>
                    <a:pt x="56" y="214"/>
                    <a:pt x="100" y="236"/>
                    <a:pt x="143" y="236"/>
                  </a:cubicBezTo>
                  <a:cubicBezTo>
                    <a:pt x="163" y="236"/>
                    <a:pt x="183" y="231"/>
                    <a:pt x="201" y="221"/>
                  </a:cubicBezTo>
                  <a:cubicBezTo>
                    <a:pt x="257" y="187"/>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0"/>
            <p:cNvSpPr/>
            <p:nvPr/>
          </p:nvSpPr>
          <p:spPr>
            <a:xfrm>
              <a:off x="2054300" y="861500"/>
              <a:ext cx="6725" cy="5925"/>
            </a:xfrm>
            <a:custGeom>
              <a:avLst/>
              <a:gdLst/>
              <a:ahLst/>
              <a:cxnLst/>
              <a:rect l="l" t="t" r="r" b="b"/>
              <a:pathLst>
                <a:path w="269" h="237" extrusionOk="0">
                  <a:moveTo>
                    <a:pt x="135" y="0"/>
                  </a:moveTo>
                  <a:cubicBezTo>
                    <a:pt x="116" y="0"/>
                    <a:pt x="97" y="6"/>
                    <a:pt x="79" y="16"/>
                  </a:cubicBezTo>
                  <a:cubicBezTo>
                    <a:pt x="23" y="50"/>
                    <a:pt x="1" y="128"/>
                    <a:pt x="35" y="184"/>
                  </a:cubicBezTo>
                  <a:cubicBezTo>
                    <a:pt x="55" y="219"/>
                    <a:pt x="94" y="236"/>
                    <a:pt x="133" y="236"/>
                  </a:cubicBezTo>
                  <a:cubicBezTo>
                    <a:pt x="157" y="236"/>
                    <a:pt x="181" y="230"/>
                    <a:pt x="202" y="218"/>
                  </a:cubicBezTo>
                  <a:cubicBezTo>
                    <a:pt x="258" y="184"/>
                    <a:pt x="269" y="117"/>
                    <a:pt x="236" y="61"/>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0"/>
            <p:cNvSpPr/>
            <p:nvPr/>
          </p:nvSpPr>
          <p:spPr>
            <a:xfrm>
              <a:off x="2041175" y="869600"/>
              <a:ext cx="6750" cy="5850"/>
            </a:xfrm>
            <a:custGeom>
              <a:avLst/>
              <a:gdLst/>
              <a:ahLst/>
              <a:cxnLst/>
              <a:rect l="l" t="t" r="r" b="b"/>
              <a:pathLst>
                <a:path w="270" h="234" extrusionOk="0">
                  <a:moveTo>
                    <a:pt x="134" y="1"/>
                  </a:moveTo>
                  <a:cubicBezTo>
                    <a:pt x="116" y="1"/>
                    <a:pt x="97" y="5"/>
                    <a:pt x="79" y="16"/>
                  </a:cubicBezTo>
                  <a:cubicBezTo>
                    <a:pt x="23" y="50"/>
                    <a:pt x="1" y="128"/>
                    <a:pt x="34" y="172"/>
                  </a:cubicBezTo>
                  <a:cubicBezTo>
                    <a:pt x="57" y="211"/>
                    <a:pt x="100" y="233"/>
                    <a:pt x="143" y="233"/>
                  </a:cubicBezTo>
                  <a:cubicBezTo>
                    <a:pt x="163" y="233"/>
                    <a:pt x="184" y="228"/>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0"/>
            <p:cNvSpPr/>
            <p:nvPr/>
          </p:nvSpPr>
          <p:spPr>
            <a:xfrm>
              <a:off x="2092575" y="865125"/>
              <a:ext cx="6725" cy="5925"/>
            </a:xfrm>
            <a:custGeom>
              <a:avLst/>
              <a:gdLst/>
              <a:ahLst/>
              <a:cxnLst/>
              <a:rect l="l" t="t" r="r" b="b"/>
              <a:pathLst>
                <a:path w="269" h="237" extrusionOk="0">
                  <a:moveTo>
                    <a:pt x="134" y="1"/>
                  </a:moveTo>
                  <a:cubicBezTo>
                    <a:pt x="116" y="1"/>
                    <a:pt x="97" y="6"/>
                    <a:pt x="79" y="16"/>
                  </a:cubicBezTo>
                  <a:lnTo>
                    <a:pt x="79" y="28"/>
                  </a:lnTo>
                  <a:cubicBezTo>
                    <a:pt x="23" y="61"/>
                    <a:pt x="1" y="128"/>
                    <a:pt x="34" y="184"/>
                  </a:cubicBezTo>
                  <a:cubicBezTo>
                    <a:pt x="55" y="219"/>
                    <a:pt x="93" y="236"/>
                    <a:pt x="130" y="236"/>
                  </a:cubicBezTo>
                  <a:cubicBezTo>
                    <a:pt x="152" y="236"/>
                    <a:pt x="174" y="230"/>
                    <a:pt x="190" y="217"/>
                  </a:cubicBezTo>
                  <a:lnTo>
                    <a:pt x="202" y="217"/>
                  </a:lnTo>
                  <a:cubicBezTo>
                    <a:pt x="24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0"/>
            <p:cNvSpPr/>
            <p:nvPr/>
          </p:nvSpPr>
          <p:spPr>
            <a:xfrm>
              <a:off x="2079450" y="873225"/>
              <a:ext cx="6725" cy="5925"/>
            </a:xfrm>
            <a:custGeom>
              <a:avLst/>
              <a:gdLst/>
              <a:ahLst/>
              <a:cxnLst/>
              <a:rect l="l" t="t" r="r" b="b"/>
              <a:pathLst>
                <a:path w="269" h="237" extrusionOk="0">
                  <a:moveTo>
                    <a:pt x="130" y="1"/>
                  </a:moveTo>
                  <a:cubicBezTo>
                    <a:pt x="111" y="1"/>
                    <a:pt x="93" y="6"/>
                    <a:pt x="79" y="17"/>
                  </a:cubicBezTo>
                  <a:cubicBezTo>
                    <a:pt x="23" y="50"/>
                    <a:pt x="0" y="128"/>
                    <a:pt x="34" y="184"/>
                  </a:cubicBezTo>
                  <a:cubicBezTo>
                    <a:pt x="55" y="219"/>
                    <a:pt x="89" y="237"/>
                    <a:pt x="125" y="237"/>
                  </a:cubicBezTo>
                  <a:cubicBezTo>
                    <a:pt x="147" y="237"/>
                    <a:pt x="170" y="230"/>
                    <a:pt x="191" y="218"/>
                  </a:cubicBezTo>
                  <a:cubicBezTo>
                    <a:pt x="246" y="184"/>
                    <a:pt x="268" y="117"/>
                    <a:pt x="235" y="61"/>
                  </a:cubicBezTo>
                  <a:cubicBezTo>
                    <a:pt x="212"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0"/>
            <p:cNvSpPr/>
            <p:nvPr/>
          </p:nvSpPr>
          <p:spPr>
            <a:xfrm>
              <a:off x="2066325" y="881250"/>
              <a:ext cx="6725" cy="5925"/>
            </a:xfrm>
            <a:custGeom>
              <a:avLst/>
              <a:gdLst/>
              <a:ahLst/>
              <a:cxnLst/>
              <a:rect l="l" t="t" r="r" b="b"/>
              <a:pathLst>
                <a:path w="269" h="237" extrusionOk="0">
                  <a:moveTo>
                    <a:pt x="139" y="1"/>
                  </a:moveTo>
                  <a:cubicBezTo>
                    <a:pt x="117" y="1"/>
                    <a:pt x="95" y="7"/>
                    <a:pt x="78" y="19"/>
                  </a:cubicBezTo>
                  <a:cubicBezTo>
                    <a:pt x="23" y="53"/>
                    <a:pt x="0" y="120"/>
                    <a:pt x="34" y="176"/>
                  </a:cubicBezTo>
                  <a:cubicBezTo>
                    <a:pt x="57" y="214"/>
                    <a:pt x="95" y="237"/>
                    <a:pt x="134" y="237"/>
                  </a:cubicBezTo>
                  <a:cubicBezTo>
                    <a:pt x="153" y="237"/>
                    <a:pt x="172" y="231"/>
                    <a:pt x="190" y="220"/>
                  </a:cubicBezTo>
                  <a:cubicBezTo>
                    <a:pt x="246" y="187"/>
                    <a:pt x="269" y="109"/>
                    <a:pt x="235" y="53"/>
                  </a:cubicBezTo>
                  <a:cubicBezTo>
                    <a:pt x="214" y="18"/>
                    <a:pt x="176"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0"/>
            <p:cNvSpPr/>
            <p:nvPr/>
          </p:nvSpPr>
          <p:spPr>
            <a:xfrm>
              <a:off x="2053175" y="889150"/>
              <a:ext cx="6750" cy="5925"/>
            </a:xfrm>
            <a:custGeom>
              <a:avLst/>
              <a:gdLst/>
              <a:ahLst/>
              <a:cxnLst/>
              <a:rect l="l" t="t" r="r" b="b"/>
              <a:pathLst>
                <a:path w="270" h="237" extrusionOk="0">
                  <a:moveTo>
                    <a:pt x="130" y="1"/>
                  </a:moveTo>
                  <a:cubicBezTo>
                    <a:pt x="111" y="1"/>
                    <a:pt x="94" y="6"/>
                    <a:pt x="80" y="16"/>
                  </a:cubicBezTo>
                  <a:cubicBezTo>
                    <a:pt x="23" y="50"/>
                    <a:pt x="1" y="128"/>
                    <a:pt x="35" y="184"/>
                  </a:cubicBezTo>
                  <a:cubicBezTo>
                    <a:pt x="56" y="219"/>
                    <a:pt x="89" y="236"/>
                    <a:pt x="126" y="236"/>
                  </a:cubicBezTo>
                  <a:cubicBezTo>
                    <a:pt x="148" y="236"/>
                    <a:pt x="170" y="230"/>
                    <a:pt x="191" y="217"/>
                  </a:cubicBezTo>
                  <a:cubicBezTo>
                    <a:pt x="247" y="184"/>
                    <a:pt x="269" y="117"/>
                    <a:pt x="236" y="61"/>
                  </a:cubicBezTo>
                  <a:cubicBezTo>
                    <a:pt x="213" y="23"/>
                    <a:pt x="169" y="1"/>
                    <a:pt x="1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0"/>
            <p:cNvSpPr/>
            <p:nvPr/>
          </p:nvSpPr>
          <p:spPr>
            <a:xfrm>
              <a:off x="2121350" y="942050"/>
              <a:ext cx="6175" cy="5900"/>
            </a:xfrm>
            <a:custGeom>
              <a:avLst/>
              <a:gdLst/>
              <a:ahLst/>
              <a:cxnLst/>
              <a:rect l="l" t="t" r="r" b="b"/>
              <a:pathLst>
                <a:path w="247" h="236" extrusionOk="0">
                  <a:moveTo>
                    <a:pt x="134" y="1"/>
                  </a:moveTo>
                  <a:cubicBezTo>
                    <a:pt x="112" y="1"/>
                    <a:pt x="90" y="1"/>
                    <a:pt x="67" y="12"/>
                  </a:cubicBezTo>
                  <a:cubicBezTo>
                    <a:pt x="23" y="46"/>
                    <a:pt x="0" y="102"/>
                    <a:pt x="23" y="157"/>
                  </a:cubicBezTo>
                  <a:cubicBezTo>
                    <a:pt x="23" y="169"/>
                    <a:pt x="23" y="169"/>
                    <a:pt x="34" y="180"/>
                  </a:cubicBezTo>
                  <a:cubicBezTo>
                    <a:pt x="45" y="202"/>
                    <a:pt x="67" y="214"/>
                    <a:pt x="79" y="224"/>
                  </a:cubicBezTo>
                  <a:cubicBezTo>
                    <a:pt x="101" y="224"/>
                    <a:pt x="112" y="236"/>
                    <a:pt x="124" y="236"/>
                  </a:cubicBezTo>
                  <a:cubicBezTo>
                    <a:pt x="146" y="236"/>
                    <a:pt x="168" y="224"/>
                    <a:pt x="191" y="214"/>
                  </a:cubicBezTo>
                  <a:cubicBezTo>
                    <a:pt x="213" y="202"/>
                    <a:pt x="235" y="191"/>
                    <a:pt x="235" y="169"/>
                  </a:cubicBezTo>
                  <a:cubicBezTo>
                    <a:pt x="246" y="157"/>
                    <a:pt x="246" y="135"/>
                    <a:pt x="246" y="124"/>
                  </a:cubicBezTo>
                  <a:cubicBezTo>
                    <a:pt x="246" y="102"/>
                    <a:pt x="246" y="80"/>
                    <a:pt x="235" y="57"/>
                  </a:cubicBezTo>
                  <a:cubicBezTo>
                    <a:pt x="213"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0"/>
            <p:cNvSpPr/>
            <p:nvPr/>
          </p:nvSpPr>
          <p:spPr>
            <a:xfrm>
              <a:off x="2108225" y="950050"/>
              <a:ext cx="6450" cy="5900"/>
            </a:xfrm>
            <a:custGeom>
              <a:avLst/>
              <a:gdLst/>
              <a:ahLst/>
              <a:cxnLst/>
              <a:rect l="l" t="t" r="r" b="b"/>
              <a:pathLst>
                <a:path w="258" h="236" extrusionOk="0">
                  <a:moveTo>
                    <a:pt x="125" y="1"/>
                  </a:moveTo>
                  <a:cubicBezTo>
                    <a:pt x="105" y="1"/>
                    <a:pt x="85" y="6"/>
                    <a:pt x="68" y="16"/>
                  </a:cubicBezTo>
                  <a:cubicBezTo>
                    <a:pt x="11" y="50"/>
                    <a:pt x="1" y="117"/>
                    <a:pt x="34" y="173"/>
                  </a:cubicBezTo>
                  <a:cubicBezTo>
                    <a:pt x="45" y="195"/>
                    <a:pt x="56" y="206"/>
                    <a:pt x="68" y="217"/>
                  </a:cubicBezTo>
                  <a:cubicBezTo>
                    <a:pt x="68" y="217"/>
                    <a:pt x="78" y="217"/>
                    <a:pt x="78" y="229"/>
                  </a:cubicBezTo>
                  <a:cubicBezTo>
                    <a:pt x="97" y="233"/>
                    <a:pt x="113" y="236"/>
                    <a:pt x="128" y="236"/>
                  </a:cubicBezTo>
                  <a:cubicBezTo>
                    <a:pt x="151" y="236"/>
                    <a:pt x="171" y="230"/>
                    <a:pt x="190" y="217"/>
                  </a:cubicBezTo>
                  <a:cubicBezTo>
                    <a:pt x="224" y="195"/>
                    <a:pt x="235" y="173"/>
                    <a:pt x="246" y="139"/>
                  </a:cubicBezTo>
                  <a:cubicBezTo>
                    <a:pt x="257" y="117"/>
                    <a:pt x="246" y="83"/>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0"/>
            <p:cNvSpPr/>
            <p:nvPr/>
          </p:nvSpPr>
          <p:spPr>
            <a:xfrm>
              <a:off x="2089225" y="889425"/>
              <a:ext cx="6450" cy="5925"/>
            </a:xfrm>
            <a:custGeom>
              <a:avLst/>
              <a:gdLst/>
              <a:ahLst/>
              <a:cxnLst/>
              <a:rect l="l" t="t" r="r" b="b"/>
              <a:pathLst>
                <a:path w="258" h="237" extrusionOk="0">
                  <a:moveTo>
                    <a:pt x="135" y="1"/>
                  </a:moveTo>
                  <a:cubicBezTo>
                    <a:pt x="116" y="1"/>
                    <a:pt x="97" y="6"/>
                    <a:pt x="79" y="17"/>
                  </a:cubicBezTo>
                  <a:cubicBezTo>
                    <a:pt x="23" y="50"/>
                    <a:pt x="1" y="129"/>
                    <a:pt x="34" y="184"/>
                  </a:cubicBezTo>
                  <a:cubicBezTo>
                    <a:pt x="55" y="219"/>
                    <a:pt x="93" y="237"/>
                    <a:pt x="133" y="237"/>
                  </a:cubicBezTo>
                  <a:cubicBezTo>
                    <a:pt x="157" y="237"/>
                    <a:pt x="181" y="230"/>
                    <a:pt x="202" y="218"/>
                  </a:cubicBezTo>
                  <a:cubicBezTo>
                    <a:pt x="247" y="196"/>
                    <a:pt x="257" y="151"/>
                    <a:pt x="257" y="106"/>
                  </a:cubicBezTo>
                  <a:cubicBezTo>
                    <a:pt x="257" y="84"/>
                    <a:pt x="247" y="72"/>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0"/>
            <p:cNvSpPr/>
            <p:nvPr/>
          </p:nvSpPr>
          <p:spPr>
            <a:xfrm>
              <a:off x="2099550" y="906175"/>
              <a:ext cx="6725" cy="5850"/>
            </a:xfrm>
            <a:custGeom>
              <a:avLst/>
              <a:gdLst/>
              <a:ahLst/>
              <a:cxnLst/>
              <a:rect l="l" t="t" r="r" b="b"/>
              <a:pathLst>
                <a:path w="269" h="234" extrusionOk="0">
                  <a:moveTo>
                    <a:pt x="129" y="1"/>
                  </a:moveTo>
                  <a:cubicBezTo>
                    <a:pt x="108" y="1"/>
                    <a:pt x="87" y="6"/>
                    <a:pt x="68" y="17"/>
                  </a:cubicBezTo>
                  <a:cubicBezTo>
                    <a:pt x="12" y="50"/>
                    <a:pt x="1" y="117"/>
                    <a:pt x="35" y="174"/>
                  </a:cubicBezTo>
                  <a:cubicBezTo>
                    <a:pt x="57" y="211"/>
                    <a:pt x="96" y="234"/>
                    <a:pt x="135" y="234"/>
                  </a:cubicBezTo>
                  <a:cubicBezTo>
                    <a:pt x="154" y="234"/>
                    <a:pt x="173" y="229"/>
                    <a:pt x="191" y="218"/>
                  </a:cubicBezTo>
                  <a:cubicBezTo>
                    <a:pt x="247" y="184"/>
                    <a:pt x="269" y="107"/>
                    <a:pt x="236" y="50"/>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0"/>
            <p:cNvSpPr/>
            <p:nvPr/>
          </p:nvSpPr>
          <p:spPr>
            <a:xfrm>
              <a:off x="2086450" y="914225"/>
              <a:ext cx="6725" cy="5825"/>
            </a:xfrm>
            <a:custGeom>
              <a:avLst/>
              <a:gdLst/>
              <a:ahLst/>
              <a:cxnLst/>
              <a:rect l="l" t="t" r="r" b="b"/>
              <a:pathLst>
                <a:path w="269" h="233" extrusionOk="0">
                  <a:moveTo>
                    <a:pt x="136" y="0"/>
                  </a:moveTo>
                  <a:cubicBezTo>
                    <a:pt x="112" y="0"/>
                    <a:pt x="88" y="6"/>
                    <a:pt x="67" y="19"/>
                  </a:cubicBezTo>
                  <a:cubicBezTo>
                    <a:pt x="11" y="53"/>
                    <a:pt x="0" y="120"/>
                    <a:pt x="33" y="175"/>
                  </a:cubicBezTo>
                  <a:cubicBezTo>
                    <a:pt x="55" y="211"/>
                    <a:pt x="89" y="233"/>
                    <a:pt x="126" y="233"/>
                  </a:cubicBezTo>
                  <a:cubicBezTo>
                    <a:pt x="147" y="233"/>
                    <a:pt x="169" y="226"/>
                    <a:pt x="190" y="209"/>
                  </a:cubicBezTo>
                  <a:cubicBezTo>
                    <a:pt x="246" y="175"/>
                    <a:pt x="268" y="108"/>
                    <a:pt x="234"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0"/>
            <p:cNvSpPr/>
            <p:nvPr/>
          </p:nvSpPr>
          <p:spPr>
            <a:xfrm>
              <a:off x="2073300" y="922125"/>
              <a:ext cx="6725" cy="5900"/>
            </a:xfrm>
            <a:custGeom>
              <a:avLst/>
              <a:gdLst/>
              <a:ahLst/>
              <a:cxnLst/>
              <a:rect l="l" t="t" r="r" b="b"/>
              <a:pathLst>
                <a:path w="269" h="236" extrusionOk="0">
                  <a:moveTo>
                    <a:pt x="126" y="0"/>
                  </a:moveTo>
                  <a:cubicBezTo>
                    <a:pt x="106" y="0"/>
                    <a:pt x="85" y="5"/>
                    <a:pt x="67" y="16"/>
                  </a:cubicBezTo>
                  <a:cubicBezTo>
                    <a:pt x="12" y="50"/>
                    <a:pt x="0" y="127"/>
                    <a:pt x="34" y="184"/>
                  </a:cubicBezTo>
                  <a:cubicBezTo>
                    <a:pt x="55" y="218"/>
                    <a:pt x="89" y="236"/>
                    <a:pt x="125" y="236"/>
                  </a:cubicBezTo>
                  <a:cubicBezTo>
                    <a:pt x="147" y="236"/>
                    <a:pt x="170" y="230"/>
                    <a:pt x="191" y="217"/>
                  </a:cubicBezTo>
                  <a:cubicBezTo>
                    <a:pt x="246" y="184"/>
                    <a:pt x="269" y="117"/>
                    <a:pt x="235"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0"/>
            <p:cNvSpPr/>
            <p:nvPr/>
          </p:nvSpPr>
          <p:spPr>
            <a:xfrm>
              <a:off x="2060175" y="930150"/>
              <a:ext cx="6725" cy="5800"/>
            </a:xfrm>
            <a:custGeom>
              <a:avLst/>
              <a:gdLst/>
              <a:ahLst/>
              <a:cxnLst/>
              <a:rect l="l" t="t" r="r" b="b"/>
              <a:pathLst>
                <a:path w="269" h="232" extrusionOk="0">
                  <a:moveTo>
                    <a:pt x="136" y="0"/>
                  </a:moveTo>
                  <a:cubicBezTo>
                    <a:pt x="113" y="0"/>
                    <a:pt x="89" y="6"/>
                    <a:pt x="68" y="19"/>
                  </a:cubicBezTo>
                  <a:cubicBezTo>
                    <a:pt x="11" y="52"/>
                    <a:pt x="1" y="119"/>
                    <a:pt x="34" y="176"/>
                  </a:cubicBezTo>
                  <a:lnTo>
                    <a:pt x="34" y="186"/>
                  </a:lnTo>
                  <a:lnTo>
                    <a:pt x="56" y="209"/>
                  </a:lnTo>
                  <a:cubicBezTo>
                    <a:pt x="56" y="209"/>
                    <a:pt x="68" y="209"/>
                    <a:pt x="68" y="220"/>
                  </a:cubicBezTo>
                  <a:cubicBezTo>
                    <a:pt x="78" y="220"/>
                    <a:pt x="90" y="220"/>
                    <a:pt x="90" y="231"/>
                  </a:cubicBezTo>
                  <a:lnTo>
                    <a:pt x="168" y="231"/>
                  </a:lnTo>
                  <a:cubicBezTo>
                    <a:pt x="168" y="231"/>
                    <a:pt x="179" y="220"/>
                    <a:pt x="190" y="220"/>
                  </a:cubicBezTo>
                  <a:cubicBezTo>
                    <a:pt x="246"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0"/>
            <p:cNvSpPr/>
            <p:nvPr/>
          </p:nvSpPr>
          <p:spPr>
            <a:xfrm>
              <a:off x="2111300" y="925750"/>
              <a:ext cx="6725" cy="5925"/>
            </a:xfrm>
            <a:custGeom>
              <a:avLst/>
              <a:gdLst/>
              <a:ahLst/>
              <a:cxnLst/>
              <a:rect l="l" t="t" r="r" b="b"/>
              <a:pathLst>
                <a:path w="269" h="237" extrusionOk="0">
                  <a:moveTo>
                    <a:pt x="134" y="0"/>
                  </a:moveTo>
                  <a:cubicBezTo>
                    <a:pt x="116" y="0"/>
                    <a:pt x="97" y="5"/>
                    <a:pt x="79" y="16"/>
                  </a:cubicBezTo>
                  <a:cubicBezTo>
                    <a:pt x="22" y="49"/>
                    <a:pt x="0" y="128"/>
                    <a:pt x="34" y="184"/>
                  </a:cubicBezTo>
                  <a:cubicBezTo>
                    <a:pt x="55" y="219"/>
                    <a:pt x="93" y="236"/>
                    <a:pt x="133" y="236"/>
                  </a:cubicBezTo>
                  <a:cubicBezTo>
                    <a:pt x="156" y="236"/>
                    <a:pt x="180" y="230"/>
                    <a:pt x="201" y="218"/>
                  </a:cubicBezTo>
                  <a:cubicBezTo>
                    <a:pt x="257" y="184"/>
                    <a:pt x="268"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0"/>
            <p:cNvSpPr/>
            <p:nvPr/>
          </p:nvSpPr>
          <p:spPr>
            <a:xfrm>
              <a:off x="2098175" y="933775"/>
              <a:ext cx="6725" cy="5925"/>
            </a:xfrm>
            <a:custGeom>
              <a:avLst/>
              <a:gdLst/>
              <a:ahLst/>
              <a:cxnLst/>
              <a:rect l="l" t="t" r="r" b="b"/>
              <a:pathLst>
                <a:path w="269" h="237" extrusionOk="0">
                  <a:moveTo>
                    <a:pt x="144" y="0"/>
                  </a:moveTo>
                  <a:cubicBezTo>
                    <a:pt x="122" y="0"/>
                    <a:pt x="99" y="7"/>
                    <a:pt x="78" y="19"/>
                  </a:cubicBezTo>
                  <a:cubicBezTo>
                    <a:pt x="23" y="53"/>
                    <a:pt x="0" y="120"/>
                    <a:pt x="33" y="175"/>
                  </a:cubicBezTo>
                  <a:cubicBezTo>
                    <a:pt x="56" y="214"/>
                    <a:pt x="100" y="236"/>
                    <a:pt x="143" y="236"/>
                  </a:cubicBezTo>
                  <a:cubicBezTo>
                    <a:pt x="163" y="236"/>
                    <a:pt x="183" y="231"/>
                    <a:pt x="201" y="220"/>
                  </a:cubicBezTo>
                  <a:cubicBezTo>
                    <a:pt x="257" y="187"/>
                    <a:pt x="268"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0"/>
            <p:cNvSpPr/>
            <p:nvPr/>
          </p:nvSpPr>
          <p:spPr>
            <a:xfrm>
              <a:off x="2085025" y="941675"/>
              <a:ext cx="6725" cy="5925"/>
            </a:xfrm>
            <a:custGeom>
              <a:avLst/>
              <a:gdLst/>
              <a:ahLst/>
              <a:cxnLst/>
              <a:rect l="l" t="t" r="r" b="b"/>
              <a:pathLst>
                <a:path w="269" h="237" extrusionOk="0">
                  <a:moveTo>
                    <a:pt x="134" y="0"/>
                  </a:moveTo>
                  <a:cubicBezTo>
                    <a:pt x="116" y="0"/>
                    <a:pt x="97" y="5"/>
                    <a:pt x="79" y="16"/>
                  </a:cubicBezTo>
                  <a:cubicBezTo>
                    <a:pt x="23" y="50"/>
                    <a:pt x="1" y="128"/>
                    <a:pt x="35" y="184"/>
                  </a:cubicBezTo>
                  <a:cubicBezTo>
                    <a:pt x="55" y="219"/>
                    <a:pt x="94" y="236"/>
                    <a:pt x="133" y="236"/>
                  </a:cubicBezTo>
                  <a:cubicBezTo>
                    <a:pt x="157" y="236"/>
                    <a:pt x="181" y="230"/>
                    <a:pt x="202" y="217"/>
                  </a:cubicBezTo>
                  <a:cubicBezTo>
                    <a:pt x="258" y="184"/>
                    <a:pt x="269" y="117"/>
                    <a:pt x="236" y="61"/>
                  </a:cubicBezTo>
                  <a:cubicBezTo>
                    <a:pt x="213"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0"/>
            <p:cNvSpPr/>
            <p:nvPr/>
          </p:nvSpPr>
          <p:spPr>
            <a:xfrm>
              <a:off x="2124975" y="917850"/>
              <a:ext cx="6450" cy="5800"/>
            </a:xfrm>
            <a:custGeom>
              <a:avLst/>
              <a:gdLst/>
              <a:ahLst/>
              <a:cxnLst/>
              <a:rect l="l" t="t" r="r" b="b"/>
              <a:pathLst>
                <a:path w="258" h="232" extrusionOk="0">
                  <a:moveTo>
                    <a:pt x="122" y="0"/>
                  </a:moveTo>
                  <a:cubicBezTo>
                    <a:pt x="100" y="0"/>
                    <a:pt x="78" y="7"/>
                    <a:pt x="56" y="20"/>
                  </a:cubicBezTo>
                  <a:cubicBezTo>
                    <a:pt x="46" y="20"/>
                    <a:pt x="34" y="30"/>
                    <a:pt x="23" y="42"/>
                  </a:cubicBezTo>
                  <a:cubicBezTo>
                    <a:pt x="23" y="53"/>
                    <a:pt x="23" y="53"/>
                    <a:pt x="12" y="53"/>
                  </a:cubicBezTo>
                  <a:lnTo>
                    <a:pt x="12" y="64"/>
                  </a:lnTo>
                  <a:cubicBezTo>
                    <a:pt x="12" y="75"/>
                    <a:pt x="12" y="75"/>
                    <a:pt x="1" y="87"/>
                  </a:cubicBezTo>
                  <a:lnTo>
                    <a:pt x="1" y="131"/>
                  </a:lnTo>
                  <a:cubicBezTo>
                    <a:pt x="1" y="142"/>
                    <a:pt x="1" y="142"/>
                    <a:pt x="12" y="154"/>
                  </a:cubicBezTo>
                  <a:lnTo>
                    <a:pt x="12" y="176"/>
                  </a:lnTo>
                  <a:cubicBezTo>
                    <a:pt x="23" y="176"/>
                    <a:pt x="23" y="187"/>
                    <a:pt x="23" y="187"/>
                  </a:cubicBezTo>
                  <a:cubicBezTo>
                    <a:pt x="34" y="187"/>
                    <a:pt x="34" y="198"/>
                    <a:pt x="46" y="198"/>
                  </a:cubicBezTo>
                  <a:cubicBezTo>
                    <a:pt x="46" y="209"/>
                    <a:pt x="56" y="209"/>
                    <a:pt x="56" y="221"/>
                  </a:cubicBezTo>
                  <a:lnTo>
                    <a:pt x="79" y="221"/>
                  </a:lnTo>
                  <a:cubicBezTo>
                    <a:pt x="79" y="231"/>
                    <a:pt x="90" y="231"/>
                    <a:pt x="90" y="231"/>
                  </a:cubicBezTo>
                  <a:cubicBezTo>
                    <a:pt x="123" y="231"/>
                    <a:pt x="146" y="231"/>
                    <a:pt x="180" y="221"/>
                  </a:cubicBezTo>
                  <a:cubicBezTo>
                    <a:pt x="235" y="187"/>
                    <a:pt x="258" y="109"/>
                    <a:pt x="213" y="53"/>
                  </a:cubicBezTo>
                  <a:cubicBezTo>
                    <a:pt x="192" y="18"/>
                    <a:pt x="158"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0"/>
            <p:cNvSpPr/>
            <p:nvPr/>
          </p:nvSpPr>
          <p:spPr>
            <a:xfrm>
              <a:off x="2095375" y="958000"/>
              <a:ext cx="6450" cy="5950"/>
            </a:xfrm>
            <a:custGeom>
              <a:avLst/>
              <a:gdLst/>
              <a:ahLst/>
              <a:cxnLst/>
              <a:rect l="l" t="t" r="r" b="b"/>
              <a:pathLst>
                <a:path w="258" h="238" extrusionOk="0">
                  <a:moveTo>
                    <a:pt x="145" y="0"/>
                  </a:moveTo>
                  <a:cubicBezTo>
                    <a:pt x="123" y="0"/>
                    <a:pt x="90" y="0"/>
                    <a:pt x="56" y="23"/>
                  </a:cubicBezTo>
                  <a:cubicBezTo>
                    <a:pt x="23" y="45"/>
                    <a:pt x="1" y="90"/>
                    <a:pt x="1" y="134"/>
                  </a:cubicBezTo>
                  <a:cubicBezTo>
                    <a:pt x="11" y="145"/>
                    <a:pt x="11" y="167"/>
                    <a:pt x="23" y="179"/>
                  </a:cubicBezTo>
                  <a:cubicBezTo>
                    <a:pt x="41" y="216"/>
                    <a:pt x="75" y="237"/>
                    <a:pt x="111" y="237"/>
                  </a:cubicBezTo>
                  <a:cubicBezTo>
                    <a:pt x="119" y="237"/>
                    <a:pt x="127" y="236"/>
                    <a:pt x="135" y="234"/>
                  </a:cubicBezTo>
                  <a:cubicBezTo>
                    <a:pt x="157" y="234"/>
                    <a:pt x="168" y="224"/>
                    <a:pt x="179" y="224"/>
                  </a:cubicBezTo>
                  <a:cubicBezTo>
                    <a:pt x="235" y="190"/>
                    <a:pt x="257" y="112"/>
                    <a:pt x="224" y="56"/>
                  </a:cubicBezTo>
                  <a:cubicBezTo>
                    <a:pt x="202" y="33"/>
                    <a:pt x="179" y="11"/>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0"/>
            <p:cNvSpPr/>
            <p:nvPr/>
          </p:nvSpPr>
          <p:spPr>
            <a:xfrm>
              <a:off x="2131400" y="958700"/>
              <a:ext cx="6725" cy="5850"/>
            </a:xfrm>
            <a:custGeom>
              <a:avLst/>
              <a:gdLst/>
              <a:ahLst/>
              <a:cxnLst/>
              <a:rect l="l" t="t" r="r" b="b"/>
              <a:pathLst>
                <a:path w="269" h="234" extrusionOk="0">
                  <a:moveTo>
                    <a:pt x="135" y="1"/>
                  </a:moveTo>
                  <a:cubicBezTo>
                    <a:pt x="116" y="1"/>
                    <a:pt x="97" y="6"/>
                    <a:pt x="79" y="17"/>
                  </a:cubicBezTo>
                  <a:cubicBezTo>
                    <a:pt x="23" y="50"/>
                    <a:pt x="1" y="129"/>
                    <a:pt x="35" y="173"/>
                  </a:cubicBezTo>
                  <a:cubicBezTo>
                    <a:pt x="57" y="211"/>
                    <a:pt x="101" y="234"/>
                    <a:pt x="144" y="234"/>
                  </a:cubicBezTo>
                  <a:cubicBezTo>
                    <a:pt x="164" y="234"/>
                    <a:pt x="184" y="229"/>
                    <a:pt x="202" y="218"/>
                  </a:cubicBezTo>
                  <a:cubicBezTo>
                    <a:pt x="258" y="184"/>
                    <a:pt x="269" y="117"/>
                    <a:pt x="236" y="62"/>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0"/>
            <p:cNvSpPr/>
            <p:nvPr/>
          </p:nvSpPr>
          <p:spPr>
            <a:xfrm>
              <a:off x="2118275" y="966725"/>
              <a:ext cx="6725" cy="5925"/>
            </a:xfrm>
            <a:custGeom>
              <a:avLst/>
              <a:gdLst/>
              <a:ahLst/>
              <a:cxnLst/>
              <a:rect l="l" t="t" r="r" b="b"/>
              <a:pathLst>
                <a:path w="269" h="237" extrusionOk="0">
                  <a:moveTo>
                    <a:pt x="144" y="1"/>
                  </a:moveTo>
                  <a:cubicBezTo>
                    <a:pt x="122" y="1"/>
                    <a:pt x="100" y="7"/>
                    <a:pt x="79" y="20"/>
                  </a:cubicBezTo>
                  <a:cubicBezTo>
                    <a:pt x="23" y="53"/>
                    <a:pt x="1" y="121"/>
                    <a:pt x="34" y="176"/>
                  </a:cubicBezTo>
                  <a:cubicBezTo>
                    <a:pt x="57" y="214"/>
                    <a:pt x="100" y="237"/>
                    <a:pt x="143" y="237"/>
                  </a:cubicBezTo>
                  <a:cubicBezTo>
                    <a:pt x="163" y="237"/>
                    <a:pt x="184" y="232"/>
                    <a:pt x="202" y="221"/>
                  </a:cubicBezTo>
                  <a:cubicBezTo>
                    <a:pt x="257" y="188"/>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0"/>
            <p:cNvSpPr/>
            <p:nvPr/>
          </p:nvSpPr>
          <p:spPr>
            <a:xfrm>
              <a:off x="2105150" y="974625"/>
              <a:ext cx="6725" cy="5925"/>
            </a:xfrm>
            <a:custGeom>
              <a:avLst/>
              <a:gdLst/>
              <a:ahLst/>
              <a:cxnLst/>
              <a:rect l="l" t="t" r="r" b="b"/>
              <a:pathLst>
                <a:path w="269" h="237" extrusionOk="0">
                  <a:moveTo>
                    <a:pt x="134" y="1"/>
                  </a:moveTo>
                  <a:cubicBezTo>
                    <a:pt x="115" y="1"/>
                    <a:pt x="97" y="6"/>
                    <a:pt x="79" y="16"/>
                  </a:cubicBezTo>
                  <a:cubicBezTo>
                    <a:pt x="23" y="50"/>
                    <a:pt x="0" y="128"/>
                    <a:pt x="34" y="184"/>
                  </a:cubicBezTo>
                  <a:cubicBezTo>
                    <a:pt x="55" y="219"/>
                    <a:pt x="93" y="237"/>
                    <a:pt x="133" y="237"/>
                  </a:cubicBezTo>
                  <a:cubicBezTo>
                    <a:pt x="156" y="237"/>
                    <a:pt x="181" y="230"/>
                    <a:pt x="201" y="218"/>
                  </a:cubicBezTo>
                  <a:cubicBezTo>
                    <a:pt x="258" y="184"/>
                    <a:pt x="268"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0"/>
            <p:cNvSpPr/>
            <p:nvPr/>
          </p:nvSpPr>
          <p:spPr>
            <a:xfrm>
              <a:off x="2092300" y="982650"/>
              <a:ext cx="6450" cy="5800"/>
            </a:xfrm>
            <a:custGeom>
              <a:avLst/>
              <a:gdLst/>
              <a:ahLst/>
              <a:cxnLst/>
              <a:rect l="l" t="t" r="r" b="b"/>
              <a:pathLst>
                <a:path w="258" h="232" extrusionOk="0">
                  <a:moveTo>
                    <a:pt x="133" y="1"/>
                  </a:moveTo>
                  <a:cubicBezTo>
                    <a:pt x="111" y="1"/>
                    <a:pt x="88" y="7"/>
                    <a:pt x="67" y="20"/>
                  </a:cubicBezTo>
                  <a:cubicBezTo>
                    <a:pt x="57" y="20"/>
                    <a:pt x="45" y="31"/>
                    <a:pt x="45" y="31"/>
                  </a:cubicBezTo>
                  <a:cubicBezTo>
                    <a:pt x="45" y="31"/>
                    <a:pt x="45" y="42"/>
                    <a:pt x="34" y="42"/>
                  </a:cubicBezTo>
                  <a:cubicBezTo>
                    <a:pt x="34" y="42"/>
                    <a:pt x="34" y="53"/>
                    <a:pt x="23" y="53"/>
                  </a:cubicBezTo>
                  <a:lnTo>
                    <a:pt x="23" y="65"/>
                  </a:lnTo>
                  <a:cubicBezTo>
                    <a:pt x="23" y="75"/>
                    <a:pt x="12" y="75"/>
                    <a:pt x="12" y="75"/>
                  </a:cubicBezTo>
                  <a:lnTo>
                    <a:pt x="12" y="87"/>
                  </a:lnTo>
                  <a:cubicBezTo>
                    <a:pt x="0" y="120"/>
                    <a:pt x="12" y="154"/>
                    <a:pt x="23" y="176"/>
                  </a:cubicBezTo>
                  <a:cubicBezTo>
                    <a:pt x="23" y="187"/>
                    <a:pt x="34" y="187"/>
                    <a:pt x="34" y="199"/>
                  </a:cubicBezTo>
                  <a:cubicBezTo>
                    <a:pt x="45" y="199"/>
                    <a:pt x="45" y="209"/>
                    <a:pt x="57" y="209"/>
                  </a:cubicBezTo>
                  <a:cubicBezTo>
                    <a:pt x="67" y="221"/>
                    <a:pt x="67" y="221"/>
                    <a:pt x="79" y="221"/>
                  </a:cubicBezTo>
                  <a:lnTo>
                    <a:pt x="79" y="232"/>
                  </a:lnTo>
                  <a:lnTo>
                    <a:pt x="157" y="232"/>
                  </a:lnTo>
                  <a:cubicBezTo>
                    <a:pt x="168" y="232"/>
                    <a:pt x="179" y="221"/>
                    <a:pt x="179" y="221"/>
                  </a:cubicBezTo>
                  <a:lnTo>
                    <a:pt x="191" y="221"/>
                  </a:lnTo>
                  <a:cubicBezTo>
                    <a:pt x="246" y="187"/>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0"/>
            <p:cNvSpPr/>
            <p:nvPr/>
          </p:nvSpPr>
          <p:spPr>
            <a:xfrm>
              <a:off x="2156550" y="970375"/>
              <a:ext cx="6725" cy="5900"/>
            </a:xfrm>
            <a:custGeom>
              <a:avLst/>
              <a:gdLst/>
              <a:ahLst/>
              <a:cxnLst/>
              <a:rect l="l" t="t" r="r" b="b"/>
              <a:pathLst>
                <a:path w="269" h="236" extrusionOk="0">
                  <a:moveTo>
                    <a:pt x="139" y="0"/>
                  </a:moveTo>
                  <a:cubicBezTo>
                    <a:pt x="117" y="0"/>
                    <a:pt x="96" y="6"/>
                    <a:pt x="79" y="19"/>
                  </a:cubicBezTo>
                  <a:lnTo>
                    <a:pt x="67" y="19"/>
                  </a:lnTo>
                  <a:cubicBezTo>
                    <a:pt x="12" y="52"/>
                    <a:pt x="0" y="119"/>
                    <a:pt x="34" y="176"/>
                  </a:cubicBezTo>
                  <a:cubicBezTo>
                    <a:pt x="57" y="213"/>
                    <a:pt x="95" y="236"/>
                    <a:pt x="135" y="236"/>
                  </a:cubicBezTo>
                  <a:cubicBezTo>
                    <a:pt x="154" y="236"/>
                    <a:pt x="173" y="231"/>
                    <a:pt x="191" y="220"/>
                  </a:cubicBezTo>
                  <a:cubicBezTo>
                    <a:pt x="246" y="186"/>
                    <a:pt x="268" y="109"/>
                    <a:pt x="235" y="52"/>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0"/>
            <p:cNvSpPr/>
            <p:nvPr/>
          </p:nvSpPr>
          <p:spPr>
            <a:xfrm>
              <a:off x="2143425" y="978275"/>
              <a:ext cx="6725" cy="5900"/>
            </a:xfrm>
            <a:custGeom>
              <a:avLst/>
              <a:gdLst/>
              <a:ahLst/>
              <a:cxnLst/>
              <a:rect l="l" t="t" r="r" b="b"/>
              <a:pathLst>
                <a:path w="269" h="236" extrusionOk="0">
                  <a:moveTo>
                    <a:pt x="126" y="0"/>
                  </a:moveTo>
                  <a:cubicBezTo>
                    <a:pt x="106" y="0"/>
                    <a:pt x="85" y="5"/>
                    <a:pt x="67" y="16"/>
                  </a:cubicBezTo>
                  <a:cubicBezTo>
                    <a:pt x="11" y="49"/>
                    <a:pt x="0" y="128"/>
                    <a:pt x="34" y="183"/>
                  </a:cubicBezTo>
                  <a:cubicBezTo>
                    <a:pt x="55" y="218"/>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0"/>
            <p:cNvSpPr/>
            <p:nvPr/>
          </p:nvSpPr>
          <p:spPr>
            <a:xfrm>
              <a:off x="2130275" y="986350"/>
              <a:ext cx="6725" cy="5850"/>
            </a:xfrm>
            <a:custGeom>
              <a:avLst/>
              <a:gdLst/>
              <a:ahLst/>
              <a:cxnLst/>
              <a:rect l="l" t="t" r="r" b="b"/>
              <a:pathLst>
                <a:path w="269" h="234" extrusionOk="0">
                  <a:moveTo>
                    <a:pt x="129" y="1"/>
                  </a:moveTo>
                  <a:cubicBezTo>
                    <a:pt x="108" y="1"/>
                    <a:pt x="87" y="6"/>
                    <a:pt x="68" y="17"/>
                  </a:cubicBezTo>
                  <a:cubicBezTo>
                    <a:pt x="12" y="51"/>
                    <a:pt x="1" y="118"/>
                    <a:pt x="35" y="173"/>
                  </a:cubicBezTo>
                  <a:cubicBezTo>
                    <a:pt x="57" y="211"/>
                    <a:pt x="95" y="234"/>
                    <a:pt x="135" y="234"/>
                  </a:cubicBezTo>
                  <a:cubicBezTo>
                    <a:pt x="154" y="234"/>
                    <a:pt x="173" y="229"/>
                    <a:pt x="191" y="218"/>
                  </a:cubicBezTo>
                  <a:cubicBezTo>
                    <a:pt x="247" y="185"/>
                    <a:pt x="269" y="106"/>
                    <a:pt x="236" y="51"/>
                  </a:cubicBezTo>
                  <a:cubicBezTo>
                    <a:pt x="213" y="21"/>
                    <a:pt x="171"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0"/>
            <p:cNvSpPr/>
            <p:nvPr/>
          </p:nvSpPr>
          <p:spPr>
            <a:xfrm>
              <a:off x="2117175" y="994400"/>
              <a:ext cx="6725" cy="5700"/>
            </a:xfrm>
            <a:custGeom>
              <a:avLst/>
              <a:gdLst/>
              <a:ahLst/>
              <a:cxnLst/>
              <a:rect l="l" t="t" r="r" b="b"/>
              <a:pathLst>
                <a:path w="269" h="228" extrusionOk="0">
                  <a:moveTo>
                    <a:pt x="136" y="0"/>
                  </a:moveTo>
                  <a:cubicBezTo>
                    <a:pt x="112" y="0"/>
                    <a:pt x="88" y="6"/>
                    <a:pt x="67" y="19"/>
                  </a:cubicBezTo>
                  <a:cubicBezTo>
                    <a:pt x="11" y="52"/>
                    <a:pt x="0" y="119"/>
                    <a:pt x="33" y="176"/>
                  </a:cubicBezTo>
                  <a:cubicBezTo>
                    <a:pt x="54" y="210"/>
                    <a:pt x="89" y="228"/>
                    <a:pt x="125" y="228"/>
                  </a:cubicBezTo>
                  <a:cubicBezTo>
                    <a:pt x="146" y="228"/>
                    <a:pt x="169" y="221"/>
                    <a:pt x="190" y="209"/>
                  </a:cubicBezTo>
                  <a:cubicBezTo>
                    <a:pt x="246" y="17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0"/>
            <p:cNvSpPr/>
            <p:nvPr/>
          </p:nvSpPr>
          <p:spPr>
            <a:xfrm>
              <a:off x="2198725" y="1039100"/>
              <a:ext cx="6450" cy="5900"/>
            </a:xfrm>
            <a:custGeom>
              <a:avLst/>
              <a:gdLst/>
              <a:ahLst/>
              <a:cxnLst/>
              <a:rect l="l" t="t" r="r" b="b"/>
              <a:pathLst>
                <a:path w="258" h="236" extrusionOk="0">
                  <a:moveTo>
                    <a:pt x="114" y="0"/>
                  </a:moveTo>
                  <a:cubicBezTo>
                    <a:pt x="96" y="0"/>
                    <a:pt x="76" y="6"/>
                    <a:pt x="56" y="19"/>
                  </a:cubicBezTo>
                  <a:lnTo>
                    <a:pt x="46" y="30"/>
                  </a:lnTo>
                  <a:lnTo>
                    <a:pt x="23" y="52"/>
                  </a:lnTo>
                  <a:lnTo>
                    <a:pt x="23" y="64"/>
                  </a:lnTo>
                  <a:cubicBezTo>
                    <a:pt x="12" y="64"/>
                    <a:pt x="12" y="74"/>
                    <a:pt x="12" y="74"/>
                  </a:cubicBezTo>
                  <a:lnTo>
                    <a:pt x="12" y="97"/>
                  </a:lnTo>
                  <a:cubicBezTo>
                    <a:pt x="1" y="97"/>
                    <a:pt x="1" y="97"/>
                    <a:pt x="1" y="108"/>
                  </a:cubicBezTo>
                  <a:lnTo>
                    <a:pt x="1" y="131"/>
                  </a:lnTo>
                  <a:lnTo>
                    <a:pt x="1" y="141"/>
                  </a:lnTo>
                  <a:cubicBezTo>
                    <a:pt x="12" y="153"/>
                    <a:pt x="12" y="164"/>
                    <a:pt x="23" y="175"/>
                  </a:cubicBezTo>
                  <a:cubicBezTo>
                    <a:pt x="23" y="186"/>
                    <a:pt x="34" y="198"/>
                    <a:pt x="34" y="198"/>
                  </a:cubicBezTo>
                  <a:cubicBezTo>
                    <a:pt x="46" y="208"/>
                    <a:pt x="46" y="208"/>
                    <a:pt x="56" y="208"/>
                  </a:cubicBezTo>
                  <a:cubicBezTo>
                    <a:pt x="56" y="220"/>
                    <a:pt x="68" y="220"/>
                    <a:pt x="68" y="231"/>
                  </a:cubicBezTo>
                  <a:lnTo>
                    <a:pt x="113" y="231"/>
                  </a:lnTo>
                  <a:cubicBezTo>
                    <a:pt x="116" y="235"/>
                    <a:pt x="119" y="236"/>
                    <a:pt x="120" y="236"/>
                  </a:cubicBezTo>
                  <a:cubicBezTo>
                    <a:pt x="123" y="236"/>
                    <a:pt x="123" y="231"/>
                    <a:pt x="123" y="231"/>
                  </a:cubicBezTo>
                  <a:lnTo>
                    <a:pt x="157" y="231"/>
                  </a:lnTo>
                  <a:cubicBezTo>
                    <a:pt x="168" y="231"/>
                    <a:pt x="168" y="220"/>
                    <a:pt x="180" y="220"/>
                  </a:cubicBezTo>
                  <a:cubicBezTo>
                    <a:pt x="235" y="186"/>
                    <a:pt x="257" y="108"/>
                    <a:pt x="224" y="52"/>
                  </a:cubicBezTo>
                  <a:cubicBezTo>
                    <a:pt x="202" y="30"/>
                    <a:pt x="180" y="7"/>
                    <a:pt x="146" y="7"/>
                  </a:cubicBezTo>
                  <a:cubicBezTo>
                    <a:pt x="137" y="3"/>
                    <a:pt x="126"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0"/>
            <p:cNvSpPr/>
            <p:nvPr/>
          </p:nvSpPr>
          <p:spPr>
            <a:xfrm>
              <a:off x="2166900" y="986575"/>
              <a:ext cx="6150" cy="5800"/>
            </a:xfrm>
            <a:custGeom>
              <a:avLst/>
              <a:gdLst/>
              <a:ahLst/>
              <a:cxnLst/>
              <a:rect l="l" t="t" r="r" b="b"/>
              <a:pathLst>
                <a:path w="246" h="232" extrusionOk="0">
                  <a:moveTo>
                    <a:pt x="121" y="0"/>
                  </a:moveTo>
                  <a:cubicBezTo>
                    <a:pt x="99" y="0"/>
                    <a:pt x="77" y="7"/>
                    <a:pt x="55" y="19"/>
                  </a:cubicBezTo>
                  <a:cubicBezTo>
                    <a:pt x="45" y="30"/>
                    <a:pt x="33" y="30"/>
                    <a:pt x="22" y="42"/>
                  </a:cubicBezTo>
                  <a:lnTo>
                    <a:pt x="22" y="52"/>
                  </a:lnTo>
                  <a:cubicBezTo>
                    <a:pt x="11" y="52"/>
                    <a:pt x="11" y="64"/>
                    <a:pt x="11" y="75"/>
                  </a:cubicBezTo>
                  <a:cubicBezTo>
                    <a:pt x="0" y="75"/>
                    <a:pt x="0" y="86"/>
                    <a:pt x="0" y="86"/>
                  </a:cubicBezTo>
                  <a:lnTo>
                    <a:pt x="0" y="119"/>
                  </a:lnTo>
                  <a:lnTo>
                    <a:pt x="0" y="131"/>
                  </a:lnTo>
                  <a:cubicBezTo>
                    <a:pt x="0" y="153"/>
                    <a:pt x="11" y="164"/>
                    <a:pt x="11" y="176"/>
                  </a:cubicBezTo>
                  <a:lnTo>
                    <a:pt x="33" y="198"/>
                  </a:lnTo>
                  <a:cubicBezTo>
                    <a:pt x="33" y="198"/>
                    <a:pt x="33" y="209"/>
                    <a:pt x="45" y="209"/>
                  </a:cubicBezTo>
                  <a:lnTo>
                    <a:pt x="55" y="220"/>
                  </a:lnTo>
                  <a:lnTo>
                    <a:pt x="67" y="220"/>
                  </a:lnTo>
                  <a:cubicBezTo>
                    <a:pt x="67" y="231"/>
                    <a:pt x="78" y="231"/>
                    <a:pt x="78" y="231"/>
                  </a:cubicBezTo>
                  <a:lnTo>
                    <a:pt x="156" y="231"/>
                  </a:lnTo>
                  <a:cubicBezTo>
                    <a:pt x="156" y="231"/>
                    <a:pt x="167" y="220"/>
                    <a:pt x="179" y="220"/>
                  </a:cubicBezTo>
                  <a:cubicBezTo>
                    <a:pt x="234" y="186"/>
                    <a:pt x="246" y="109"/>
                    <a:pt x="212" y="52"/>
                  </a:cubicBezTo>
                  <a:cubicBezTo>
                    <a:pt x="191" y="18"/>
                    <a:pt x="157"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0"/>
            <p:cNvSpPr/>
            <p:nvPr/>
          </p:nvSpPr>
          <p:spPr>
            <a:xfrm>
              <a:off x="2153200" y="994675"/>
              <a:ext cx="6450" cy="5700"/>
            </a:xfrm>
            <a:custGeom>
              <a:avLst/>
              <a:gdLst/>
              <a:ahLst/>
              <a:cxnLst/>
              <a:rect l="l" t="t" r="r" b="b"/>
              <a:pathLst>
                <a:path w="258" h="228" extrusionOk="0">
                  <a:moveTo>
                    <a:pt x="144" y="0"/>
                  </a:moveTo>
                  <a:cubicBezTo>
                    <a:pt x="122" y="0"/>
                    <a:pt x="100" y="6"/>
                    <a:pt x="79" y="19"/>
                  </a:cubicBezTo>
                  <a:cubicBezTo>
                    <a:pt x="22" y="53"/>
                    <a:pt x="0" y="120"/>
                    <a:pt x="34" y="175"/>
                  </a:cubicBezTo>
                  <a:cubicBezTo>
                    <a:pt x="55" y="211"/>
                    <a:pt x="93" y="228"/>
                    <a:pt x="133" y="228"/>
                  </a:cubicBezTo>
                  <a:cubicBezTo>
                    <a:pt x="156" y="228"/>
                    <a:pt x="180" y="222"/>
                    <a:pt x="201" y="209"/>
                  </a:cubicBezTo>
                  <a:cubicBezTo>
                    <a:pt x="235" y="187"/>
                    <a:pt x="258" y="142"/>
                    <a:pt x="258" y="98"/>
                  </a:cubicBezTo>
                  <a:cubicBezTo>
                    <a:pt x="246" y="86"/>
                    <a:pt x="246" y="64"/>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0"/>
            <p:cNvSpPr/>
            <p:nvPr/>
          </p:nvSpPr>
          <p:spPr>
            <a:xfrm>
              <a:off x="2140350" y="1002575"/>
              <a:ext cx="6450" cy="5800"/>
            </a:xfrm>
            <a:custGeom>
              <a:avLst/>
              <a:gdLst/>
              <a:ahLst/>
              <a:cxnLst/>
              <a:rect l="l" t="t" r="r" b="b"/>
              <a:pathLst>
                <a:path w="258" h="232" extrusionOk="0">
                  <a:moveTo>
                    <a:pt x="123" y="0"/>
                  </a:moveTo>
                  <a:cubicBezTo>
                    <a:pt x="104" y="0"/>
                    <a:pt x="85" y="5"/>
                    <a:pt x="67" y="16"/>
                  </a:cubicBezTo>
                  <a:cubicBezTo>
                    <a:pt x="56" y="27"/>
                    <a:pt x="56" y="27"/>
                    <a:pt x="45" y="27"/>
                  </a:cubicBezTo>
                  <a:cubicBezTo>
                    <a:pt x="45" y="38"/>
                    <a:pt x="34" y="38"/>
                    <a:pt x="34" y="50"/>
                  </a:cubicBezTo>
                  <a:cubicBezTo>
                    <a:pt x="12" y="72"/>
                    <a:pt x="0" y="105"/>
                    <a:pt x="12" y="139"/>
                  </a:cubicBezTo>
                  <a:lnTo>
                    <a:pt x="12" y="161"/>
                  </a:lnTo>
                  <a:cubicBezTo>
                    <a:pt x="22" y="161"/>
                    <a:pt x="22" y="172"/>
                    <a:pt x="22" y="184"/>
                  </a:cubicBezTo>
                  <a:cubicBezTo>
                    <a:pt x="51" y="211"/>
                    <a:pt x="86" y="231"/>
                    <a:pt x="123" y="231"/>
                  </a:cubicBezTo>
                  <a:cubicBezTo>
                    <a:pt x="130" y="231"/>
                    <a:pt x="138" y="230"/>
                    <a:pt x="146" y="229"/>
                  </a:cubicBezTo>
                  <a:cubicBezTo>
                    <a:pt x="157" y="229"/>
                    <a:pt x="168" y="229"/>
                    <a:pt x="190" y="217"/>
                  </a:cubicBezTo>
                  <a:cubicBezTo>
                    <a:pt x="246" y="184"/>
                    <a:pt x="258" y="117"/>
                    <a:pt x="224" y="60"/>
                  </a:cubicBezTo>
                  <a:cubicBezTo>
                    <a:pt x="201"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0"/>
            <p:cNvSpPr/>
            <p:nvPr/>
          </p:nvSpPr>
          <p:spPr>
            <a:xfrm>
              <a:off x="2126925" y="1010600"/>
              <a:ext cx="6475" cy="5900"/>
            </a:xfrm>
            <a:custGeom>
              <a:avLst/>
              <a:gdLst/>
              <a:ahLst/>
              <a:cxnLst/>
              <a:rect l="l" t="t" r="r" b="b"/>
              <a:pathLst>
                <a:path w="259" h="236" extrusionOk="0">
                  <a:moveTo>
                    <a:pt x="144" y="0"/>
                  </a:moveTo>
                  <a:cubicBezTo>
                    <a:pt x="123" y="0"/>
                    <a:pt x="100" y="6"/>
                    <a:pt x="79" y="19"/>
                  </a:cubicBezTo>
                  <a:cubicBezTo>
                    <a:pt x="23" y="52"/>
                    <a:pt x="1" y="119"/>
                    <a:pt x="35" y="176"/>
                  </a:cubicBezTo>
                  <a:cubicBezTo>
                    <a:pt x="57" y="213"/>
                    <a:pt x="101" y="236"/>
                    <a:pt x="144" y="236"/>
                  </a:cubicBezTo>
                  <a:cubicBezTo>
                    <a:pt x="164" y="236"/>
                    <a:pt x="184" y="231"/>
                    <a:pt x="202" y="220"/>
                  </a:cubicBezTo>
                  <a:cubicBezTo>
                    <a:pt x="202" y="209"/>
                    <a:pt x="214" y="209"/>
                    <a:pt x="214" y="198"/>
                  </a:cubicBezTo>
                  <a:cubicBezTo>
                    <a:pt x="236" y="176"/>
                    <a:pt x="258" y="153"/>
                    <a:pt x="258" y="119"/>
                  </a:cubicBezTo>
                  <a:cubicBezTo>
                    <a:pt x="258" y="97"/>
                    <a:pt x="247" y="75"/>
                    <a:pt x="236" y="52"/>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0"/>
            <p:cNvSpPr/>
            <p:nvPr/>
          </p:nvSpPr>
          <p:spPr>
            <a:xfrm>
              <a:off x="2163525" y="1011225"/>
              <a:ext cx="6750" cy="5925"/>
            </a:xfrm>
            <a:custGeom>
              <a:avLst/>
              <a:gdLst/>
              <a:ahLst/>
              <a:cxnLst/>
              <a:rect l="l" t="t" r="r" b="b"/>
              <a:pathLst>
                <a:path w="270" h="237" extrusionOk="0">
                  <a:moveTo>
                    <a:pt x="127"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0"/>
            <p:cNvSpPr/>
            <p:nvPr/>
          </p:nvSpPr>
          <p:spPr>
            <a:xfrm>
              <a:off x="2150400" y="1019250"/>
              <a:ext cx="6725" cy="5925"/>
            </a:xfrm>
            <a:custGeom>
              <a:avLst/>
              <a:gdLst/>
              <a:ahLst/>
              <a:cxnLst/>
              <a:rect l="l" t="t" r="r" b="b"/>
              <a:pathLst>
                <a:path w="269" h="237" extrusionOk="0">
                  <a:moveTo>
                    <a:pt x="136" y="1"/>
                  </a:moveTo>
                  <a:cubicBezTo>
                    <a:pt x="113" y="1"/>
                    <a:pt x="88" y="7"/>
                    <a:pt x="67" y="19"/>
                  </a:cubicBezTo>
                  <a:cubicBezTo>
                    <a:pt x="12" y="53"/>
                    <a:pt x="0" y="120"/>
                    <a:pt x="34" y="176"/>
                  </a:cubicBezTo>
                  <a:cubicBezTo>
                    <a:pt x="57" y="214"/>
                    <a:pt x="95" y="236"/>
                    <a:pt x="134" y="236"/>
                  </a:cubicBezTo>
                  <a:cubicBezTo>
                    <a:pt x="153" y="236"/>
                    <a:pt x="173" y="231"/>
                    <a:pt x="191"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0"/>
            <p:cNvSpPr/>
            <p:nvPr/>
          </p:nvSpPr>
          <p:spPr>
            <a:xfrm>
              <a:off x="2137275" y="1027150"/>
              <a:ext cx="6725" cy="5925"/>
            </a:xfrm>
            <a:custGeom>
              <a:avLst/>
              <a:gdLst/>
              <a:ahLst/>
              <a:cxnLst/>
              <a:rect l="l" t="t" r="r" b="b"/>
              <a:pathLst>
                <a:path w="269" h="237" extrusionOk="0">
                  <a:moveTo>
                    <a:pt x="123" y="1"/>
                  </a:moveTo>
                  <a:cubicBezTo>
                    <a:pt x="104" y="1"/>
                    <a:pt x="85" y="5"/>
                    <a:pt x="68" y="16"/>
                  </a:cubicBezTo>
                  <a:cubicBezTo>
                    <a:pt x="11" y="50"/>
                    <a:pt x="1" y="128"/>
                    <a:pt x="34" y="184"/>
                  </a:cubicBezTo>
                  <a:cubicBezTo>
                    <a:pt x="55" y="219"/>
                    <a:pt x="89" y="236"/>
                    <a:pt x="125" y="236"/>
                  </a:cubicBezTo>
                  <a:cubicBezTo>
                    <a:pt x="147" y="236"/>
                    <a:pt x="169" y="230"/>
                    <a:pt x="190" y="217"/>
                  </a:cubicBezTo>
                  <a:cubicBezTo>
                    <a:pt x="246" y="184"/>
                    <a:pt x="269" y="117"/>
                    <a:pt x="235" y="61"/>
                  </a:cubicBezTo>
                  <a:cubicBezTo>
                    <a:pt x="204" y="23"/>
                    <a:pt x="164"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0"/>
            <p:cNvSpPr/>
            <p:nvPr/>
          </p:nvSpPr>
          <p:spPr>
            <a:xfrm>
              <a:off x="2175275" y="103077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7"/>
                    <a:pt x="132" y="237"/>
                  </a:cubicBezTo>
                  <a:cubicBezTo>
                    <a:pt x="156" y="237"/>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0"/>
            <p:cNvSpPr/>
            <p:nvPr/>
          </p:nvSpPr>
          <p:spPr>
            <a:xfrm>
              <a:off x="2162125" y="1038875"/>
              <a:ext cx="6725" cy="5850"/>
            </a:xfrm>
            <a:custGeom>
              <a:avLst/>
              <a:gdLst/>
              <a:ahLst/>
              <a:cxnLst/>
              <a:rect l="l" t="t" r="r" b="b"/>
              <a:pathLst>
                <a:path w="269" h="234" extrusionOk="0">
                  <a:moveTo>
                    <a:pt x="134" y="1"/>
                  </a:moveTo>
                  <a:cubicBezTo>
                    <a:pt x="116" y="1"/>
                    <a:pt x="97" y="6"/>
                    <a:pt x="79" y="16"/>
                  </a:cubicBezTo>
                  <a:cubicBezTo>
                    <a:pt x="23" y="50"/>
                    <a:pt x="1" y="128"/>
                    <a:pt x="35" y="173"/>
                  </a:cubicBezTo>
                  <a:cubicBezTo>
                    <a:pt x="57" y="211"/>
                    <a:pt x="100" y="234"/>
                    <a:pt x="143" y="234"/>
                  </a:cubicBezTo>
                  <a:cubicBezTo>
                    <a:pt x="164" y="234"/>
                    <a:pt x="184" y="228"/>
                    <a:pt x="202" y="217"/>
                  </a:cubicBezTo>
                  <a:cubicBezTo>
                    <a:pt x="258" y="184"/>
                    <a:pt x="269" y="117"/>
                    <a:pt x="236"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0"/>
            <p:cNvSpPr/>
            <p:nvPr/>
          </p:nvSpPr>
          <p:spPr>
            <a:xfrm>
              <a:off x="2149000" y="1046900"/>
              <a:ext cx="6750" cy="5925"/>
            </a:xfrm>
            <a:custGeom>
              <a:avLst/>
              <a:gdLst/>
              <a:ahLst/>
              <a:cxnLst/>
              <a:rect l="l" t="t" r="r" b="b"/>
              <a:pathLst>
                <a:path w="270" h="237" extrusionOk="0">
                  <a:moveTo>
                    <a:pt x="144" y="1"/>
                  </a:moveTo>
                  <a:cubicBezTo>
                    <a:pt x="122" y="1"/>
                    <a:pt x="100" y="7"/>
                    <a:pt x="79" y="20"/>
                  </a:cubicBezTo>
                  <a:cubicBezTo>
                    <a:pt x="23" y="53"/>
                    <a:pt x="1" y="120"/>
                    <a:pt x="34" y="176"/>
                  </a:cubicBezTo>
                  <a:cubicBezTo>
                    <a:pt x="57" y="214"/>
                    <a:pt x="101" y="236"/>
                    <a:pt x="144" y="236"/>
                  </a:cubicBezTo>
                  <a:cubicBezTo>
                    <a:pt x="164" y="236"/>
                    <a:pt x="184" y="232"/>
                    <a:pt x="202" y="221"/>
                  </a:cubicBezTo>
                  <a:cubicBezTo>
                    <a:pt x="257" y="187"/>
                    <a:pt x="269" y="109"/>
                    <a:pt x="235" y="53"/>
                  </a:cubicBezTo>
                  <a:cubicBezTo>
                    <a:pt x="214"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0"/>
            <p:cNvSpPr/>
            <p:nvPr/>
          </p:nvSpPr>
          <p:spPr>
            <a:xfrm>
              <a:off x="2188675" y="1022875"/>
              <a:ext cx="6450" cy="5800"/>
            </a:xfrm>
            <a:custGeom>
              <a:avLst/>
              <a:gdLst/>
              <a:ahLst/>
              <a:cxnLst/>
              <a:rect l="l" t="t" r="r" b="b"/>
              <a:pathLst>
                <a:path w="258" h="232" extrusionOk="0">
                  <a:moveTo>
                    <a:pt x="133" y="1"/>
                  </a:moveTo>
                  <a:cubicBezTo>
                    <a:pt x="111" y="1"/>
                    <a:pt x="88" y="7"/>
                    <a:pt x="68" y="20"/>
                  </a:cubicBezTo>
                  <a:cubicBezTo>
                    <a:pt x="56" y="31"/>
                    <a:pt x="45" y="31"/>
                    <a:pt x="34" y="42"/>
                  </a:cubicBezTo>
                  <a:lnTo>
                    <a:pt x="34" y="53"/>
                  </a:lnTo>
                  <a:cubicBezTo>
                    <a:pt x="23" y="65"/>
                    <a:pt x="23" y="75"/>
                    <a:pt x="11" y="87"/>
                  </a:cubicBezTo>
                  <a:cubicBezTo>
                    <a:pt x="1" y="120"/>
                    <a:pt x="11" y="154"/>
                    <a:pt x="23" y="176"/>
                  </a:cubicBezTo>
                  <a:lnTo>
                    <a:pt x="45" y="199"/>
                  </a:lnTo>
                  <a:lnTo>
                    <a:pt x="56" y="209"/>
                  </a:lnTo>
                  <a:cubicBezTo>
                    <a:pt x="68" y="221"/>
                    <a:pt x="78" y="232"/>
                    <a:pt x="101" y="232"/>
                  </a:cubicBezTo>
                  <a:lnTo>
                    <a:pt x="145" y="232"/>
                  </a:lnTo>
                  <a:cubicBezTo>
                    <a:pt x="157" y="232"/>
                    <a:pt x="179" y="232"/>
                    <a:pt x="190" y="221"/>
                  </a:cubicBezTo>
                  <a:cubicBezTo>
                    <a:pt x="246" y="187"/>
                    <a:pt x="257"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0"/>
            <p:cNvSpPr/>
            <p:nvPr/>
          </p:nvSpPr>
          <p:spPr>
            <a:xfrm>
              <a:off x="2185325" y="1047100"/>
              <a:ext cx="6450" cy="5900"/>
            </a:xfrm>
            <a:custGeom>
              <a:avLst/>
              <a:gdLst/>
              <a:ahLst/>
              <a:cxnLst/>
              <a:rect l="l" t="t" r="r" b="b"/>
              <a:pathLst>
                <a:path w="258" h="236" extrusionOk="0">
                  <a:moveTo>
                    <a:pt x="157" y="0"/>
                  </a:moveTo>
                  <a:cubicBezTo>
                    <a:pt x="135" y="0"/>
                    <a:pt x="101" y="0"/>
                    <a:pt x="68" y="23"/>
                  </a:cubicBezTo>
                  <a:cubicBezTo>
                    <a:pt x="11" y="57"/>
                    <a:pt x="1" y="124"/>
                    <a:pt x="34" y="179"/>
                  </a:cubicBezTo>
                  <a:cubicBezTo>
                    <a:pt x="45" y="201"/>
                    <a:pt x="56" y="213"/>
                    <a:pt x="78" y="224"/>
                  </a:cubicBezTo>
                  <a:cubicBezTo>
                    <a:pt x="101" y="235"/>
                    <a:pt x="123" y="235"/>
                    <a:pt x="145" y="235"/>
                  </a:cubicBezTo>
                  <a:cubicBezTo>
                    <a:pt x="157" y="235"/>
                    <a:pt x="168" y="235"/>
                    <a:pt x="168" y="224"/>
                  </a:cubicBezTo>
                  <a:lnTo>
                    <a:pt x="190" y="224"/>
                  </a:lnTo>
                  <a:lnTo>
                    <a:pt x="224" y="191"/>
                  </a:lnTo>
                  <a:cubicBezTo>
                    <a:pt x="235" y="179"/>
                    <a:pt x="246" y="157"/>
                    <a:pt x="246" y="146"/>
                  </a:cubicBezTo>
                  <a:cubicBezTo>
                    <a:pt x="257" y="112"/>
                    <a:pt x="246" y="90"/>
                    <a:pt x="235" y="57"/>
                  </a:cubicBezTo>
                  <a:cubicBezTo>
                    <a:pt x="212" y="34"/>
                    <a:pt x="190" y="12"/>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0"/>
            <p:cNvSpPr/>
            <p:nvPr/>
          </p:nvSpPr>
          <p:spPr>
            <a:xfrm>
              <a:off x="2172175" y="1055100"/>
              <a:ext cx="6475" cy="5900"/>
            </a:xfrm>
            <a:custGeom>
              <a:avLst/>
              <a:gdLst/>
              <a:ahLst/>
              <a:cxnLst/>
              <a:rect l="l" t="t" r="r" b="b"/>
              <a:pathLst>
                <a:path w="259" h="236" extrusionOk="0">
                  <a:moveTo>
                    <a:pt x="144" y="0"/>
                  </a:moveTo>
                  <a:cubicBezTo>
                    <a:pt x="135" y="0"/>
                    <a:pt x="124" y="2"/>
                    <a:pt x="113" y="5"/>
                  </a:cubicBezTo>
                  <a:cubicBezTo>
                    <a:pt x="102" y="5"/>
                    <a:pt x="80" y="5"/>
                    <a:pt x="68" y="15"/>
                  </a:cubicBezTo>
                  <a:cubicBezTo>
                    <a:pt x="13" y="49"/>
                    <a:pt x="1" y="127"/>
                    <a:pt x="35" y="183"/>
                  </a:cubicBezTo>
                  <a:cubicBezTo>
                    <a:pt x="46" y="206"/>
                    <a:pt x="57" y="217"/>
                    <a:pt x="80" y="228"/>
                  </a:cubicBezTo>
                  <a:cubicBezTo>
                    <a:pt x="93" y="233"/>
                    <a:pt x="109" y="235"/>
                    <a:pt x="124" y="235"/>
                  </a:cubicBezTo>
                  <a:cubicBezTo>
                    <a:pt x="147" y="235"/>
                    <a:pt x="171" y="230"/>
                    <a:pt x="191" y="217"/>
                  </a:cubicBezTo>
                  <a:cubicBezTo>
                    <a:pt x="214" y="206"/>
                    <a:pt x="224" y="183"/>
                    <a:pt x="236" y="172"/>
                  </a:cubicBezTo>
                  <a:cubicBezTo>
                    <a:pt x="258" y="139"/>
                    <a:pt x="258" y="94"/>
                    <a:pt x="236" y="60"/>
                  </a:cubicBezTo>
                  <a:lnTo>
                    <a:pt x="214" y="38"/>
                  </a:lnTo>
                  <a:cubicBezTo>
                    <a:pt x="197" y="13"/>
                    <a:pt x="174"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0"/>
            <p:cNvSpPr/>
            <p:nvPr/>
          </p:nvSpPr>
          <p:spPr>
            <a:xfrm>
              <a:off x="2159325" y="1063025"/>
              <a:ext cx="6475" cy="5875"/>
            </a:xfrm>
            <a:custGeom>
              <a:avLst/>
              <a:gdLst/>
              <a:ahLst/>
              <a:cxnLst/>
              <a:rect l="l" t="t" r="r" b="b"/>
              <a:pathLst>
                <a:path w="259" h="235" extrusionOk="0">
                  <a:moveTo>
                    <a:pt x="124" y="1"/>
                  </a:moveTo>
                  <a:cubicBezTo>
                    <a:pt x="102" y="1"/>
                    <a:pt x="80" y="11"/>
                    <a:pt x="57" y="23"/>
                  </a:cubicBezTo>
                  <a:cubicBezTo>
                    <a:pt x="35" y="34"/>
                    <a:pt x="13" y="68"/>
                    <a:pt x="13" y="90"/>
                  </a:cubicBezTo>
                  <a:cubicBezTo>
                    <a:pt x="1" y="123"/>
                    <a:pt x="1" y="157"/>
                    <a:pt x="23" y="179"/>
                  </a:cubicBezTo>
                  <a:cubicBezTo>
                    <a:pt x="35" y="202"/>
                    <a:pt x="46" y="212"/>
                    <a:pt x="68" y="224"/>
                  </a:cubicBezTo>
                  <a:cubicBezTo>
                    <a:pt x="90" y="235"/>
                    <a:pt x="102" y="235"/>
                    <a:pt x="113" y="235"/>
                  </a:cubicBezTo>
                  <a:cubicBezTo>
                    <a:pt x="135" y="235"/>
                    <a:pt x="157" y="235"/>
                    <a:pt x="180" y="224"/>
                  </a:cubicBezTo>
                  <a:cubicBezTo>
                    <a:pt x="236" y="190"/>
                    <a:pt x="258" y="112"/>
                    <a:pt x="224" y="56"/>
                  </a:cubicBezTo>
                  <a:cubicBezTo>
                    <a:pt x="202" y="34"/>
                    <a:pt x="180" y="11"/>
                    <a:pt x="147" y="11"/>
                  </a:cubicBezTo>
                  <a:cubicBezTo>
                    <a:pt x="147" y="1"/>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0"/>
            <p:cNvSpPr/>
            <p:nvPr/>
          </p:nvSpPr>
          <p:spPr>
            <a:xfrm>
              <a:off x="2146225" y="1071000"/>
              <a:ext cx="6425" cy="6025"/>
            </a:xfrm>
            <a:custGeom>
              <a:avLst/>
              <a:gdLst/>
              <a:ahLst/>
              <a:cxnLst/>
              <a:rect l="l" t="t" r="r" b="b"/>
              <a:pathLst>
                <a:path w="257" h="241" extrusionOk="0">
                  <a:moveTo>
                    <a:pt x="115" y="1"/>
                  </a:moveTo>
                  <a:cubicBezTo>
                    <a:pt x="94" y="1"/>
                    <a:pt x="74" y="6"/>
                    <a:pt x="56" y="17"/>
                  </a:cubicBezTo>
                  <a:cubicBezTo>
                    <a:pt x="56" y="27"/>
                    <a:pt x="45" y="27"/>
                    <a:pt x="33" y="39"/>
                  </a:cubicBezTo>
                  <a:cubicBezTo>
                    <a:pt x="33" y="50"/>
                    <a:pt x="23" y="50"/>
                    <a:pt x="23" y="61"/>
                  </a:cubicBezTo>
                  <a:cubicBezTo>
                    <a:pt x="23" y="61"/>
                    <a:pt x="11" y="61"/>
                    <a:pt x="11" y="72"/>
                  </a:cubicBezTo>
                  <a:lnTo>
                    <a:pt x="11" y="84"/>
                  </a:lnTo>
                  <a:lnTo>
                    <a:pt x="0" y="95"/>
                  </a:lnTo>
                  <a:lnTo>
                    <a:pt x="0" y="106"/>
                  </a:lnTo>
                  <a:lnTo>
                    <a:pt x="0" y="129"/>
                  </a:lnTo>
                  <a:lnTo>
                    <a:pt x="0" y="139"/>
                  </a:lnTo>
                  <a:cubicBezTo>
                    <a:pt x="0" y="151"/>
                    <a:pt x="11" y="173"/>
                    <a:pt x="23" y="184"/>
                  </a:cubicBezTo>
                  <a:cubicBezTo>
                    <a:pt x="23" y="196"/>
                    <a:pt x="33" y="196"/>
                    <a:pt x="33" y="206"/>
                  </a:cubicBezTo>
                  <a:cubicBezTo>
                    <a:pt x="33" y="206"/>
                    <a:pt x="45" y="206"/>
                    <a:pt x="56" y="218"/>
                  </a:cubicBezTo>
                  <a:lnTo>
                    <a:pt x="67" y="229"/>
                  </a:lnTo>
                  <a:cubicBezTo>
                    <a:pt x="78" y="240"/>
                    <a:pt x="100" y="240"/>
                    <a:pt x="112" y="240"/>
                  </a:cubicBezTo>
                  <a:lnTo>
                    <a:pt x="145" y="240"/>
                  </a:lnTo>
                  <a:lnTo>
                    <a:pt x="157" y="229"/>
                  </a:lnTo>
                  <a:lnTo>
                    <a:pt x="179" y="229"/>
                  </a:lnTo>
                  <a:lnTo>
                    <a:pt x="179" y="218"/>
                  </a:lnTo>
                  <a:cubicBezTo>
                    <a:pt x="234" y="184"/>
                    <a:pt x="257" y="117"/>
                    <a:pt x="224" y="61"/>
                  </a:cubicBezTo>
                  <a:cubicBezTo>
                    <a:pt x="201" y="23"/>
                    <a:pt x="15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0"/>
            <p:cNvSpPr/>
            <p:nvPr/>
          </p:nvSpPr>
          <p:spPr>
            <a:xfrm>
              <a:off x="2195375" y="1063750"/>
              <a:ext cx="6725" cy="5925"/>
            </a:xfrm>
            <a:custGeom>
              <a:avLst/>
              <a:gdLst/>
              <a:ahLst/>
              <a:cxnLst/>
              <a:rect l="l" t="t" r="r" b="b"/>
              <a:pathLst>
                <a:path w="269" h="237" extrusionOk="0">
                  <a:moveTo>
                    <a:pt x="130" y="0"/>
                  </a:moveTo>
                  <a:cubicBezTo>
                    <a:pt x="111" y="0"/>
                    <a:pt x="93" y="5"/>
                    <a:pt x="79" y="16"/>
                  </a:cubicBezTo>
                  <a:cubicBezTo>
                    <a:pt x="23" y="49"/>
                    <a:pt x="1" y="128"/>
                    <a:pt x="34" y="183"/>
                  </a:cubicBezTo>
                  <a:cubicBezTo>
                    <a:pt x="55" y="219"/>
                    <a:pt x="89" y="236"/>
                    <a:pt x="125" y="236"/>
                  </a:cubicBezTo>
                  <a:cubicBezTo>
                    <a:pt x="147" y="236"/>
                    <a:pt x="170" y="230"/>
                    <a:pt x="190" y="217"/>
                  </a:cubicBezTo>
                  <a:cubicBezTo>
                    <a:pt x="247" y="183"/>
                    <a:pt x="269" y="116"/>
                    <a:pt x="235" y="61"/>
                  </a:cubicBezTo>
                  <a:cubicBezTo>
                    <a:pt x="213" y="23"/>
                    <a:pt x="169" y="0"/>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0"/>
            <p:cNvSpPr/>
            <p:nvPr/>
          </p:nvSpPr>
          <p:spPr>
            <a:xfrm>
              <a:off x="2182250" y="1071775"/>
              <a:ext cx="6725" cy="5925"/>
            </a:xfrm>
            <a:custGeom>
              <a:avLst/>
              <a:gdLst/>
              <a:ahLst/>
              <a:cxnLst/>
              <a:rect l="l" t="t" r="r" b="b"/>
              <a:pathLst>
                <a:path w="269" h="237" extrusionOk="0">
                  <a:moveTo>
                    <a:pt x="139" y="0"/>
                  </a:moveTo>
                  <a:cubicBezTo>
                    <a:pt x="117" y="0"/>
                    <a:pt x="96" y="6"/>
                    <a:pt x="79" y="19"/>
                  </a:cubicBezTo>
                  <a:cubicBezTo>
                    <a:pt x="23" y="53"/>
                    <a:pt x="0" y="120"/>
                    <a:pt x="34" y="175"/>
                  </a:cubicBezTo>
                  <a:cubicBezTo>
                    <a:pt x="57" y="213"/>
                    <a:pt x="95" y="236"/>
                    <a:pt x="134" y="236"/>
                  </a:cubicBezTo>
                  <a:cubicBezTo>
                    <a:pt x="153" y="236"/>
                    <a:pt x="172" y="231"/>
                    <a:pt x="191" y="220"/>
                  </a:cubicBezTo>
                  <a:cubicBezTo>
                    <a:pt x="246" y="187"/>
                    <a:pt x="268" y="108"/>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0"/>
            <p:cNvSpPr/>
            <p:nvPr/>
          </p:nvSpPr>
          <p:spPr>
            <a:xfrm>
              <a:off x="2169125" y="1079675"/>
              <a:ext cx="6725" cy="5900"/>
            </a:xfrm>
            <a:custGeom>
              <a:avLst/>
              <a:gdLst/>
              <a:ahLst/>
              <a:cxnLst/>
              <a:rect l="l" t="t" r="r" b="b"/>
              <a:pathLst>
                <a:path w="269" h="236" extrusionOk="0">
                  <a:moveTo>
                    <a:pt x="129" y="0"/>
                  </a:moveTo>
                  <a:cubicBezTo>
                    <a:pt x="110" y="0"/>
                    <a:pt x="92" y="5"/>
                    <a:pt x="78" y="16"/>
                  </a:cubicBezTo>
                  <a:cubicBezTo>
                    <a:pt x="23" y="50"/>
                    <a:pt x="0" y="127"/>
                    <a:pt x="34" y="184"/>
                  </a:cubicBezTo>
                  <a:cubicBezTo>
                    <a:pt x="55" y="218"/>
                    <a:pt x="89" y="236"/>
                    <a:pt x="125" y="236"/>
                  </a:cubicBezTo>
                  <a:cubicBezTo>
                    <a:pt x="147" y="236"/>
                    <a:pt x="169" y="230"/>
                    <a:pt x="190" y="217"/>
                  </a:cubicBezTo>
                  <a:cubicBezTo>
                    <a:pt x="246" y="184"/>
                    <a:pt x="269" y="117"/>
                    <a:pt x="235" y="60"/>
                  </a:cubicBezTo>
                  <a:cubicBezTo>
                    <a:pt x="212" y="23"/>
                    <a:pt x="168"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0"/>
            <p:cNvSpPr/>
            <p:nvPr/>
          </p:nvSpPr>
          <p:spPr>
            <a:xfrm>
              <a:off x="2156275" y="1087775"/>
              <a:ext cx="6425" cy="6000"/>
            </a:xfrm>
            <a:custGeom>
              <a:avLst/>
              <a:gdLst/>
              <a:ahLst/>
              <a:cxnLst/>
              <a:rect l="l" t="t" r="r" b="b"/>
              <a:pathLst>
                <a:path w="257" h="240" extrusionOk="0">
                  <a:moveTo>
                    <a:pt x="118" y="0"/>
                  </a:moveTo>
                  <a:cubicBezTo>
                    <a:pt x="100" y="0"/>
                    <a:pt x="82" y="5"/>
                    <a:pt x="67" y="16"/>
                  </a:cubicBezTo>
                  <a:lnTo>
                    <a:pt x="56" y="16"/>
                  </a:lnTo>
                  <a:cubicBezTo>
                    <a:pt x="56" y="27"/>
                    <a:pt x="45" y="27"/>
                    <a:pt x="34" y="39"/>
                  </a:cubicBezTo>
                  <a:lnTo>
                    <a:pt x="34" y="49"/>
                  </a:lnTo>
                  <a:cubicBezTo>
                    <a:pt x="23" y="49"/>
                    <a:pt x="23" y="49"/>
                    <a:pt x="23" y="61"/>
                  </a:cubicBezTo>
                  <a:lnTo>
                    <a:pt x="11" y="72"/>
                  </a:lnTo>
                  <a:lnTo>
                    <a:pt x="11" y="94"/>
                  </a:lnTo>
                  <a:cubicBezTo>
                    <a:pt x="0" y="116"/>
                    <a:pt x="0" y="150"/>
                    <a:pt x="23" y="183"/>
                  </a:cubicBezTo>
                  <a:cubicBezTo>
                    <a:pt x="45" y="217"/>
                    <a:pt x="78" y="228"/>
                    <a:pt x="112" y="240"/>
                  </a:cubicBezTo>
                  <a:cubicBezTo>
                    <a:pt x="123" y="240"/>
                    <a:pt x="123" y="228"/>
                    <a:pt x="123" y="228"/>
                  </a:cubicBezTo>
                  <a:lnTo>
                    <a:pt x="157" y="228"/>
                  </a:lnTo>
                  <a:cubicBezTo>
                    <a:pt x="168" y="228"/>
                    <a:pt x="168" y="228"/>
                    <a:pt x="179" y="217"/>
                  </a:cubicBezTo>
                  <a:cubicBezTo>
                    <a:pt x="235" y="183"/>
                    <a:pt x="257" y="116"/>
                    <a:pt x="224" y="61"/>
                  </a:cubicBezTo>
                  <a:cubicBezTo>
                    <a:pt x="201" y="23"/>
                    <a:pt x="158"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0"/>
            <p:cNvSpPr/>
            <p:nvPr/>
          </p:nvSpPr>
          <p:spPr>
            <a:xfrm>
              <a:off x="2207375" y="1083500"/>
              <a:ext cx="6725" cy="5725"/>
            </a:xfrm>
            <a:custGeom>
              <a:avLst/>
              <a:gdLst/>
              <a:ahLst/>
              <a:cxnLst/>
              <a:rect l="l" t="t" r="r" b="b"/>
              <a:pathLst>
                <a:path w="269" h="229" extrusionOk="0">
                  <a:moveTo>
                    <a:pt x="137" y="1"/>
                  </a:moveTo>
                  <a:cubicBezTo>
                    <a:pt x="113" y="1"/>
                    <a:pt x="89" y="7"/>
                    <a:pt x="68" y="19"/>
                  </a:cubicBezTo>
                  <a:cubicBezTo>
                    <a:pt x="12" y="53"/>
                    <a:pt x="1" y="120"/>
                    <a:pt x="35" y="176"/>
                  </a:cubicBezTo>
                  <a:cubicBezTo>
                    <a:pt x="55" y="211"/>
                    <a:pt x="89" y="228"/>
                    <a:pt x="126" y="228"/>
                  </a:cubicBezTo>
                  <a:cubicBezTo>
                    <a:pt x="147" y="228"/>
                    <a:pt x="170" y="222"/>
                    <a:pt x="191" y="210"/>
                  </a:cubicBezTo>
                  <a:cubicBezTo>
                    <a:pt x="247" y="176"/>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0"/>
            <p:cNvSpPr/>
            <p:nvPr/>
          </p:nvSpPr>
          <p:spPr>
            <a:xfrm>
              <a:off x="2194275" y="1091400"/>
              <a:ext cx="6725" cy="5925"/>
            </a:xfrm>
            <a:custGeom>
              <a:avLst/>
              <a:gdLst/>
              <a:ahLst/>
              <a:cxnLst/>
              <a:rect l="l" t="t" r="r" b="b"/>
              <a:pathLst>
                <a:path w="269" h="237" extrusionOk="0">
                  <a:moveTo>
                    <a:pt x="125" y="1"/>
                  </a:moveTo>
                  <a:cubicBezTo>
                    <a:pt x="105" y="1"/>
                    <a:pt x="85" y="5"/>
                    <a:pt x="67" y="16"/>
                  </a:cubicBezTo>
                  <a:cubicBezTo>
                    <a:pt x="11" y="50"/>
                    <a:pt x="0" y="128"/>
                    <a:pt x="33" y="184"/>
                  </a:cubicBezTo>
                  <a:cubicBezTo>
                    <a:pt x="54" y="219"/>
                    <a:pt x="88" y="236"/>
                    <a:pt x="125" y="236"/>
                  </a:cubicBezTo>
                  <a:cubicBezTo>
                    <a:pt x="146" y="236"/>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0"/>
            <p:cNvSpPr/>
            <p:nvPr/>
          </p:nvSpPr>
          <p:spPr>
            <a:xfrm>
              <a:off x="2181125" y="1099425"/>
              <a:ext cx="6725" cy="5925"/>
            </a:xfrm>
            <a:custGeom>
              <a:avLst/>
              <a:gdLst/>
              <a:ahLst/>
              <a:cxnLst/>
              <a:rect l="l" t="t" r="r" b="b"/>
              <a:pathLst>
                <a:path w="269" h="237" extrusionOk="0">
                  <a:moveTo>
                    <a:pt x="137" y="0"/>
                  </a:moveTo>
                  <a:cubicBezTo>
                    <a:pt x="113" y="0"/>
                    <a:pt x="89" y="7"/>
                    <a:pt x="68" y="19"/>
                  </a:cubicBezTo>
                  <a:cubicBezTo>
                    <a:pt x="12" y="53"/>
                    <a:pt x="0" y="120"/>
                    <a:pt x="34" y="176"/>
                  </a:cubicBezTo>
                  <a:cubicBezTo>
                    <a:pt x="57" y="214"/>
                    <a:pt x="95" y="236"/>
                    <a:pt x="135" y="236"/>
                  </a:cubicBezTo>
                  <a:cubicBezTo>
                    <a:pt x="154" y="236"/>
                    <a:pt x="173" y="231"/>
                    <a:pt x="191" y="221"/>
                  </a:cubicBezTo>
                  <a:cubicBezTo>
                    <a:pt x="246" y="187"/>
                    <a:pt x="269" y="109"/>
                    <a:pt x="236" y="53"/>
                  </a:cubicBezTo>
                  <a:cubicBezTo>
                    <a:pt x="214" y="18"/>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0"/>
            <p:cNvSpPr/>
            <p:nvPr/>
          </p:nvSpPr>
          <p:spPr>
            <a:xfrm>
              <a:off x="2168275" y="1107325"/>
              <a:ext cx="6450" cy="5925"/>
            </a:xfrm>
            <a:custGeom>
              <a:avLst/>
              <a:gdLst/>
              <a:ahLst/>
              <a:cxnLst/>
              <a:rect l="l" t="t" r="r" b="b"/>
              <a:pathLst>
                <a:path w="258" h="237" extrusionOk="0">
                  <a:moveTo>
                    <a:pt x="115" y="0"/>
                  </a:moveTo>
                  <a:cubicBezTo>
                    <a:pt x="95" y="0"/>
                    <a:pt x="75" y="5"/>
                    <a:pt x="57" y="16"/>
                  </a:cubicBezTo>
                  <a:cubicBezTo>
                    <a:pt x="57" y="27"/>
                    <a:pt x="45" y="27"/>
                    <a:pt x="45" y="39"/>
                  </a:cubicBezTo>
                  <a:cubicBezTo>
                    <a:pt x="34" y="39"/>
                    <a:pt x="34" y="39"/>
                    <a:pt x="23" y="49"/>
                  </a:cubicBezTo>
                  <a:cubicBezTo>
                    <a:pt x="23" y="61"/>
                    <a:pt x="23" y="61"/>
                    <a:pt x="12" y="72"/>
                  </a:cubicBezTo>
                  <a:cubicBezTo>
                    <a:pt x="0" y="94"/>
                    <a:pt x="0" y="116"/>
                    <a:pt x="0" y="139"/>
                  </a:cubicBezTo>
                  <a:cubicBezTo>
                    <a:pt x="0" y="150"/>
                    <a:pt x="12" y="150"/>
                    <a:pt x="12" y="161"/>
                  </a:cubicBezTo>
                  <a:cubicBezTo>
                    <a:pt x="12" y="173"/>
                    <a:pt x="12" y="173"/>
                    <a:pt x="23" y="184"/>
                  </a:cubicBezTo>
                  <a:cubicBezTo>
                    <a:pt x="44" y="219"/>
                    <a:pt x="78" y="236"/>
                    <a:pt x="114" y="236"/>
                  </a:cubicBezTo>
                  <a:cubicBezTo>
                    <a:pt x="136" y="236"/>
                    <a:pt x="158" y="230"/>
                    <a:pt x="179" y="217"/>
                  </a:cubicBezTo>
                  <a:cubicBezTo>
                    <a:pt x="236" y="184"/>
                    <a:pt x="258" y="116"/>
                    <a:pt x="224" y="61"/>
                  </a:cubicBezTo>
                  <a:cubicBezTo>
                    <a:pt x="202"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0"/>
            <p:cNvSpPr/>
            <p:nvPr/>
          </p:nvSpPr>
          <p:spPr>
            <a:xfrm>
              <a:off x="2217175" y="1099700"/>
              <a:ext cx="6425" cy="5925"/>
            </a:xfrm>
            <a:custGeom>
              <a:avLst/>
              <a:gdLst/>
              <a:ahLst/>
              <a:cxnLst/>
              <a:rect l="l" t="t" r="r" b="b"/>
              <a:pathLst>
                <a:path w="257" h="237" extrusionOk="0">
                  <a:moveTo>
                    <a:pt x="144" y="1"/>
                  </a:moveTo>
                  <a:cubicBezTo>
                    <a:pt x="122" y="1"/>
                    <a:pt x="99" y="7"/>
                    <a:pt x="78" y="19"/>
                  </a:cubicBezTo>
                  <a:cubicBezTo>
                    <a:pt x="23" y="53"/>
                    <a:pt x="0" y="120"/>
                    <a:pt x="33" y="176"/>
                  </a:cubicBezTo>
                  <a:cubicBezTo>
                    <a:pt x="56" y="214"/>
                    <a:pt x="100" y="236"/>
                    <a:pt x="143" y="236"/>
                  </a:cubicBezTo>
                  <a:cubicBezTo>
                    <a:pt x="163" y="236"/>
                    <a:pt x="183" y="231"/>
                    <a:pt x="201" y="220"/>
                  </a:cubicBezTo>
                  <a:cubicBezTo>
                    <a:pt x="235" y="187"/>
                    <a:pt x="257" y="143"/>
                    <a:pt x="257" y="98"/>
                  </a:cubicBezTo>
                  <a:cubicBezTo>
                    <a:pt x="246" y="86"/>
                    <a:pt x="246" y="64"/>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0"/>
            <p:cNvSpPr/>
            <p:nvPr/>
          </p:nvSpPr>
          <p:spPr>
            <a:xfrm>
              <a:off x="2204600" y="1107600"/>
              <a:ext cx="6150" cy="5975"/>
            </a:xfrm>
            <a:custGeom>
              <a:avLst/>
              <a:gdLst/>
              <a:ahLst/>
              <a:cxnLst/>
              <a:rect l="l" t="t" r="r" b="b"/>
              <a:pathLst>
                <a:path w="246" h="239" extrusionOk="0">
                  <a:moveTo>
                    <a:pt x="111" y="1"/>
                  </a:moveTo>
                  <a:cubicBezTo>
                    <a:pt x="93" y="1"/>
                    <a:pt x="74" y="6"/>
                    <a:pt x="56" y="16"/>
                  </a:cubicBezTo>
                  <a:lnTo>
                    <a:pt x="34" y="38"/>
                  </a:lnTo>
                  <a:cubicBezTo>
                    <a:pt x="12" y="61"/>
                    <a:pt x="0" y="83"/>
                    <a:pt x="0" y="117"/>
                  </a:cubicBezTo>
                  <a:cubicBezTo>
                    <a:pt x="0" y="139"/>
                    <a:pt x="0" y="162"/>
                    <a:pt x="12" y="184"/>
                  </a:cubicBezTo>
                  <a:lnTo>
                    <a:pt x="45" y="217"/>
                  </a:lnTo>
                  <a:cubicBezTo>
                    <a:pt x="63" y="230"/>
                    <a:pt x="89" y="239"/>
                    <a:pt x="115" y="239"/>
                  </a:cubicBezTo>
                  <a:cubicBezTo>
                    <a:pt x="136" y="239"/>
                    <a:pt x="159" y="233"/>
                    <a:pt x="179" y="217"/>
                  </a:cubicBezTo>
                  <a:cubicBezTo>
                    <a:pt x="235" y="184"/>
                    <a:pt x="246" y="117"/>
                    <a:pt x="213" y="61"/>
                  </a:cubicBezTo>
                  <a:cubicBezTo>
                    <a:pt x="190" y="23"/>
                    <a:pt x="151"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0"/>
            <p:cNvSpPr/>
            <p:nvPr/>
          </p:nvSpPr>
          <p:spPr>
            <a:xfrm>
              <a:off x="2190900" y="1115625"/>
              <a:ext cx="6450" cy="5925"/>
            </a:xfrm>
            <a:custGeom>
              <a:avLst/>
              <a:gdLst/>
              <a:ahLst/>
              <a:cxnLst/>
              <a:rect l="l" t="t" r="r" b="b"/>
              <a:pathLst>
                <a:path w="258" h="237" extrusionOk="0">
                  <a:moveTo>
                    <a:pt x="144" y="0"/>
                  </a:moveTo>
                  <a:cubicBezTo>
                    <a:pt x="123" y="0"/>
                    <a:pt x="100" y="7"/>
                    <a:pt x="79" y="20"/>
                  </a:cubicBezTo>
                  <a:cubicBezTo>
                    <a:pt x="23" y="53"/>
                    <a:pt x="1" y="120"/>
                    <a:pt x="34" y="176"/>
                  </a:cubicBezTo>
                  <a:cubicBezTo>
                    <a:pt x="57" y="214"/>
                    <a:pt x="101" y="236"/>
                    <a:pt x="144" y="236"/>
                  </a:cubicBezTo>
                  <a:cubicBezTo>
                    <a:pt x="164" y="236"/>
                    <a:pt x="184" y="231"/>
                    <a:pt x="202" y="221"/>
                  </a:cubicBezTo>
                  <a:cubicBezTo>
                    <a:pt x="224" y="198"/>
                    <a:pt x="247" y="176"/>
                    <a:pt x="247" y="142"/>
                  </a:cubicBezTo>
                  <a:cubicBezTo>
                    <a:pt x="258" y="142"/>
                    <a:pt x="258" y="131"/>
                    <a:pt x="258" y="120"/>
                  </a:cubicBezTo>
                  <a:cubicBezTo>
                    <a:pt x="258" y="97"/>
                    <a:pt x="247" y="75"/>
                    <a:pt x="235"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0"/>
            <p:cNvSpPr/>
            <p:nvPr/>
          </p:nvSpPr>
          <p:spPr>
            <a:xfrm>
              <a:off x="2178050" y="1123725"/>
              <a:ext cx="6450" cy="5800"/>
            </a:xfrm>
            <a:custGeom>
              <a:avLst/>
              <a:gdLst/>
              <a:ahLst/>
              <a:cxnLst/>
              <a:rect l="l" t="t" r="r" b="b"/>
              <a:pathLst>
                <a:path w="258" h="232" extrusionOk="0">
                  <a:moveTo>
                    <a:pt x="133" y="1"/>
                  </a:moveTo>
                  <a:cubicBezTo>
                    <a:pt x="111" y="1"/>
                    <a:pt x="89" y="7"/>
                    <a:pt x="68" y="19"/>
                  </a:cubicBezTo>
                  <a:cubicBezTo>
                    <a:pt x="56" y="19"/>
                    <a:pt x="46" y="31"/>
                    <a:pt x="34" y="42"/>
                  </a:cubicBezTo>
                  <a:cubicBezTo>
                    <a:pt x="23" y="53"/>
                    <a:pt x="23" y="53"/>
                    <a:pt x="23" y="64"/>
                  </a:cubicBezTo>
                  <a:cubicBezTo>
                    <a:pt x="1" y="98"/>
                    <a:pt x="1" y="120"/>
                    <a:pt x="12" y="153"/>
                  </a:cubicBezTo>
                  <a:cubicBezTo>
                    <a:pt x="12" y="165"/>
                    <a:pt x="23" y="165"/>
                    <a:pt x="23" y="176"/>
                  </a:cubicBezTo>
                  <a:cubicBezTo>
                    <a:pt x="34" y="198"/>
                    <a:pt x="56" y="220"/>
                    <a:pt x="90" y="220"/>
                  </a:cubicBezTo>
                  <a:cubicBezTo>
                    <a:pt x="101" y="232"/>
                    <a:pt x="113" y="232"/>
                    <a:pt x="123" y="232"/>
                  </a:cubicBezTo>
                  <a:lnTo>
                    <a:pt x="146" y="232"/>
                  </a:lnTo>
                  <a:cubicBezTo>
                    <a:pt x="146" y="232"/>
                    <a:pt x="157" y="232"/>
                    <a:pt x="168" y="220"/>
                  </a:cubicBezTo>
                  <a:lnTo>
                    <a:pt x="191" y="220"/>
                  </a:lnTo>
                  <a:lnTo>
                    <a:pt x="191" y="210"/>
                  </a:lnTo>
                  <a:cubicBezTo>
                    <a:pt x="247" y="176"/>
                    <a:pt x="258"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0"/>
            <p:cNvSpPr/>
            <p:nvPr/>
          </p:nvSpPr>
          <p:spPr>
            <a:xfrm>
              <a:off x="2227225" y="1116250"/>
              <a:ext cx="6725" cy="5925"/>
            </a:xfrm>
            <a:custGeom>
              <a:avLst/>
              <a:gdLst/>
              <a:ahLst/>
              <a:cxnLst/>
              <a:rect l="l" t="t" r="r" b="b"/>
              <a:pathLst>
                <a:path w="269" h="237" extrusionOk="0">
                  <a:moveTo>
                    <a:pt x="135" y="1"/>
                  </a:moveTo>
                  <a:cubicBezTo>
                    <a:pt x="116" y="1"/>
                    <a:pt x="96" y="6"/>
                    <a:pt x="78" y="17"/>
                  </a:cubicBezTo>
                  <a:cubicBezTo>
                    <a:pt x="23" y="50"/>
                    <a:pt x="1" y="129"/>
                    <a:pt x="34" y="184"/>
                  </a:cubicBezTo>
                  <a:cubicBezTo>
                    <a:pt x="55" y="219"/>
                    <a:pt x="93" y="237"/>
                    <a:pt x="133" y="237"/>
                  </a:cubicBezTo>
                  <a:cubicBezTo>
                    <a:pt x="156" y="237"/>
                    <a:pt x="181" y="230"/>
                    <a:pt x="202" y="218"/>
                  </a:cubicBezTo>
                  <a:cubicBezTo>
                    <a:pt x="257" y="184"/>
                    <a:pt x="269"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0"/>
            <p:cNvSpPr/>
            <p:nvPr/>
          </p:nvSpPr>
          <p:spPr>
            <a:xfrm>
              <a:off x="2214075" y="1124350"/>
              <a:ext cx="6750" cy="5850"/>
            </a:xfrm>
            <a:custGeom>
              <a:avLst/>
              <a:gdLst/>
              <a:ahLst/>
              <a:cxnLst/>
              <a:rect l="l" t="t" r="r" b="b"/>
              <a:pathLst>
                <a:path w="270" h="234" extrusionOk="0">
                  <a:moveTo>
                    <a:pt x="137" y="1"/>
                  </a:moveTo>
                  <a:cubicBezTo>
                    <a:pt x="118" y="1"/>
                    <a:pt x="98" y="6"/>
                    <a:pt x="80" y="17"/>
                  </a:cubicBezTo>
                  <a:cubicBezTo>
                    <a:pt x="23" y="50"/>
                    <a:pt x="1" y="118"/>
                    <a:pt x="35" y="173"/>
                  </a:cubicBezTo>
                  <a:cubicBezTo>
                    <a:pt x="57" y="211"/>
                    <a:pt x="101" y="234"/>
                    <a:pt x="144" y="234"/>
                  </a:cubicBezTo>
                  <a:cubicBezTo>
                    <a:pt x="164" y="234"/>
                    <a:pt x="184" y="229"/>
                    <a:pt x="202" y="218"/>
                  </a:cubicBezTo>
                  <a:cubicBezTo>
                    <a:pt x="258" y="185"/>
                    <a:pt x="269" y="106"/>
                    <a:pt x="236" y="50"/>
                  </a:cubicBezTo>
                  <a:cubicBezTo>
                    <a:pt x="213" y="21"/>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0"/>
            <p:cNvSpPr/>
            <p:nvPr/>
          </p:nvSpPr>
          <p:spPr>
            <a:xfrm>
              <a:off x="2200975" y="1132375"/>
              <a:ext cx="6725" cy="5850"/>
            </a:xfrm>
            <a:custGeom>
              <a:avLst/>
              <a:gdLst/>
              <a:ahLst/>
              <a:cxnLst/>
              <a:rect l="l" t="t" r="r" b="b"/>
              <a:pathLst>
                <a:path w="269" h="234" extrusionOk="0">
                  <a:moveTo>
                    <a:pt x="144" y="1"/>
                  </a:moveTo>
                  <a:cubicBezTo>
                    <a:pt x="122" y="1"/>
                    <a:pt x="99" y="7"/>
                    <a:pt x="78" y="20"/>
                  </a:cubicBezTo>
                  <a:cubicBezTo>
                    <a:pt x="23" y="53"/>
                    <a:pt x="0" y="120"/>
                    <a:pt x="33" y="176"/>
                  </a:cubicBezTo>
                  <a:cubicBezTo>
                    <a:pt x="55" y="211"/>
                    <a:pt x="94" y="233"/>
                    <a:pt x="134" y="233"/>
                  </a:cubicBezTo>
                  <a:cubicBezTo>
                    <a:pt x="157" y="233"/>
                    <a:pt x="181" y="226"/>
                    <a:pt x="201" y="210"/>
                  </a:cubicBezTo>
                  <a:cubicBezTo>
                    <a:pt x="257" y="176"/>
                    <a:pt x="268" y="109"/>
                    <a:pt x="234"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0"/>
            <p:cNvSpPr/>
            <p:nvPr/>
          </p:nvSpPr>
          <p:spPr>
            <a:xfrm>
              <a:off x="2188375" y="1140275"/>
              <a:ext cx="6175" cy="6025"/>
            </a:xfrm>
            <a:custGeom>
              <a:avLst/>
              <a:gdLst/>
              <a:ahLst/>
              <a:cxnLst/>
              <a:rect l="l" t="t" r="r" b="b"/>
              <a:pathLst>
                <a:path w="247" h="241" extrusionOk="0">
                  <a:moveTo>
                    <a:pt x="113" y="1"/>
                  </a:moveTo>
                  <a:cubicBezTo>
                    <a:pt x="94" y="1"/>
                    <a:pt x="75" y="6"/>
                    <a:pt x="57" y="17"/>
                  </a:cubicBezTo>
                  <a:lnTo>
                    <a:pt x="46" y="28"/>
                  </a:lnTo>
                  <a:lnTo>
                    <a:pt x="35" y="39"/>
                  </a:lnTo>
                  <a:cubicBezTo>
                    <a:pt x="35" y="39"/>
                    <a:pt x="23" y="39"/>
                    <a:pt x="23" y="50"/>
                  </a:cubicBezTo>
                  <a:cubicBezTo>
                    <a:pt x="13" y="62"/>
                    <a:pt x="13" y="62"/>
                    <a:pt x="13" y="72"/>
                  </a:cubicBezTo>
                  <a:cubicBezTo>
                    <a:pt x="1" y="84"/>
                    <a:pt x="1" y="95"/>
                    <a:pt x="1" y="117"/>
                  </a:cubicBezTo>
                  <a:lnTo>
                    <a:pt x="1" y="139"/>
                  </a:lnTo>
                  <a:cubicBezTo>
                    <a:pt x="1" y="139"/>
                    <a:pt x="1" y="151"/>
                    <a:pt x="13" y="162"/>
                  </a:cubicBezTo>
                  <a:lnTo>
                    <a:pt x="13" y="184"/>
                  </a:lnTo>
                  <a:lnTo>
                    <a:pt x="23" y="184"/>
                  </a:lnTo>
                  <a:cubicBezTo>
                    <a:pt x="35" y="196"/>
                    <a:pt x="35" y="206"/>
                    <a:pt x="46" y="206"/>
                  </a:cubicBezTo>
                  <a:lnTo>
                    <a:pt x="57" y="218"/>
                  </a:lnTo>
                  <a:cubicBezTo>
                    <a:pt x="68" y="218"/>
                    <a:pt x="68" y="229"/>
                    <a:pt x="80" y="229"/>
                  </a:cubicBezTo>
                  <a:lnTo>
                    <a:pt x="90" y="229"/>
                  </a:lnTo>
                  <a:cubicBezTo>
                    <a:pt x="90" y="229"/>
                    <a:pt x="102" y="229"/>
                    <a:pt x="102" y="240"/>
                  </a:cubicBezTo>
                  <a:lnTo>
                    <a:pt x="135" y="240"/>
                  </a:lnTo>
                  <a:cubicBezTo>
                    <a:pt x="135" y="229"/>
                    <a:pt x="147" y="229"/>
                    <a:pt x="147" y="229"/>
                  </a:cubicBezTo>
                  <a:lnTo>
                    <a:pt x="157" y="229"/>
                  </a:lnTo>
                  <a:cubicBezTo>
                    <a:pt x="169" y="229"/>
                    <a:pt x="169" y="229"/>
                    <a:pt x="180" y="218"/>
                  </a:cubicBezTo>
                  <a:cubicBezTo>
                    <a:pt x="236" y="184"/>
                    <a:pt x="247" y="117"/>
                    <a:pt x="214" y="62"/>
                  </a:cubicBezTo>
                  <a:cubicBezTo>
                    <a:pt x="191"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0"/>
            <p:cNvSpPr/>
            <p:nvPr/>
          </p:nvSpPr>
          <p:spPr>
            <a:xfrm>
              <a:off x="2097325" y="813000"/>
              <a:ext cx="6175" cy="5850"/>
            </a:xfrm>
            <a:custGeom>
              <a:avLst/>
              <a:gdLst/>
              <a:ahLst/>
              <a:cxnLst/>
              <a:rect l="l" t="t" r="r" b="b"/>
              <a:pathLst>
                <a:path w="247" h="234" extrusionOk="0">
                  <a:moveTo>
                    <a:pt x="124" y="1"/>
                  </a:moveTo>
                  <a:cubicBezTo>
                    <a:pt x="101" y="1"/>
                    <a:pt x="67" y="1"/>
                    <a:pt x="57" y="12"/>
                  </a:cubicBezTo>
                  <a:cubicBezTo>
                    <a:pt x="23" y="35"/>
                    <a:pt x="0" y="68"/>
                    <a:pt x="0" y="112"/>
                  </a:cubicBezTo>
                  <a:lnTo>
                    <a:pt x="0" y="157"/>
                  </a:lnTo>
                  <a:cubicBezTo>
                    <a:pt x="0" y="169"/>
                    <a:pt x="12" y="169"/>
                    <a:pt x="12" y="179"/>
                  </a:cubicBezTo>
                  <a:cubicBezTo>
                    <a:pt x="12" y="179"/>
                    <a:pt x="23" y="191"/>
                    <a:pt x="23" y="202"/>
                  </a:cubicBezTo>
                  <a:cubicBezTo>
                    <a:pt x="49" y="221"/>
                    <a:pt x="79" y="233"/>
                    <a:pt x="110" y="233"/>
                  </a:cubicBezTo>
                  <a:cubicBezTo>
                    <a:pt x="133" y="233"/>
                    <a:pt x="156" y="227"/>
                    <a:pt x="179" y="213"/>
                  </a:cubicBezTo>
                  <a:cubicBezTo>
                    <a:pt x="224" y="179"/>
                    <a:pt x="246" y="112"/>
                    <a:pt x="213" y="57"/>
                  </a:cubicBezTo>
                  <a:cubicBezTo>
                    <a:pt x="191" y="23"/>
                    <a:pt x="157"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0"/>
            <p:cNvSpPr/>
            <p:nvPr/>
          </p:nvSpPr>
          <p:spPr>
            <a:xfrm>
              <a:off x="2077200" y="780900"/>
              <a:ext cx="3950" cy="2150"/>
            </a:xfrm>
            <a:custGeom>
              <a:avLst/>
              <a:gdLst/>
              <a:ahLst/>
              <a:cxnLst/>
              <a:rect l="l" t="t" r="r" b="b"/>
              <a:pathLst>
                <a:path w="158" h="86" extrusionOk="0">
                  <a:moveTo>
                    <a:pt x="157" y="0"/>
                  </a:moveTo>
                  <a:lnTo>
                    <a:pt x="157" y="0"/>
                  </a:lnTo>
                  <a:cubicBezTo>
                    <a:pt x="102" y="22"/>
                    <a:pt x="57" y="45"/>
                    <a:pt x="1" y="78"/>
                  </a:cubicBezTo>
                  <a:cubicBezTo>
                    <a:pt x="15" y="83"/>
                    <a:pt x="29" y="86"/>
                    <a:pt x="43" y="86"/>
                  </a:cubicBezTo>
                  <a:cubicBezTo>
                    <a:pt x="63" y="86"/>
                    <a:pt x="82" y="80"/>
                    <a:pt x="102" y="67"/>
                  </a:cubicBezTo>
                  <a:cubicBezTo>
                    <a:pt x="124" y="55"/>
                    <a:pt x="147" y="33"/>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0"/>
            <p:cNvSpPr/>
            <p:nvPr/>
          </p:nvSpPr>
          <p:spPr>
            <a:xfrm>
              <a:off x="2062975" y="787300"/>
              <a:ext cx="5325" cy="3600"/>
            </a:xfrm>
            <a:custGeom>
              <a:avLst/>
              <a:gdLst/>
              <a:ahLst/>
              <a:cxnLst/>
              <a:rect l="l" t="t" r="r" b="b"/>
              <a:pathLst>
                <a:path w="213" h="144" extrusionOk="0">
                  <a:moveTo>
                    <a:pt x="202" y="1"/>
                  </a:moveTo>
                  <a:lnTo>
                    <a:pt x="202" y="1"/>
                  </a:lnTo>
                  <a:cubicBezTo>
                    <a:pt x="134" y="35"/>
                    <a:pt x="67" y="68"/>
                    <a:pt x="0" y="112"/>
                  </a:cubicBezTo>
                  <a:cubicBezTo>
                    <a:pt x="20" y="132"/>
                    <a:pt x="50" y="144"/>
                    <a:pt x="81" y="144"/>
                  </a:cubicBezTo>
                  <a:cubicBezTo>
                    <a:pt x="104" y="144"/>
                    <a:pt x="127" y="138"/>
                    <a:pt x="145" y="124"/>
                  </a:cubicBezTo>
                  <a:cubicBezTo>
                    <a:pt x="190" y="102"/>
                    <a:pt x="212" y="45"/>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0"/>
            <p:cNvSpPr/>
            <p:nvPr/>
          </p:nvSpPr>
          <p:spPr>
            <a:xfrm>
              <a:off x="2113250" y="780750"/>
              <a:ext cx="6725" cy="5875"/>
            </a:xfrm>
            <a:custGeom>
              <a:avLst/>
              <a:gdLst/>
              <a:ahLst/>
              <a:cxnLst/>
              <a:rect l="l" t="t" r="r" b="b"/>
              <a:pathLst>
                <a:path w="269" h="235" extrusionOk="0">
                  <a:moveTo>
                    <a:pt x="128" y="1"/>
                  </a:moveTo>
                  <a:cubicBezTo>
                    <a:pt x="107" y="1"/>
                    <a:pt x="86" y="6"/>
                    <a:pt x="68" y="17"/>
                  </a:cubicBezTo>
                  <a:cubicBezTo>
                    <a:pt x="11" y="51"/>
                    <a:pt x="1" y="118"/>
                    <a:pt x="34" y="173"/>
                  </a:cubicBezTo>
                  <a:cubicBezTo>
                    <a:pt x="56" y="218"/>
                    <a:pt x="90" y="230"/>
                    <a:pt x="123" y="230"/>
                  </a:cubicBezTo>
                  <a:cubicBezTo>
                    <a:pt x="131" y="233"/>
                    <a:pt x="137" y="234"/>
                    <a:pt x="142" y="234"/>
                  </a:cubicBezTo>
                  <a:cubicBezTo>
                    <a:pt x="153" y="234"/>
                    <a:pt x="161" y="230"/>
                    <a:pt x="168" y="230"/>
                  </a:cubicBezTo>
                  <a:cubicBezTo>
                    <a:pt x="179" y="230"/>
                    <a:pt x="179" y="218"/>
                    <a:pt x="190" y="218"/>
                  </a:cubicBezTo>
                  <a:cubicBezTo>
                    <a:pt x="247" y="185"/>
                    <a:pt x="269" y="106"/>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0"/>
            <p:cNvSpPr/>
            <p:nvPr/>
          </p:nvSpPr>
          <p:spPr>
            <a:xfrm>
              <a:off x="2100125" y="788800"/>
              <a:ext cx="6725" cy="5900"/>
            </a:xfrm>
            <a:custGeom>
              <a:avLst/>
              <a:gdLst/>
              <a:ahLst/>
              <a:cxnLst/>
              <a:rect l="l" t="t" r="r" b="b"/>
              <a:pathLst>
                <a:path w="269" h="236" extrusionOk="0">
                  <a:moveTo>
                    <a:pt x="136" y="0"/>
                  </a:moveTo>
                  <a:cubicBezTo>
                    <a:pt x="112" y="0"/>
                    <a:pt x="88" y="7"/>
                    <a:pt x="67" y="19"/>
                  </a:cubicBezTo>
                  <a:cubicBezTo>
                    <a:pt x="12" y="52"/>
                    <a:pt x="0" y="119"/>
                    <a:pt x="34" y="176"/>
                  </a:cubicBezTo>
                  <a:cubicBezTo>
                    <a:pt x="57" y="213"/>
                    <a:pt x="95" y="236"/>
                    <a:pt x="135" y="236"/>
                  </a:cubicBezTo>
                  <a:cubicBezTo>
                    <a:pt x="153" y="236"/>
                    <a:pt x="173" y="231"/>
                    <a:pt x="190" y="220"/>
                  </a:cubicBezTo>
                  <a:cubicBezTo>
                    <a:pt x="246" y="186"/>
                    <a:pt x="268"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0"/>
            <p:cNvSpPr/>
            <p:nvPr/>
          </p:nvSpPr>
          <p:spPr>
            <a:xfrm>
              <a:off x="2087000" y="796700"/>
              <a:ext cx="6725" cy="5900"/>
            </a:xfrm>
            <a:custGeom>
              <a:avLst/>
              <a:gdLst/>
              <a:ahLst/>
              <a:cxnLst/>
              <a:rect l="l" t="t" r="r" b="b"/>
              <a:pathLst>
                <a:path w="269" h="236" extrusionOk="0">
                  <a:moveTo>
                    <a:pt x="126" y="0"/>
                  </a:moveTo>
                  <a:cubicBezTo>
                    <a:pt x="106" y="0"/>
                    <a:pt x="85" y="5"/>
                    <a:pt x="67" y="16"/>
                  </a:cubicBezTo>
                  <a:cubicBezTo>
                    <a:pt x="11" y="49"/>
                    <a:pt x="0" y="128"/>
                    <a:pt x="33" y="183"/>
                  </a:cubicBezTo>
                  <a:cubicBezTo>
                    <a:pt x="55" y="219"/>
                    <a:pt x="89" y="236"/>
                    <a:pt x="125" y="236"/>
                  </a:cubicBezTo>
                  <a:cubicBezTo>
                    <a:pt x="147" y="236"/>
                    <a:pt x="169" y="230"/>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0"/>
            <p:cNvSpPr/>
            <p:nvPr/>
          </p:nvSpPr>
          <p:spPr>
            <a:xfrm>
              <a:off x="2073850" y="804725"/>
              <a:ext cx="6725" cy="5900"/>
            </a:xfrm>
            <a:custGeom>
              <a:avLst/>
              <a:gdLst/>
              <a:ahLst/>
              <a:cxnLst/>
              <a:rect l="l" t="t" r="r" b="b"/>
              <a:pathLst>
                <a:path w="269" h="236" extrusionOk="0">
                  <a:moveTo>
                    <a:pt x="137" y="0"/>
                  </a:moveTo>
                  <a:cubicBezTo>
                    <a:pt x="113" y="0"/>
                    <a:pt x="89" y="6"/>
                    <a:pt x="68" y="19"/>
                  </a:cubicBezTo>
                  <a:cubicBezTo>
                    <a:pt x="12" y="53"/>
                    <a:pt x="1" y="120"/>
                    <a:pt x="35" y="175"/>
                  </a:cubicBezTo>
                  <a:cubicBezTo>
                    <a:pt x="57" y="213"/>
                    <a:pt x="95" y="236"/>
                    <a:pt x="135" y="236"/>
                  </a:cubicBezTo>
                  <a:cubicBezTo>
                    <a:pt x="154" y="236"/>
                    <a:pt x="173" y="231"/>
                    <a:pt x="191" y="220"/>
                  </a:cubicBezTo>
                  <a:cubicBezTo>
                    <a:pt x="247" y="187"/>
                    <a:pt x="269" y="108"/>
                    <a:pt x="236" y="53"/>
                  </a:cubicBezTo>
                  <a:cubicBezTo>
                    <a:pt x="215" y="17"/>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0"/>
            <p:cNvSpPr/>
            <p:nvPr/>
          </p:nvSpPr>
          <p:spPr>
            <a:xfrm>
              <a:off x="2155425" y="849525"/>
              <a:ext cx="6175" cy="5975"/>
            </a:xfrm>
            <a:custGeom>
              <a:avLst/>
              <a:gdLst/>
              <a:ahLst/>
              <a:cxnLst/>
              <a:rect l="l" t="t" r="r" b="b"/>
              <a:pathLst>
                <a:path w="247" h="239" extrusionOk="0">
                  <a:moveTo>
                    <a:pt x="121" y="1"/>
                  </a:moveTo>
                  <a:cubicBezTo>
                    <a:pt x="114" y="1"/>
                    <a:pt x="108" y="2"/>
                    <a:pt x="101" y="4"/>
                  </a:cubicBezTo>
                  <a:cubicBezTo>
                    <a:pt x="90" y="4"/>
                    <a:pt x="68" y="4"/>
                    <a:pt x="57" y="15"/>
                  </a:cubicBezTo>
                  <a:lnTo>
                    <a:pt x="34" y="37"/>
                  </a:lnTo>
                  <a:cubicBezTo>
                    <a:pt x="34" y="37"/>
                    <a:pt x="34" y="49"/>
                    <a:pt x="23" y="49"/>
                  </a:cubicBezTo>
                  <a:lnTo>
                    <a:pt x="23" y="59"/>
                  </a:lnTo>
                  <a:cubicBezTo>
                    <a:pt x="12" y="59"/>
                    <a:pt x="12" y="71"/>
                    <a:pt x="12" y="71"/>
                  </a:cubicBezTo>
                  <a:lnTo>
                    <a:pt x="12" y="82"/>
                  </a:lnTo>
                  <a:lnTo>
                    <a:pt x="0" y="93"/>
                  </a:lnTo>
                  <a:lnTo>
                    <a:pt x="0" y="116"/>
                  </a:lnTo>
                  <a:lnTo>
                    <a:pt x="0" y="138"/>
                  </a:lnTo>
                  <a:cubicBezTo>
                    <a:pt x="0" y="138"/>
                    <a:pt x="0" y="149"/>
                    <a:pt x="12" y="160"/>
                  </a:cubicBezTo>
                  <a:cubicBezTo>
                    <a:pt x="12" y="160"/>
                    <a:pt x="12" y="171"/>
                    <a:pt x="23" y="183"/>
                  </a:cubicBezTo>
                  <a:cubicBezTo>
                    <a:pt x="34" y="205"/>
                    <a:pt x="57" y="227"/>
                    <a:pt x="90" y="227"/>
                  </a:cubicBezTo>
                  <a:cubicBezTo>
                    <a:pt x="101" y="238"/>
                    <a:pt x="101" y="238"/>
                    <a:pt x="112" y="238"/>
                  </a:cubicBezTo>
                  <a:lnTo>
                    <a:pt x="135" y="238"/>
                  </a:lnTo>
                  <a:cubicBezTo>
                    <a:pt x="146" y="227"/>
                    <a:pt x="146" y="227"/>
                    <a:pt x="157" y="227"/>
                  </a:cubicBezTo>
                  <a:cubicBezTo>
                    <a:pt x="157" y="227"/>
                    <a:pt x="169" y="227"/>
                    <a:pt x="179" y="216"/>
                  </a:cubicBezTo>
                  <a:cubicBezTo>
                    <a:pt x="202" y="205"/>
                    <a:pt x="213" y="183"/>
                    <a:pt x="224" y="171"/>
                  </a:cubicBezTo>
                  <a:cubicBezTo>
                    <a:pt x="246" y="138"/>
                    <a:pt x="236" y="93"/>
                    <a:pt x="224" y="59"/>
                  </a:cubicBezTo>
                  <a:lnTo>
                    <a:pt x="202" y="37"/>
                  </a:lnTo>
                  <a:cubicBezTo>
                    <a:pt x="183" y="19"/>
                    <a:pt x="151"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0"/>
            <p:cNvSpPr/>
            <p:nvPr/>
          </p:nvSpPr>
          <p:spPr>
            <a:xfrm>
              <a:off x="2123025" y="797100"/>
              <a:ext cx="6725" cy="5875"/>
            </a:xfrm>
            <a:custGeom>
              <a:avLst/>
              <a:gdLst/>
              <a:ahLst/>
              <a:cxnLst/>
              <a:rect l="l" t="t" r="r" b="b"/>
              <a:pathLst>
                <a:path w="269" h="235" extrusionOk="0">
                  <a:moveTo>
                    <a:pt x="146" y="0"/>
                  </a:moveTo>
                  <a:cubicBezTo>
                    <a:pt x="124" y="0"/>
                    <a:pt x="101" y="0"/>
                    <a:pt x="79" y="11"/>
                  </a:cubicBezTo>
                  <a:cubicBezTo>
                    <a:pt x="23" y="45"/>
                    <a:pt x="0" y="123"/>
                    <a:pt x="34" y="179"/>
                  </a:cubicBezTo>
                  <a:cubicBezTo>
                    <a:pt x="45" y="201"/>
                    <a:pt x="67" y="212"/>
                    <a:pt x="101" y="224"/>
                  </a:cubicBezTo>
                  <a:cubicBezTo>
                    <a:pt x="112" y="224"/>
                    <a:pt x="124" y="234"/>
                    <a:pt x="134" y="234"/>
                  </a:cubicBezTo>
                  <a:lnTo>
                    <a:pt x="157" y="234"/>
                  </a:lnTo>
                  <a:cubicBezTo>
                    <a:pt x="157" y="224"/>
                    <a:pt x="168" y="224"/>
                    <a:pt x="179" y="224"/>
                  </a:cubicBezTo>
                  <a:cubicBezTo>
                    <a:pt x="179" y="224"/>
                    <a:pt x="191" y="224"/>
                    <a:pt x="201" y="212"/>
                  </a:cubicBezTo>
                  <a:cubicBezTo>
                    <a:pt x="258" y="179"/>
                    <a:pt x="268" y="112"/>
                    <a:pt x="235" y="56"/>
                  </a:cubicBezTo>
                  <a:cubicBezTo>
                    <a:pt x="213" y="22"/>
                    <a:pt x="179" y="0"/>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0"/>
            <p:cNvSpPr/>
            <p:nvPr/>
          </p:nvSpPr>
          <p:spPr>
            <a:xfrm>
              <a:off x="2109900" y="805000"/>
              <a:ext cx="6725" cy="5800"/>
            </a:xfrm>
            <a:custGeom>
              <a:avLst/>
              <a:gdLst/>
              <a:ahLst/>
              <a:cxnLst/>
              <a:rect l="l" t="t" r="r" b="b"/>
              <a:pathLst>
                <a:path w="269" h="232" extrusionOk="0">
                  <a:moveTo>
                    <a:pt x="144" y="0"/>
                  </a:moveTo>
                  <a:cubicBezTo>
                    <a:pt x="122" y="0"/>
                    <a:pt x="100" y="7"/>
                    <a:pt x="78" y="19"/>
                  </a:cubicBezTo>
                  <a:cubicBezTo>
                    <a:pt x="23" y="52"/>
                    <a:pt x="1" y="119"/>
                    <a:pt x="34" y="176"/>
                  </a:cubicBezTo>
                  <a:cubicBezTo>
                    <a:pt x="56" y="209"/>
                    <a:pt x="78" y="220"/>
                    <a:pt x="112" y="231"/>
                  </a:cubicBezTo>
                  <a:lnTo>
                    <a:pt x="135" y="231"/>
                  </a:lnTo>
                  <a:cubicBezTo>
                    <a:pt x="157" y="231"/>
                    <a:pt x="179" y="231"/>
                    <a:pt x="202" y="220"/>
                  </a:cubicBezTo>
                  <a:cubicBezTo>
                    <a:pt x="246" y="187"/>
                    <a:pt x="269"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0"/>
            <p:cNvSpPr/>
            <p:nvPr/>
          </p:nvSpPr>
          <p:spPr>
            <a:xfrm>
              <a:off x="2083650" y="820975"/>
              <a:ext cx="6425" cy="5850"/>
            </a:xfrm>
            <a:custGeom>
              <a:avLst/>
              <a:gdLst/>
              <a:ahLst/>
              <a:cxnLst/>
              <a:rect l="l" t="t" r="r" b="b"/>
              <a:pathLst>
                <a:path w="257" h="234" extrusionOk="0">
                  <a:moveTo>
                    <a:pt x="136" y="1"/>
                  </a:moveTo>
                  <a:cubicBezTo>
                    <a:pt x="117" y="1"/>
                    <a:pt x="97" y="6"/>
                    <a:pt x="78" y="17"/>
                  </a:cubicBezTo>
                  <a:cubicBezTo>
                    <a:pt x="23" y="51"/>
                    <a:pt x="0" y="118"/>
                    <a:pt x="33" y="173"/>
                  </a:cubicBezTo>
                  <a:cubicBezTo>
                    <a:pt x="56" y="211"/>
                    <a:pt x="100" y="234"/>
                    <a:pt x="142" y="234"/>
                  </a:cubicBezTo>
                  <a:cubicBezTo>
                    <a:pt x="163" y="234"/>
                    <a:pt x="183" y="229"/>
                    <a:pt x="201" y="218"/>
                  </a:cubicBezTo>
                  <a:cubicBezTo>
                    <a:pt x="224" y="196"/>
                    <a:pt x="246" y="173"/>
                    <a:pt x="246" y="140"/>
                  </a:cubicBezTo>
                  <a:cubicBezTo>
                    <a:pt x="257" y="118"/>
                    <a:pt x="257" y="84"/>
                    <a:pt x="234" y="51"/>
                  </a:cubicBezTo>
                  <a:cubicBezTo>
                    <a:pt x="212" y="21"/>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0"/>
            <p:cNvSpPr/>
            <p:nvPr/>
          </p:nvSpPr>
          <p:spPr>
            <a:xfrm>
              <a:off x="2133625" y="813650"/>
              <a:ext cx="6175" cy="5925"/>
            </a:xfrm>
            <a:custGeom>
              <a:avLst/>
              <a:gdLst/>
              <a:ahLst/>
              <a:cxnLst/>
              <a:rect l="l" t="t" r="r" b="b"/>
              <a:pathLst>
                <a:path w="247" h="237" extrusionOk="0">
                  <a:moveTo>
                    <a:pt x="122" y="1"/>
                  </a:moveTo>
                  <a:cubicBezTo>
                    <a:pt x="100" y="1"/>
                    <a:pt x="78" y="7"/>
                    <a:pt x="57" y="19"/>
                  </a:cubicBezTo>
                  <a:cubicBezTo>
                    <a:pt x="46" y="19"/>
                    <a:pt x="46" y="31"/>
                    <a:pt x="35" y="31"/>
                  </a:cubicBezTo>
                  <a:lnTo>
                    <a:pt x="35" y="42"/>
                  </a:lnTo>
                  <a:cubicBezTo>
                    <a:pt x="23" y="42"/>
                    <a:pt x="23" y="53"/>
                    <a:pt x="23" y="53"/>
                  </a:cubicBezTo>
                  <a:cubicBezTo>
                    <a:pt x="13" y="53"/>
                    <a:pt x="13" y="64"/>
                    <a:pt x="13" y="64"/>
                  </a:cubicBezTo>
                  <a:lnTo>
                    <a:pt x="13" y="76"/>
                  </a:lnTo>
                  <a:cubicBezTo>
                    <a:pt x="1" y="76"/>
                    <a:pt x="1" y="86"/>
                    <a:pt x="1" y="86"/>
                  </a:cubicBezTo>
                  <a:cubicBezTo>
                    <a:pt x="1" y="120"/>
                    <a:pt x="1" y="153"/>
                    <a:pt x="13" y="176"/>
                  </a:cubicBezTo>
                  <a:cubicBezTo>
                    <a:pt x="35" y="214"/>
                    <a:pt x="78" y="236"/>
                    <a:pt x="121" y="236"/>
                  </a:cubicBezTo>
                  <a:cubicBezTo>
                    <a:pt x="142" y="236"/>
                    <a:pt x="162" y="231"/>
                    <a:pt x="180" y="220"/>
                  </a:cubicBezTo>
                  <a:cubicBezTo>
                    <a:pt x="236" y="187"/>
                    <a:pt x="247" y="109"/>
                    <a:pt x="214" y="53"/>
                  </a:cubicBezTo>
                  <a:cubicBezTo>
                    <a:pt x="192" y="18"/>
                    <a:pt x="158"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0"/>
            <p:cNvSpPr/>
            <p:nvPr/>
          </p:nvSpPr>
          <p:spPr>
            <a:xfrm>
              <a:off x="2119950" y="821550"/>
              <a:ext cx="6750" cy="5925"/>
            </a:xfrm>
            <a:custGeom>
              <a:avLst/>
              <a:gdLst/>
              <a:ahLst/>
              <a:cxnLst/>
              <a:rect l="l" t="t" r="r" b="b"/>
              <a:pathLst>
                <a:path w="270" h="237" extrusionOk="0">
                  <a:moveTo>
                    <a:pt x="134" y="1"/>
                  </a:moveTo>
                  <a:cubicBezTo>
                    <a:pt x="116" y="1"/>
                    <a:pt x="97" y="6"/>
                    <a:pt x="79" y="16"/>
                  </a:cubicBezTo>
                  <a:cubicBezTo>
                    <a:pt x="23" y="50"/>
                    <a:pt x="1" y="128"/>
                    <a:pt x="34" y="184"/>
                  </a:cubicBezTo>
                  <a:cubicBezTo>
                    <a:pt x="55" y="219"/>
                    <a:pt x="93" y="236"/>
                    <a:pt x="133" y="236"/>
                  </a:cubicBezTo>
                  <a:cubicBezTo>
                    <a:pt x="157" y="236"/>
                    <a:pt x="181" y="230"/>
                    <a:pt x="202" y="217"/>
                  </a:cubicBezTo>
                  <a:cubicBezTo>
                    <a:pt x="257" y="184"/>
                    <a:pt x="269" y="117"/>
                    <a:pt x="235" y="61"/>
                  </a:cubicBezTo>
                  <a:cubicBezTo>
                    <a:pt x="213"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0"/>
            <p:cNvSpPr/>
            <p:nvPr/>
          </p:nvSpPr>
          <p:spPr>
            <a:xfrm>
              <a:off x="2106825" y="829650"/>
              <a:ext cx="6725" cy="5850"/>
            </a:xfrm>
            <a:custGeom>
              <a:avLst/>
              <a:gdLst/>
              <a:ahLst/>
              <a:cxnLst/>
              <a:rect l="l" t="t" r="r" b="b"/>
              <a:pathLst>
                <a:path w="269" h="234" extrusionOk="0">
                  <a:moveTo>
                    <a:pt x="135" y="1"/>
                  </a:moveTo>
                  <a:cubicBezTo>
                    <a:pt x="116" y="1"/>
                    <a:pt x="97" y="6"/>
                    <a:pt x="79" y="17"/>
                  </a:cubicBezTo>
                  <a:cubicBezTo>
                    <a:pt x="23" y="50"/>
                    <a:pt x="0" y="117"/>
                    <a:pt x="34" y="173"/>
                  </a:cubicBezTo>
                  <a:cubicBezTo>
                    <a:pt x="57" y="211"/>
                    <a:pt x="100" y="233"/>
                    <a:pt x="143" y="233"/>
                  </a:cubicBezTo>
                  <a:cubicBezTo>
                    <a:pt x="164" y="233"/>
                    <a:pt x="184" y="228"/>
                    <a:pt x="201" y="218"/>
                  </a:cubicBezTo>
                  <a:cubicBezTo>
                    <a:pt x="258" y="184"/>
                    <a:pt x="268" y="106"/>
                    <a:pt x="235" y="61"/>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0"/>
            <p:cNvSpPr/>
            <p:nvPr/>
          </p:nvSpPr>
          <p:spPr>
            <a:xfrm>
              <a:off x="2093700" y="837675"/>
              <a:ext cx="6725" cy="5925"/>
            </a:xfrm>
            <a:custGeom>
              <a:avLst/>
              <a:gdLst/>
              <a:ahLst/>
              <a:cxnLst/>
              <a:rect l="l" t="t" r="r" b="b"/>
              <a:pathLst>
                <a:path w="269" h="237" extrusionOk="0">
                  <a:moveTo>
                    <a:pt x="144" y="1"/>
                  </a:moveTo>
                  <a:cubicBezTo>
                    <a:pt x="122" y="1"/>
                    <a:pt x="99" y="7"/>
                    <a:pt x="78" y="19"/>
                  </a:cubicBezTo>
                  <a:cubicBezTo>
                    <a:pt x="23" y="53"/>
                    <a:pt x="1" y="120"/>
                    <a:pt x="34" y="176"/>
                  </a:cubicBezTo>
                  <a:cubicBezTo>
                    <a:pt x="57" y="214"/>
                    <a:pt x="100" y="236"/>
                    <a:pt x="143" y="236"/>
                  </a:cubicBezTo>
                  <a:cubicBezTo>
                    <a:pt x="163" y="236"/>
                    <a:pt x="184" y="231"/>
                    <a:pt x="202" y="220"/>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0"/>
            <p:cNvSpPr/>
            <p:nvPr/>
          </p:nvSpPr>
          <p:spPr>
            <a:xfrm>
              <a:off x="2145100" y="833275"/>
              <a:ext cx="6725" cy="5875"/>
            </a:xfrm>
            <a:custGeom>
              <a:avLst/>
              <a:gdLst/>
              <a:ahLst/>
              <a:cxnLst/>
              <a:rect l="l" t="t" r="r" b="b"/>
              <a:pathLst>
                <a:path w="269" h="235" extrusionOk="0">
                  <a:moveTo>
                    <a:pt x="134" y="1"/>
                  </a:moveTo>
                  <a:cubicBezTo>
                    <a:pt x="115" y="1"/>
                    <a:pt x="96" y="6"/>
                    <a:pt x="78" y="16"/>
                  </a:cubicBezTo>
                  <a:cubicBezTo>
                    <a:pt x="23" y="50"/>
                    <a:pt x="0" y="128"/>
                    <a:pt x="34" y="185"/>
                  </a:cubicBezTo>
                  <a:cubicBezTo>
                    <a:pt x="56" y="214"/>
                    <a:pt x="98" y="234"/>
                    <a:pt x="140" y="234"/>
                  </a:cubicBezTo>
                  <a:cubicBezTo>
                    <a:pt x="161" y="234"/>
                    <a:pt x="183" y="229"/>
                    <a:pt x="202" y="218"/>
                  </a:cubicBezTo>
                  <a:cubicBezTo>
                    <a:pt x="257" y="185"/>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0"/>
            <p:cNvSpPr/>
            <p:nvPr/>
          </p:nvSpPr>
          <p:spPr>
            <a:xfrm>
              <a:off x="2131950" y="841300"/>
              <a:ext cx="6750" cy="5925"/>
            </a:xfrm>
            <a:custGeom>
              <a:avLst/>
              <a:gdLst/>
              <a:ahLst/>
              <a:cxnLst/>
              <a:rect l="l" t="t" r="r" b="b"/>
              <a:pathLst>
                <a:path w="270" h="237" extrusionOk="0">
                  <a:moveTo>
                    <a:pt x="144" y="1"/>
                  </a:moveTo>
                  <a:cubicBezTo>
                    <a:pt x="123" y="1"/>
                    <a:pt x="100" y="7"/>
                    <a:pt x="80" y="20"/>
                  </a:cubicBezTo>
                  <a:cubicBezTo>
                    <a:pt x="23" y="53"/>
                    <a:pt x="1" y="120"/>
                    <a:pt x="35" y="176"/>
                  </a:cubicBezTo>
                  <a:cubicBezTo>
                    <a:pt x="57" y="214"/>
                    <a:pt x="101" y="237"/>
                    <a:pt x="144" y="237"/>
                  </a:cubicBezTo>
                  <a:cubicBezTo>
                    <a:pt x="164" y="237"/>
                    <a:pt x="184" y="232"/>
                    <a:pt x="202" y="221"/>
                  </a:cubicBezTo>
                  <a:cubicBezTo>
                    <a:pt x="258" y="187"/>
                    <a:pt x="269" y="109"/>
                    <a:pt x="236" y="53"/>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0"/>
            <p:cNvSpPr/>
            <p:nvPr/>
          </p:nvSpPr>
          <p:spPr>
            <a:xfrm>
              <a:off x="2118850" y="849200"/>
              <a:ext cx="6725" cy="5925"/>
            </a:xfrm>
            <a:custGeom>
              <a:avLst/>
              <a:gdLst/>
              <a:ahLst/>
              <a:cxnLst/>
              <a:rect l="l" t="t" r="r" b="b"/>
              <a:pathLst>
                <a:path w="269" h="237" extrusionOk="0">
                  <a:moveTo>
                    <a:pt x="134" y="1"/>
                  </a:moveTo>
                  <a:cubicBezTo>
                    <a:pt x="115" y="1"/>
                    <a:pt x="96" y="6"/>
                    <a:pt x="78" y="17"/>
                  </a:cubicBezTo>
                  <a:cubicBezTo>
                    <a:pt x="23" y="50"/>
                    <a:pt x="0" y="129"/>
                    <a:pt x="33" y="184"/>
                  </a:cubicBezTo>
                  <a:cubicBezTo>
                    <a:pt x="54" y="219"/>
                    <a:pt x="93" y="237"/>
                    <a:pt x="132" y="237"/>
                  </a:cubicBezTo>
                  <a:cubicBezTo>
                    <a:pt x="156" y="237"/>
                    <a:pt x="180" y="230"/>
                    <a:pt x="201" y="218"/>
                  </a:cubicBezTo>
                  <a:cubicBezTo>
                    <a:pt x="246" y="184"/>
                    <a:pt x="268" y="117"/>
                    <a:pt x="234" y="62"/>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0"/>
            <p:cNvSpPr/>
            <p:nvPr/>
          </p:nvSpPr>
          <p:spPr>
            <a:xfrm>
              <a:off x="2105700" y="857225"/>
              <a:ext cx="6725" cy="5925"/>
            </a:xfrm>
            <a:custGeom>
              <a:avLst/>
              <a:gdLst/>
              <a:ahLst/>
              <a:cxnLst/>
              <a:rect l="l" t="t" r="r" b="b"/>
              <a:pathLst>
                <a:path w="269" h="237" extrusionOk="0">
                  <a:moveTo>
                    <a:pt x="144" y="1"/>
                  </a:moveTo>
                  <a:cubicBezTo>
                    <a:pt x="122" y="1"/>
                    <a:pt x="100" y="7"/>
                    <a:pt x="79" y="19"/>
                  </a:cubicBezTo>
                  <a:cubicBezTo>
                    <a:pt x="23" y="53"/>
                    <a:pt x="1" y="120"/>
                    <a:pt x="35" y="176"/>
                  </a:cubicBezTo>
                  <a:cubicBezTo>
                    <a:pt x="57" y="214"/>
                    <a:pt x="100" y="237"/>
                    <a:pt x="143" y="237"/>
                  </a:cubicBezTo>
                  <a:cubicBezTo>
                    <a:pt x="164" y="237"/>
                    <a:pt x="184" y="231"/>
                    <a:pt x="202" y="221"/>
                  </a:cubicBezTo>
                  <a:cubicBezTo>
                    <a:pt x="246" y="187"/>
                    <a:pt x="269" y="109"/>
                    <a:pt x="236"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0"/>
            <p:cNvSpPr/>
            <p:nvPr/>
          </p:nvSpPr>
          <p:spPr>
            <a:xfrm>
              <a:off x="2187275" y="902125"/>
              <a:ext cx="6175" cy="5875"/>
            </a:xfrm>
            <a:custGeom>
              <a:avLst/>
              <a:gdLst/>
              <a:ahLst/>
              <a:cxnLst/>
              <a:rect l="l" t="t" r="r" b="b"/>
              <a:pathLst>
                <a:path w="247" h="235" extrusionOk="0">
                  <a:moveTo>
                    <a:pt x="134" y="0"/>
                  </a:moveTo>
                  <a:cubicBezTo>
                    <a:pt x="101" y="0"/>
                    <a:pt x="79" y="0"/>
                    <a:pt x="67" y="11"/>
                  </a:cubicBezTo>
                  <a:lnTo>
                    <a:pt x="57" y="11"/>
                  </a:lnTo>
                  <a:cubicBezTo>
                    <a:pt x="57" y="23"/>
                    <a:pt x="45" y="23"/>
                    <a:pt x="45" y="34"/>
                  </a:cubicBezTo>
                  <a:lnTo>
                    <a:pt x="34" y="34"/>
                  </a:lnTo>
                  <a:cubicBezTo>
                    <a:pt x="34" y="45"/>
                    <a:pt x="34" y="45"/>
                    <a:pt x="23" y="45"/>
                  </a:cubicBezTo>
                  <a:lnTo>
                    <a:pt x="23" y="68"/>
                  </a:lnTo>
                  <a:lnTo>
                    <a:pt x="12" y="68"/>
                  </a:lnTo>
                  <a:cubicBezTo>
                    <a:pt x="12" y="78"/>
                    <a:pt x="12" y="101"/>
                    <a:pt x="0" y="112"/>
                  </a:cubicBezTo>
                  <a:cubicBezTo>
                    <a:pt x="0" y="135"/>
                    <a:pt x="12" y="157"/>
                    <a:pt x="23" y="179"/>
                  </a:cubicBezTo>
                  <a:cubicBezTo>
                    <a:pt x="34" y="202"/>
                    <a:pt x="57" y="212"/>
                    <a:pt x="79" y="224"/>
                  </a:cubicBezTo>
                  <a:cubicBezTo>
                    <a:pt x="79" y="224"/>
                    <a:pt x="90" y="224"/>
                    <a:pt x="90" y="235"/>
                  </a:cubicBezTo>
                  <a:cubicBezTo>
                    <a:pt x="124" y="235"/>
                    <a:pt x="157" y="235"/>
                    <a:pt x="179" y="212"/>
                  </a:cubicBezTo>
                  <a:cubicBezTo>
                    <a:pt x="213" y="202"/>
                    <a:pt x="235" y="168"/>
                    <a:pt x="235" y="145"/>
                  </a:cubicBezTo>
                  <a:cubicBezTo>
                    <a:pt x="246" y="112"/>
                    <a:pt x="235" y="78"/>
                    <a:pt x="224" y="56"/>
                  </a:cubicBezTo>
                  <a:cubicBezTo>
                    <a:pt x="201" y="23"/>
                    <a:pt x="16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0"/>
            <p:cNvSpPr/>
            <p:nvPr/>
          </p:nvSpPr>
          <p:spPr>
            <a:xfrm>
              <a:off x="2174150" y="910100"/>
              <a:ext cx="6450" cy="5850"/>
            </a:xfrm>
            <a:custGeom>
              <a:avLst/>
              <a:gdLst/>
              <a:ahLst/>
              <a:cxnLst/>
              <a:rect l="l" t="t" r="r" b="b"/>
              <a:pathLst>
                <a:path w="258" h="234" extrusionOk="0">
                  <a:moveTo>
                    <a:pt x="117" y="0"/>
                  </a:moveTo>
                  <a:cubicBezTo>
                    <a:pt x="96" y="0"/>
                    <a:pt x="75" y="5"/>
                    <a:pt x="56" y="17"/>
                  </a:cubicBezTo>
                  <a:cubicBezTo>
                    <a:pt x="45" y="27"/>
                    <a:pt x="23" y="50"/>
                    <a:pt x="11" y="72"/>
                  </a:cubicBezTo>
                  <a:cubicBezTo>
                    <a:pt x="1" y="106"/>
                    <a:pt x="1" y="139"/>
                    <a:pt x="23" y="173"/>
                  </a:cubicBezTo>
                  <a:cubicBezTo>
                    <a:pt x="34" y="206"/>
                    <a:pt x="68" y="229"/>
                    <a:pt x="90" y="229"/>
                  </a:cubicBezTo>
                  <a:cubicBezTo>
                    <a:pt x="100" y="232"/>
                    <a:pt x="110" y="233"/>
                    <a:pt x="119" y="233"/>
                  </a:cubicBezTo>
                  <a:cubicBezTo>
                    <a:pt x="142" y="233"/>
                    <a:pt x="164" y="225"/>
                    <a:pt x="179" y="218"/>
                  </a:cubicBezTo>
                  <a:cubicBezTo>
                    <a:pt x="235" y="184"/>
                    <a:pt x="257" y="106"/>
                    <a:pt x="224" y="61"/>
                  </a:cubicBezTo>
                  <a:lnTo>
                    <a:pt x="224" y="50"/>
                  </a:lnTo>
                  <a:cubicBezTo>
                    <a:pt x="201" y="20"/>
                    <a:pt x="160"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0"/>
            <p:cNvSpPr/>
            <p:nvPr/>
          </p:nvSpPr>
          <p:spPr>
            <a:xfrm>
              <a:off x="2160750" y="918025"/>
              <a:ext cx="6425" cy="5925"/>
            </a:xfrm>
            <a:custGeom>
              <a:avLst/>
              <a:gdLst/>
              <a:ahLst/>
              <a:cxnLst/>
              <a:rect l="l" t="t" r="r" b="b"/>
              <a:pathLst>
                <a:path w="257" h="237" extrusionOk="0">
                  <a:moveTo>
                    <a:pt x="134" y="1"/>
                  </a:moveTo>
                  <a:cubicBezTo>
                    <a:pt x="112" y="1"/>
                    <a:pt x="90" y="1"/>
                    <a:pt x="67" y="23"/>
                  </a:cubicBezTo>
                  <a:cubicBezTo>
                    <a:pt x="23" y="57"/>
                    <a:pt x="0" y="124"/>
                    <a:pt x="33" y="180"/>
                  </a:cubicBezTo>
                  <a:cubicBezTo>
                    <a:pt x="33" y="191"/>
                    <a:pt x="45" y="191"/>
                    <a:pt x="45" y="202"/>
                  </a:cubicBezTo>
                  <a:cubicBezTo>
                    <a:pt x="74" y="224"/>
                    <a:pt x="107" y="236"/>
                    <a:pt x="139" y="236"/>
                  </a:cubicBezTo>
                  <a:cubicBezTo>
                    <a:pt x="156" y="236"/>
                    <a:pt x="174" y="232"/>
                    <a:pt x="190" y="224"/>
                  </a:cubicBezTo>
                  <a:cubicBezTo>
                    <a:pt x="224" y="202"/>
                    <a:pt x="234" y="180"/>
                    <a:pt x="246" y="147"/>
                  </a:cubicBezTo>
                  <a:lnTo>
                    <a:pt x="246" y="124"/>
                  </a:lnTo>
                  <a:cubicBezTo>
                    <a:pt x="257" y="102"/>
                    <a:pt x="246" y="80"/>
                    <a:pt x="234" y="57"/>
                  </a:cubicBezTo>
                  <a:cubicBezTo>
                    <a:pt x="212" y="23"/>
                    <a:pt x="179"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0"/>
            <p:cNvSpPr/>
            <p:nvPr/>
          </p:nvSpPr>
          <p:spPr>
            <a:xfrm>
              <a:off x="2147600" y="926025"/>
              <a:ext cx="6475" cy="6000"/>
            </a:xfrm>
            <a:custGeom>
              <a:avLst/>
              <a:gdLst/>
              <a:ahLst/>
              <a:cxnLst/>
              <a:rect l="l" t="t" r="r" b="b"/>
              <a:pathLst>
                <a:path w="259" h="240" extrusionOk="0">
                  <a:moveTo>
                    <a:pt x="126" y="1"/>
                  </a:moveTo>
                  <a:cubicBezTo>
                    <a:pt x="106" y="1"/>
                    <a:pt x="86" y="6"/>
                    <a:pt x="68" y="16"/>
                  </a:cubicBezTo>
                  <a:cubicBezTo>
                    <a:pt x="23" y="50"/>
                    <a:pt x="1" y="128"/>
                    <a:pt x="35" y="184"/>
                  </a:cubicBezTo>
                  <a:cubicBezTo>
                    <a:pt x="57" y="217"/>
                    <a:pt x="102" y="240"/>
                    <a:pt x="146" y="240"/>
                  </a:cubicBezTo>
                  <a:cubicBezTo>
                    <a:pt x="169" y="229"/>
                    <a:pt x="179" y="229"/>
                    <a:pt x="191" y="217"/>
                  </a:cubicBezTo>
                  <a:cubicBezTo>
                    <a:pt x="224" y="195"/>
                    <a:pt x="246" y="162"/>
                    <a:pt x="246" y="128"/>
                  </a:cubicBezTo>
                  <a:cubicBezTo>
                    <a:pt x="258" y="106"/>
                    <a:pt x="246" y="83"/>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0"/>
            <p:cNvSpPr/>
            <p:nvPr/>
          </p:nvSpPr>
          <p:spPr>
            <a:xfrm>
              <a:off x="2134750" y="933975"/>
              <a:ext cx="6175" cy="5875"/>
            </a:xfrm>
            <a:custGeom>
              <a:avLst/>
              <a:gdLst/>
              <a:ahLst/>
              <a:cxnLst/>
              <a:rect l="l" t="t" r="r" b="b"/>
              <a:pathLst>
                <a:path w="247" h="235" extrusionOk="0">
                  <a:moveTo>
                    <a:pt x="102" y="0"/>
                  </a:moveTo>
                  <a:cubicBezTo>
                    <a:pt x="90" y="11"/>
                    <a:pt x="79" y="11"/>
                    <a:pt x="57" y="23"/>
                  </a:cubicBezTo>
                  <a:lnTo>
                    <a:pt x="45" y="33"/>
                  </a:lnTo>
                  <a:cubicBezTo>
                    <a:pt x="45" y="33"/>
                    <a:pt x="35" y="33"/>
                    <a:pt x="35" y="45"/>
                  </a:cubicBezTo>
                  <a:cubicBezTo>
                    <a:pt x="35" y="45"/>
                    <a:pt x="35" y="56"/>
                    <a:pt x="23" y="56"/>
                  </a:cubicBezTo>
                  <a:cubicBezTo>
                    <a:pt x="23" y="56"/>
                    <a:pt x="23" y="67"/>
                    <a:pt x="12" y="67"/>
                  </a:cubicBezTo>
                  <a:lnTo>
                    <a:pt x="12" y="78"/>
                  </a:lnTo>
                  <a:lnTo>
                    <a:pt x="12" y="90"/>
                  </a:lnTo>
                  <a:lnTo>
                    <a:pt x="12" y="100"/>
                  </a:lnTo>
                  <a:cubicBezTo>
                    <a:pt x="1" y="112"/>
                    <a:pt x="1" y="123"/>
                    <a:pt x="1" y="123"/>
                  </a:cubicBezTo>
                  <a:cubicBezTo>
                    <a:pt x="12" y="134"/>
                    <a:pt x="1" y="134"/>
                    <a:pt x="1" y="134"/>
                  </a:cubicBezTo>
                  <a:cubicBezTo>
                    <a:pt x="12" y="157"/>
                    <a:pt x="12" y="167"/>
                    <a:pt x="23" y="179"/>
                  </a:cubicBezTo>
                  <a:cubicBezTo>
                    <a:pt x="35" y="201"/>
                    <a:pt x="45" y="201"/>
                    <a:pt x="57" y="212"/>
                  </a:cubicBezTo>
                  <a:cubicBezTo>
                    <a:pt x="57" y="224"/>
                    <a:pt x="68" y="224"/>
                    <a:pt x="68" y="224"/>
                  </a:cubicBezTo>
                  <a:cubicBezTo>
                    <a:pt x="79" y="234"/>
                    <a:pt x="79" y="234"/>
                    <a:pt x="90" y="234"/>
                  </a:cubicBezTo>
                  <a:lnTo>
                    <a:pt x="157" y="234"/>
                  </a:lnTo>
                  <a:cubicBezTo>
                    <a:pt x="169" y="234"/>
                    <a:pt x="169" y="224"/>
                    <a:pt x="179" y="224"/>
                  </a:cubicBezTo>
                  <a:cubicBezTo>
                    <a:pt x="202" y="212"/>
                    <a:pt x="224" y="190"/>
                    <a:pt x="224" y="167"/>
                  </a:cubicBezTo>
                  <a:cubicBezTo>
                    <a:pt x="236" y="167"/>
                    <a:pt x="236" y="157"/>
                    <a:pt x="236" y="145"/>
                  </a:cubicBezTo>
                  <a:cubicBezTo>
                    <a:pt x="246" y="123"/>
                    <a:pt x="236" y="90"/>
                    <a:pt x="224" y="56"/>
                  </a:cubicBezTo>
                  <a:cubicBezTo>
                    <a:pt x="202" y="33"/>
                    <a:pt x="179" y="11"/>
                    <a:pt x="146" y="11"/>
                  </a:cubicBezTo>
                  <a:cubicBezTo>
                    <a:pt x="135" y="0"/>
                    <a:pt x="124"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0"/>
            <p:cNvSpPr/>
            <p:nvPr/>
          </p:nvSpPr>
          <p:spPr>
            <a:xfrm>
              <a:off x="2142025" y="857500"/>
              <a:ext cx="6150" cy="5800"/>
            </a:xfrm>
            <a:custGeom>
              <a:avLst/>
              <a:gdLst/>
              <a:ahLst/>
              <a:cxnLst/>
              <a:rect l="l" t="t" r="r" b="b"/>
              <a:pathLst>
                <a:path w="246" h="232" extrusionOk="0">
                  <a:moveTo>
                    <a:pt x="133" y="1"/>
                  </a:moveTo>
                  <a:cubicBezTo>
                    <a:pt x="111" y="1"/>
                    <a:pt x="88" y="7"/>
                    <a:pt x="67" y="20"/>
                  </a:cubicBezTo>
                  <a:cubicBezTo>
                    <a:pt x="12" y="53"/>
                    <a:pt x="0" y="120"/>
                    <a:pt x="34" y="176"/>
                  </a:cubicBezTo>
                  <a:cubicBezTo>
                    <a:pt x="45" y="210"/>
                    <a:pt x="90" y="232"/>
                    <a:pt x="123" y="232"/>
                  </a:cubicBezTo>
                  <a:cubicBezTo>
                    <a:pt x="146" y="232"/>
                    <a:pt x="168" y="232"/>
                    <a:pt x="191" y="221"/>
                  </a:cubicBezTo>
                  <a:cubicBezTo>
                    <a:pt x="201" y="210"/>
                    <a:pt x="201" y="210"/>
                    <a:pt x="213" y="210"/>
                  </a:cubicBezTo>
                  <a:lnTo>
                    <a:pt x="246" y="142"/>
                  </a:lnTo>
                  <a:cubicBezTo>
                    <a:pt x="246" y="120"/>
                    <a:pt x="246" y="87"/>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0"/>
            <p:cNvSpPr/>
            <p:nvPr/>
          </p:nvSpPr>
          <p:spPr>
            <a:xfrm>
              <a:off x="2128900" y="865525"/>
              <a:ext cx="6175" cy="5800"/>
            </a:xfrm>
            <a:custGeom>
              <a:avLst/>
              <a:gdLst/>
              <a:ahLst/>
              <a:cxnLst/>
              <a:rect l="l" t="t" r="r" b="b"/>
              <a:pathLst>
                <a:path w="247" h="232" extrusionOk="0">
                  <a:moveTo>
                    <a:pt x="135" y="0"/>
                  </a:moveTo>
                  <a:cubicBezTo>
                    <a:pt x="112" y="0"/>
                    <a:pt x="90" y="0"/>
                    <a:pt x="67" y="12"/>
                  </a:cubicBezTo>
                  <a:cubicBezTo>
                    <a:pt x="11" y="45"/>
                    <a:pt x="0" y="124"/>
                    <a:pt x="33" y="179"/>
                  </a:cubicBezTo>
                  <a:cubicBezTo>
                    <a:pt x="55" y="214"/>
                    <a:pt x="89" y="232"/>
                    <a:pt x="125" y="232"/>
                  </a:cubicBezTo>
                  <a:cubicBezTo>
                    <a:pt x="147" y="232"/>
                    <a:pt x="169" y="225"/>
                    <a:pt x="190" y="213"/>
                  </a:cubicBezTo>
                  <a:cubicBezTo>
                    <a:pt x="224" y="201"/>
                    <a:pt x="246" y="157"/>
                    <a:pt x="246" y="124"/>
                  </a:cubicBezTo>
                  <a:cubicBezTo>
                    <a:pt x="246" y="101"/>
                    <a:pt x="246" y="79"/>
                    <a:pt x="224" y="57"/>
                  </a:cubicBezTo>
                  <a:cubicBezTo>
                    <a:pt x="212" y="23"/>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0"/>
            <p:cNvSpPr/>
            <p:nvPr/>
          </p:nvSpPr>
          <p:spPr>
            <a:xfrm>
              <a:off x="2115750" y="873425"/>
              <a:ext cx="6475" cy="6075"/>
            </a:xfrm>
            <a:custGeom>
              <a:avLst/>
              <a:gdLst/>
              <a:ahLst/>
              <a:cxnLst/>
              <a:rect l="l" t="t" r="r" b="b"/>
              <a:pathLst>
                <a:path w="259" h="243" extrusionOk="0">
                  <a:moveTo>
                    <a:pt x="128" y="0"/>
                  </a:moveTo>
                  <a:cubicBezTo>
                    <a:pt x="107" y="0"/>
                    <a:pt x="86" y="6"/>
                    <a:pt x="68" y="19"/>
                  </a:cubicBezTo>
                  <a:cubicBezTo>
                    <a:pt x="12" y="53"/>
                    <a:pt x="1" y="131"/>
                    <a:pt x="35" y="188"/>
                  </a:cubicBezTo>
                  <a:cubicBezTo>
                    <a:pt x="45" y="221"/>
                    <a:pt x="90" y="232"/>
                    <a:pt x="124" y="243"/>
                  </a:cubicBezTo>
                  <a:cubicBezTo>
                    <a:pt x="147" y="243"/>
                    <a:pt x="169" y="232"/>
                    <a:pt x="191" y="221"/>
                  </a:cubicBezTo>
                  <a:cubicBezTo>
                    <a:pt x="247" y="188"/>
                    <a:pt x="258" y="120"/>
                    <a:pt x="224" y="64"/>
                  </a:cubicBezTo>
                  <a:cubicBezTo>
                    <a:pt x="224" y="53"/>
                    <a:pt x="224" y="42"/>
                    <a:pt x="214" y="42"/>
                  </a:cubicBezTo>
                  <a:cubicBezTo>
                    <a:pt x="193" y="15"/>
                    <a:pt x="160"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0"/>
            <p:cNvSpPr/>
            <p:nvPr/>
          </p:nvSpPr>
          <p:spPr>
            <a:xfrm>
              <a:off x="2152075" y="874275"/>
              <a:ext cx="6725" cy="5725"/>
            </a:xfrm>
            <a:custGeom>
              <a:avLst/>
              <a:gdLst/>
              <a:ahLst/>
              <a:cxnLst/>
              <a:rect l="l" t="t" r="r" b="b"/>
              <a:pathLst>
                <a:path w="269" h="229" extrusionOk="0">
                  <a:moveTo>
                    <a:pt x="136" y="0"/>
                  </a:moveTo>
                  <a:cubicBezTo>
                    <a:pt x="113" y="0"/>
                    <a:pt x="89" y="7"/>
                    <a:pt x="67" y="19"/>
                  </a:cubicBezTo>
                  <a:cubicBezTo>
                    <a:pt x="12" y="53"/>
                    <a:pt x="0" y="120"/>
                    <a:pt x="34" y="176"/>
                  </a:cubicBezTo>
                  <a:cubicBezTo>
                    <a:pt x="55" y="211"/>
                    <a:pt x="89" y="228"/>
                    <a:pt x="125" y="228"/>
                  </a:cubicBezTo>
                  <a:cubicBezTo>
                    <a:pt x="147" y="228"/>
                    <a:pt x="170" y="222"/>
                    <a:pt x="191" y="209"/>
                  </a:cubicBezTo>
                  <a:cubicBezTo>
                    <a:pt x="246" y="176"/>
                    <a:pt x="269" y="109"/>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0"/>
            <p:cNvSpPr/>
            <p:nvPr/>
          </p:nvSpPr>
          <p:spPr>
            <a:xfrm>
              <a:off x="2138950" y="882175"/>
              <a:ext cx="6725" cy="5850"/>
            </a:xfrm>
            <a:custGeom>
              <a:avLst/>
              <a:gdLst/>
              <a:ahLst/>
              <a:cxnLst/>
              <a:rect l="l" t="t" r="r" b="b"/>
              <a:pathLst>
                <a:path w="269" h="234" extrusionOk="0">
                  <a:moveTo>
                    <a:pt x="126" y="0"/>
                  </a:moveTo>
                  <a:cubicBezTo>
                    <a:pt x="106" y="0"/>
                    <a:pt x="86" y="5"/>
                    <a:pt x="68" y="16"/>
                  </a:cubicBezTo>
                  <a:cubicBezTo>
                    <a:pt x="11" y="49"/>
                    <a:pt x="1" y="128"/>
                    <a:pt x="34" y="183"/>
                  </a:cubicBezTo>
                  <a:cubicBezTo>
                    <a:pt x="56" y="213"/>
                    <a:pt x="94" y="233"/>
                    <a:pt x="133" y="233"/>
                  </a:cubicBezTo>
                  <a:cubicBezTo>
                    <a:pt x="152" y="233"/>
                    <a:pt x="172" y="228"/>
                    <a:pt x="190" y="217"/>
                  </a:cubicBezTo>
                  <a:cubicBezTo>
                    <a:pt x="246" y="183"/>
                    <a:pt x="269" y="11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0"/>
            <p:cNvSpPr/>
            <p:nvPr/>
          </p:nvSpPr>
          <p:spPr>
            <a:xfrm>
              <a:off x="2125825" y="890200"/>
              <a:ext cx="6725" cy="5925"/>
            </a:xfrm>
            <a:custGeom>
              <a:avLst/>
              <a:gdLst/>
              <a:ahLst/>
              <a:cxnLst/>
              <a:rect l="l" t="t" r="r" b="b"/>
              <a:pathLst>
                <a:path w="269" h="237" extrusionOk="0">
                  <a:moveTo>
                    <a:pt x="136" y="0"/>
                  </a:moveTo>
                  <a:cubicBezTo>
                    <a:pt x="112" y="0"/>
                    <a:pt x="88" y="7"/>
                    <a:pt x="67" y="19"/>
                  </a:cubicBezTo>
                  <a:cubicBezTo>
                    <a:pt x="12" y="53"/>
                    <a:pt x="0" y="120"/>
                    <a:pt x="34" y="175"/>
                  </a:cubicBezTo>
                  <a:cubicBezTo>
                    <a:pt x="56" y="214"/>
                    <a:pt x="94" y="236"/>
                    <a:pt x="134" y="236"/>
                  </a:cubicBezTo>
                  <a:cubicBezTo>
                    <a:pt x="153" y="236"/>
                    <a:pt x="172" y="231"/>
                    <a:pt x="190"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0"/>
            <p:cNvSpPr/>
            <p:nvPr/>
          </p:nvSpPr>
          <p:spPr>
            <a:xfrm>
              <a:off x="2112700" y="898100"/>
              <a:ext cx="6725" cy="6000"/>
            </a:xfrm>
            <a:custGeom>
              <a:avLst/>
              <a:gdLst/>
              <a:ahLst/>
              <a:cxnLst/>
              <a:rect l="l" t="t" r="r" b="b"/>
              <a:pathLst>
                <a:path w="269" h="240" extrusionOk="0">
                  <a:moveTo>
                    <a:pt x="125" y="0"/>
                  </a:moveTo>
                  <a:cubicBezTo>
                    <a:pt x="105" y="0"/>
                    <a:pt x="85" y="5"/>
                    <a:pt x="67" y="16"/>
                  </a:cubicBezTo>
                  <a:cubicBezTo>
                    <a:pt x="11" y="50"/>
                    <a:pt x="0" y="128"/>
                    <a:pt x="33" y="184"/>
                  </a:cubicBezTo>
                  <a:lnTo>
                    <a:pt x="33" y="195"/>
                  </a:lnTo>
                  <a:cubicBezTo>
                    <a:pt x="45" y="195"/>
                    <a:pt x="45" y="206"/>
                    <a:pt x="56" y="206"/>
                  </a:cubicBezTo>
                  <a:cubicBezTo>
                    <a:pt x="56" y="217"/>
                    <a:pt x="67" y="217"/>
                    <a:pt x="67" y="217"/>
                  </a:cubicBezTo>
                  <a:cubicBezTo>
                    <a:pt x="78" y="229"/>
                    <a:pt x="90" y="229"/>
                    <a:pt x="90" y="229"/>
                  </a:cubicBezTo>
                  <a:cubicBezTo>
                    <a:pt x="100" y="229"/>
                    <a:pt x="100" y="229"/>
                    <a:pt x="100" y="239"/>
                  </a:cubicBezTo>
                  <a:lnTo>
                    <a:pt x="157" y="239"/>
                  </a:lnTo>
                  <a:cubicBezTo>
                    <a:pt x="157" y="239"/>
                    <a:pt x="157" y="229"/>
                    <a:pt x="167" y="229"/>
                  </a:cubicBezTo>
                  <a:cubicBezTo>
                    <a:pt x="167" y="229"/>
                    <a:pt x="179" y="229"/>
                    <a:pt x="190" y="217"/>
                  </a:cubicBezTo>
                  <a:cubicBezTo>
                    <a:pt x="246" y="184"/>
                    <a:pt x="269" y="117"/>
                    <a:pt x="235" y="60"/>
                  </a:cubicBezTo>
                  <a:cubicBezTo>
                    <a:pt x="212" y="23"/>
                    <a:pt x="168"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0"/>
            <p:cNvSpPr/>
            <p:nvPr/>
          </p:nvSpPr>
          <p:spPr>
            <a:xfrm>
              <a:off x="2164100" y="893825"/>
              <a:ext cx="6725" cy="5925"/>
            </a:xfrm>
            <a:custGeom>
              <a:avLst/>
              <a:gdLst/>
              <a:ahLst/>
              <a:cxnLst/>
              <a:rect l="l" t="t" r="r" b="b"/>
              <a:pathLst>
                <a:path w="269" h="237" extrusionOk="0">
                  <a:moveTo>
                    <a:pt x="133" y="1"/>
                  </a:moveTo>
                  <a:cubicBezTo>
                    <a:pt x="111" y="1"/>
                    <a:pt x="88" y="7"/>
                    <a:pt x="67" y="20"/>
                  </a:cubicBezTo>
                  <a:cubicBezTo>
                    <a:pt x="11" y="53"/>
                    <a:pt x="0" y="120"/>
                    <a:pt x="33" y="176"/>
                  </a:cubicBezTo>
                  <a:cubicBezTo>
                    <a:pt x="57" y="214"/>
                    <a:pt x="95" y="236"/>
                    <a:pt x="135" y="236"/>
                  </a:cubicBezTo>
                  <a:cubicBezTo>
                    <a:pt x="153" y="236"/>
                    <a:pt x="172" y="231"/>
                    <a:pt x="190" y="221"/>
                  </a:cubicBezTo>
                  <a:cubicBezTo>
                    <a:pt x="246" y="187"/>
                    <a:pt x="268" y="109"/>
                    <a:pt x="235" y="53"/>
                  </a:cubicBezTo>
                  <a:cubicBezTo>
                    <a:pt x="207"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0"/>
            <p:cNvSpPr/>
            <p:nvPr/>
          </p:nvSpPr>
          <p:spPr>
            <a:xfrm>
              <a:off x="2150950" y="901725"/>
              <a:ext cx="6725" cy="5925"/>
            </a:xfrm>
            <a:custGeom>
              <a:avLst/>
              <a:gdLst/>
              <a:ahLst/>
              <a:cxnLst/>
              <a:rect l="l" t="t" r="r" b="b"/>
              <a:pathLst>
                <a:path w="269" h="237" extrusionOk="0">
                  <a:moveTo>
                    <a:pt x="124" y="0"/>
                  </a:moveTo>
                  <a:cubicBezTo>
                    <a:pt x="105" y="0"/>
                    <a:pt x="86" y="6"/>
                    <a:pt x="68" y="16"/>
                  </a:cubicBezTo>
                  <a:cubicBezTo>
                    <a:pt x="12" y="50"/>
                    <a:pt x="1" y="128"/>
                    <a:pt x="35" y="184"/>
                  </a:cubicBezTo>
                  <a:cubicBezTo>
                    <a:pt x="55" y="219"/>
                    <a:pt x="89" y="236"/>
                    <a:pt x="126" y="236"/>
                  </a:cubicBezTo>
                  <a:cubicBezTo>
                    <a:pt x="147" y="236"/>
                    <a:pt x="170" y="230"/>
                    <a:pt x="191" y="218"/>
                  </a:cubicBezTo>
                  <a:cubicBezTo>
                    <a:pt x="247" y="184"/>
                    <a:pt x="269" y="117"/>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0"/>
            <p:cNvSpPr/>
            <p:nvPr/>
          </p:nvSpPr>
          <p:spPr>
            <a:xfrm>
              <a:off x="2137825" y="909825"/>
              <a:ext cx="6750" cy="5850"/>
            </a:xfrm>
            <a:custGeom>
              <a:avLst/>
              <a:gdLst/>
              <a:ahLst/>
              <a:cxnLst/>
              <a:rect l="l" t="t" r="r" b="b"/>
              <a:pathLst>
                <a:path w="270" h="234" extrusionOk="0">
                  <a:moveTo>
                    <a:pt x="123" y="1"/>
                  </a:moveTo>
                  <a:cubicBezTo>
                    <a:pt x="105" y="1"/>
                    <a:pt x="86" y="6"/>
                    <a:pt x="68" y="16"/>
                  </a:cubicBezTo>
                  <a:cubicBezTo>
                    <a:pt x="12" y="50"/>
                    <a:pt x="1" y="117"/>
                    <a:pt x="34" y="172"/>
                  </a:cubicBezTo>
                  <a:cubicBezTo>
                    <a:pt x="57" y="211"/>
                    <a:pt x="95" y="233"/>
                    <a:pt x="135" y="233"/>
                  </a:cubicBezTo>
                  <a:cubicBezTo>
                    <a:pt x="154" y="233"/>
                    <a:pt x="173" y="228"/>
                    <a:pt x="190" y="217"/>
                  </a:cubicBezTo>
                  <a:cubicBezTo>
                    <a:pt x="247" y="184"/>
                    <a:pt x="269" y="105"/>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0"/>
            <p:cNvSpPr/>
            <p:nvPr/>
          </p:nvSpPr>
          <p:spPr>
            <a:xfrm>
              <a:off x="2165475" y="866175"/>
              <a:ext cx="6475" cy="5800"/>
            </a:xfrm>
            <a:custGeom>
              <a:avLst/>
              <a:gdLst/>
              <a:ahLst/>
              <a:cxnLst/>
              <a:rect l="l" t="t" r="r" b="b"/>
              <a:pathLst>
                <a:path w="259" h="232" extrusionOk="0">
                  <a:moveTo>
                    <a:pt x="126" y="0"/>
                  </a:moveTo>
                  <a:cubicBezTo>
                    <a:pt x="102" y="0"/>
                    <a:pt x="78" y="7"/>
                    <a:pt x="57" y="19"/>
                  </a:cubicBezTo>
                  <a:lnTo>
                    <a:pt x="35" y="41"/>
                  </a:lnTo>
                  <a:cubicBezTo>
                    <a:pt x="23" y="53"/>
                    <a:pt x="23" y="53"/>
                    <a:pt x="23" y="64"/>
                  </a:cubicBezTo>
                  <a:cubicBezTo>
                    <a:pt x="23" y="64"/>
                    <a:pt x="12" y="64"/>
                    <a:pt x="12" y="75"/>
                  </a:cubicBezTo>
                  <a:lnTo>
                    <a:pt x="12" y="86"/>
                  </a:lnTo>
                  <a:lnTo>
                    <a:pt x="12" y="98"/>
                  </a:lnTo>
                  <a:lnTo>
                    <a:pt x="1" y="108"/>
                  </a:lnTo>
                  <a:lnTo>
                    <a:pt x="1" y="120"/>
                  </a:lnTo>
                  <a:lnTo>
                    <a:pt x="1" y="131"/>
                  </a:lnTo>
                  <a:cubicBezTo>
                    <a:pt x="12" y="153"/>
                    <a:pt x="12" y="165"/>
                    <a:pt x="23" y="175"/>
                  </a:cubicBezTo>
                  <a:cubicBezTo>
                    <a:pt x="23" y="187"/>
                    <a:pt x="23" y="187"/>
                    <a:pt x="35" y="187"/>
                  </a:cubicBezTo>
                  <a:cubicBezTo>
                    <a:pt x="35" y="198"/>
                    <a:pt x="35" y="198"/>
                    <a:pt x="45" y="209"/>
                  </a:cubicBezTo>
                  <a:cubicBezTo>
                    <a:pt x="45" y="209"/>
                    <a:pt x="57" y="209"/>
                    <a:pt x="68" y="220"/>
                  </a:cubicBezTo>
                  <a:cubicBezTo>
                    <a:pt x="68" y="220"/>
                    <a:pt x="79" y="220"/>
                    <a:pt x="90" y="232"/>
                  </a:cubicBezTo>
                  <a:lnTo>
                    <a:pt x="157" y="232"/>
                  </a:lnTo>
                  <a:cubicBezTo>
                    <a:pt x="169" y="232"/>
                    <a:pt x="169" y="220"/>
                    <a:pt x="180" y="220"/>
                  </a:cubicBezTo>
                  <a:cubicBezTo>
                    <a:pt x="236" y="187"/>
                    <a:pt x="258" y="108"/>
                    <a:pt x="224" y="53"/>
                  </a:cubicBezTo>
                  <a:cubicBezTo>
                    <a:pt x="204" y="18"/>
                    <a:pt x="165"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0"/>
            <p:cNvSpPr/>
            <p:nvPr/>
          </p:nvSpPr>
          <p:spPr>
            <a:xfrm>
              <a:off x="2177500" y="885800"/>
              <a:ext cx="6450" cy="6000"/>
            </a:xfrm>
            <a:custGeom>
              <a:avLst/>
              <a:gdLst/>
              <a:ahLst/>
              <a:cxnLst/>
              <a:rect l="l" t="t" r="r" b="b"/>
              <a:pathLst>
                <a:path w="258" h="240" extrusionOk="0">
                  <a:moveTo>
                    <a:pt x="114" y="1"/>
                  </a:moveTo>
                  <a:cubicBezTo>
                    <a:pt x="94" y="1"/>
                    <a:pt x="74" y="6"/>
                    <a:pt x="56" y="16"/>
                  </a:cubicBezTo>
                  <a:lnTo>
                    <a:pt x="23" y="50"/>
                  </a:lnTo>
                  <a:cubicBezTo>
                    <a:pt x="23" y="50"/>
                    <a:pt x="23" y="61"/>
                    <a:pt x="11" y="61"/>
                  </a:cubicBezTo>
                  <a:lnTo>
                    <a:pt x="11" y="72"/>
                  </a:lnTo>
                  <a:cubicBezTo>
                    <a:pt x="11" y="83"/>
                    <a:pt x="11" y="83"/>
                    <a:pt x="1" y="95"/>
                  </a:cubicBezTo>
                  <a:lnTo>
                    <a:pt x="1" y="139"/>
                  </a:lnTo>
                  <a:cubicBezTo>
                    <a:pt x="1" y="139"/>
                    <a:pt x="11" y="150"/>
                    <a:pt x="11" y="162"/>
                  </a:cubicBezTo>
                  <a:cubicBezTo>
                    <a:pt x="11" y="162"/>
                    <a:pt x="11" y="173"/>
                    <a:pt x="23" y="184"/>
                  </a:cubicBezTo>
                  <a:cubicBezTo>
                    <a:pt x="34" y="217"/>
                    <a:pt x="78" y="240"/>
                    <a:pt x="112" y="240"/>
                  </a:cubicBezTo>
                  <a:lnTo>
                    <a:pt x="123" y="240"/>
                  </a:lnTo>
                  <a:cubicBezTo>
                    <a:pt x="135" y="240"/>
                    <a:pt x="135" y="240"/>
                    <a:pt x="135" y="229"/>
                  </a:cubicBezTo>
                  <a:lnTo>
                    <a:pt x="157" y="229"/>
                  </a:lnTo>
                  <a:cubicBezTo>
                    <a:pt x="157" y="229"/>
                    <a:pt x="168" y="229"/>
                    <a:pt x="179" y="217"/>
                  </a:cubicBezTo>
                  <a:cubicBezTo>
                    <a:pt x="235" y="184"/>
                    <a:pt x="257" y="117"/>
                    <a:pt x="224" y="61"/>
                  </a:cubicBezTo>
                  <a:cubicBezTo>
                    <a:pt x="201" y="23"/>
                    <a:pt x="158"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0"/>
            <p:cNvSpPr/>
            <p:nvPr/>
          </p:nvSpPr>
          <p:spPr>
            <a:xfrm>
              <a:off x="2183925" y="92680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0"/>
            <p:cNvSpPr/>
            <p:nvPr/>
          </p:nvSpPr>
          <p:spPr>
            <a:xfrm>
              <a:off x="2170800" y="934675"/>
              <a:ext cx="6725" cy="5925"/>
            </a:xfrm>
            <a:custGeom>
              <a:avLst/>
              <a:gdLst/>
              <a:ahLst/>
              <a:cxnLst/>
              <a:rect l="l" t="t" r="r" b="b"/>
              <a:pathLst>
                <a:path w="269" h="237" extrusionOk="0">
                  <a:moveTo>
                    <a:pt x="135" y="1"/>
                  </a:moveTo>
                  <a:cubicBezTo>
                    <a:pt x="116" y="1"/>
                    <a:pt x="96" y="6"/>
                    <a:pt x="78" y="17"/>
                  </a:cubicBezTo>
                  <a:cubicBezTo>
                    <a:pt x="23" y="50"/>
                    <a:pt x="0" y="129"/>
                    <a:pt x="34" y="184"/>
                  </a:cubicBezTo>
                  <a:cubicBezTo>
                    <a:pt x="55" y="219"/>
                    <a:pt x="93" y="237"/>
                    <a:pt x="133" y="237"/>
                  </a:cubicBezTo>
                  <a:cubicBezTo>
                    <a:pt x="156" y="237"/>
                    <a:pt x="181" y="230"/>
                    <a:pt x="202" y="218"/>
                  </a:cubicBezTo>
                  <a:cubicBezTo>
                    <a:pt x="257" y="184"/>
                    <a:pt x="269" y="117"/>
                    <a:pt x="235" y="62"/>
                  </a:cubicBezTo>
                  <a:cubicBezTo>
                    <a:pt x="212"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0"/>
            <p:cNvSpPr/>
            <p:nvPr/>
          </p:nvSpPr>
          <p:spPr>
            <a:xfrm>
              <a:off x="2157650" y="942700"/>
              <a:ext cx="6750" cy="5925"/>
            </a:xfrm>
            <a:custGeom>
              <a:avLst/>
              <a:gdLst/>
              <a:ahLst/>
              <a:cxnLst/>
              <a:rect l="l" t="t" r="r" b="b"/>
              <a:pathLst>
                <a:path w="270" h="237" extrusionOk="0">
                  <a:moveTo>
                    <a:pt x="144" y="1"/>
                  </a:moveTo>
                  <a:cubicBezTo>
                    <a:pt x="123" y="1"/>
                    <a:pt x="100" y="7"/>
                    <a:pt x="80" y="20"/>
                  </a:cubicBezTo>
                  <a:cubicBezTo>
                    <a:pt x="23" y="54"/>
                    <a:pt x="1" y="121"/>
                    <a:pt x="35" y="176"/>
                  </a:cubicBezTo>
                  <a:cubicBezTo>
                    <a:pt x="57" y="214"/>
                    <a:pt x="101" y="237"/>
                    <a:pt x="143" y="237"/>
                  </a:cubicBezTo>
                  <a:cubicBezTo>
                    <a:pt x="164" y="237"/>
                    <a:pt x="184" y="232"/>
                    <a:pt x="202" y="221"/>
                  </a:cubicBezTo>
                  <a:cubicBezTo>
                    <a:pt x="258" y="188"/>
                    <a:pt x="269" y="109"/>
                    <a:pt x="236" y="54"/>
                  </a:cubicBezTo>
                  <a:cubicBezTo>
                    <a:pt x="215" y="18"/>
                    <a:pt x="181"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0"/>
            <p:cNvSpPr/>
            <p:nvPr/>
          </p:nvSpPr>
          <p:spPr>
            <a:xfrm>
              <a:off x="2144800" y="950600"/>
              <a:ext cx="6475" cy="5925"/>
            </a:xfrm>
            <a:custGeom>
              <a:avLst/>
              <a:gdLst/>
              <a:ahLst/>
              <a:cxnLst/>
              <a:rect l="l" t="t" r="r" b="b"/>
              <a:pathLst>
                <a:path w="259" h="237" extrusionOk="0">
                  <a:moveTo>
                    <a:pt x="124" y="1"/>
                  </a:moveTo>
                  <a:cubicBezTo>
                    <a:pt x="105" y="1"/>
                    <a:pt x="86" y="6"/>
                    <a:pt x="68" y="16"/>
                  </a:cubicBezTo>
                  <a:cubicBezTo>
                    <a:pt x="57" y="28"/>
                    <a:pt x="46" y="28"/>
                    <a:pt x="46" y="39"/>
                  </a:cubicBezTo>
                  <a:lnTo>
                    <a:pt x="35" y="50"/>
                  </a:lnTo>
                  <a:cubicBezTo>
                    <a:pt x="23" y="61"/>
                    <a:pt x="23" y="61"/>
                    <a:pt x="23" y="73"/>
                  </a:cubicBezTo>
                  <a:cubicBezTo>
                    <a:pt x="12" y="95"/>
                    <a:pt x="1" y="117"/>
                    <a:pt x="12" y="140"/>
                  </a:cubicBezTo>
                  <a:cubicBezTo>
                    <a:pt x="12" y="151"/>
                    <a:pt x="12" y="173"/>
                    <a:pt x="23" y="184"/>
                  </a:cubicBezTo>
                  <a:cubicBezTo>
                    <a:pt x="44" y="219"/>
                    <a:pt x="83" y="237"/>
                    <a:pt x="122" y="237"/>
                  </a:cubicBezTo>
                  <a:cubicBezTo>
                    <a:pt x="146" y="237"/>
                    <a:pt x="170" y="230"/>
                    <a:pt x="191" y="218"/>
                  </a:cubicBezTo>
                  <a:cubicBezTo>
                    <a:pt x="247" y="184"/>
                    <a:pt x="258" y="117"/>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0"/>
            <p:cNvSpPr/>
            <p:nvPr/>
          </p:nvSpPr>
          <p:spPr>
            <a:xfrm>
              <a:off x="2209050" y="938325"/>
              <a:ext cx="6725" cy="6000"/>
            </a:xfrm>
            <a:custGeom>
              <a:avLst/>
              <a:gdLst/>
              <a:ahLst/>
              <a:cxnLst/>
              <a:rect l="l" t="t" r="r" b="b"/>
              <a:pathLst>
                <a:path w="269" h="240" extrusionOk="0">
                  <a:moveTo>
                    <a:pt x="135" y="0"/>
                  </a:moveTo>
                  <a:cubicBezTo>
                    <a:pt x="116" y="0"/>
                    <a:pt x="97" y="5"/>
                    <a:pt x="79" y="16"/>
                  </a:cubicBezTo>
                  <a:cubicBezTo>
                    <a:pt x="23" y="50"/>
                    <a:pt x="1" y="128"/>
                    <a:pt x="35" y="184"/>
                  </a:cubicBezTo>
                  <a:cubicBezTo>
                    <a:pt x="35" y="184"/>
                    <a:pt x="46" y="184"/>
                    <a:pt x="46" y="195"/>
                  </a:cubicBezTo>
                  <a:lnTo>
                    <a:pt x="57" y="206"/>
                  </a:lnTo>
                  <a:cubicBezTo>
                    <a:pt x="68" y="217"/>
                    <a:pt x="68" y="217"/>
                    <a:pt x="79" y="217"/>
                  </a:cubicBezTo>
                  <a:cubicBezTo>
                    <a:pt x="79" y="229"/>
                    <a:pt x="90" y="229"/>
                    <a:pt x="102" y="229"/>
                  </a:cubicBezTo>
                  <a:cubicBezTo>
                    <a:pt x="113" y="239"/>
                    <a:pt x="124" y="239"/>
                    <a:pt x="124" y="239"/>
                  </a:cubicBezTo>
                  <a:lnTo>
                    <a:pt x="157" y="239"/>
                  </a:lnTo>
                  <a:cubicBezTo>
                    <a:pt x="157" y="229"/>
                    <a:pt x="169" y="229"/>
                    <a:pt x="169" y="229"/>
                  </a:cubicBezTo>
                  <a:cubicBezTo>
                    <a:pt x="180" y="229"/>
                    <a:pt x="191" y="229"/>
                    <a:pt x="191" y="217"/>
                  </a:cubicBezTo>
                  <a:lnTo>
                    <a:pt x="202" y="217"/>
                  </a:lnTo>
                  <a:cubicBezTo>
                    <a:pt x="247"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0"/>
            <p:cNvSpPr/>
            <p:nvPr/>
          </p:nvSpPr>
          <p:spPr>
            <a:xfrm>
              <a:off x="2195950" y="946350"/>
              <a:ext cx="6725" cy="5900"/>
            </a:xfrm>
            <a:custGeom>
              <a:avLst/>
              <a:gdLst/>
              <a:ahLst/>
              <a:cxnLst/>
              <a:rect l="l" t="t" r="r" b="b"/>
              <a:pathLst>
                <a:path w="269" h="236" extrusionOk="0">
                  <a:moveTo>
                    <a:pt x="138" y="0"/>
                  </a:moveTo>
                  <a:cubicBezTo>
                    <a:pt x="116" y="0"/>
                    <a:pt x="95" y="7"/>
                    <a:pt x="78" y="19"/>
                  </a:cubicBezTo>
                  <a:cubicBezTo>
                    <a:pt x="22"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0"/>
            <p:cNvSpPr/>
            <p:nvPr/>
          </p:nvSpPr>
          <p:spPr>
            <a:xfrm>
              <a:off x="2182800" y="954325"/>
              <a:ext cx="6725" cy="5825"/>
            </a:xfrm>
            <a:custGeom>
              <a:avLst/>
              <a:gdLst/>
              <a:ahLst/>
              <a:cxnLst/>
              <a:rect l="l" t="t" r="r" b="b"/>
              <a:pathLst>
                <a:path w="269" h="233" extrusionOk="0">
                  <a:moveTo>
                    <a:pt x="138" y="0"/>
                  </a:moveTo>
                  <a:cubicBezTo>
                    <a:pt x="116" y="0"/>
                    <a:pt x="96" y="7"/>
                    <a:pt x="79" y="24"/>
                  </a:cubicBezTo>
                  <a:cubicBezTo>
                    <a:pt x="23" y="58"/>
                    <a:pt x="1" y="125"/>
                    <a:pt x="34" y="180"/>
                  </a:cubicBezTo>
                  <a:cubicBezTo>
                    <a:pt x="55" y="216"/>
                    <a:pt x="89" y="233"/>
                    <a:pt x="125" y="233"/>
                  </a:cubicBezTo>
                  <a:cubicBezTo>
                    <a:pt x="147" y="233"/>
                    <a:pt x="170" y="227"/>
                    <a:pt x="191" y="214"/>
                  </a:cubicBezTo>
                  <a:cubicBezTo>
                    <a:pt x="246" y="180"/>
                    <a:pt x="269" y="113"/>
                    <a:pt x="236" y="58"/>
                  </a:cubicBezTo>
                  <a:cubicBezTo>
                    <a:pt x="214" y="22"/>
                    <a:pt x="175"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0"/>
            <p:cNvSpPr/>
            <p:nvPr/>
          </p:nvSpPr>
          <p:spPr>
            <a:xfrm>
              <a:off x="2169675" y="962350"/>
              <a:ext cx="6725" cy="5850"/>
            </a:xfrm>
            <a:custGeom>
              <a:avLst/>
              <a:gdLst/>
              <a:ahLst/>
              <a:cxnLst/>
              <a:rect l="l" t="t" r="r" b="b"/>
              <a:pathLst>
                <a:path w="269" h="234" extrusionOk="0">
                  <a:moveTo>
                    <a:pt x="129" y="0"/>
                  </a:moveTo>
                  <a:cubicBezTo>
                    <a:pt x="111" y="0"/>
                    <a:pt x="93" y="5"/>
                    <a:pt x="79" y="16"/>
                  </a:cubicBezTo>
                  <a:cubicBezTo>
                    <a:pt x="23" y="50"/>
                    <a:pt x="1" y="127"/>
                    <a:pt x="34" y="184"/>
                  </a:cubicBezTo>
                  <a:cubicBezTo>
                    <a:pt x="56" y="213"/>
                    <a:pt x="94" y="233"/>
                    <a:pt x="132" y="233"/>
                  </a:cubicBezTo>
                  <a:cubicBezTo>
                    <a:pt x="152" y="233"/>
                    <a:pt x="172" y="228"/>
                    <a:pt x="190" y="217"/>
                  </a:cubicBezTo>
                  <a:cubicBezTo>
                    <a:pt x="247" y="184"/>
                    <a:pt x="269" y="117"/>
                    <a:pt x="235" y="60"/>
                  </a:cubicBezTo>
                  <a:cubicBezTo>
                    <a:pt x="212" y="23"/>
                    <a:pt x="169"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0"/>
            <p:cNvSpPr/>
            <p:nvPr/>
          </p:nvSpPr>
          <p:spPr>
            <a:xfrm>
              <a:off x="2251250" y="1007150"/>
              <a:ext cx="6450" cy="5900"/>
            </a:xfrm>
            <a:custGeom>
              <a:avLst/>
              <a:gdLst/>
              <a:ahLst/>
              <a:cxnLst/>
              <a:rect l="l" t="t" r="r" b="b"/>
              <a:pathLst>
                <a:path w="258" h="236" extrusionOk="0">
                  <a:moveTo>
                    <a:pt x="123" y="1"/>
                  </a:moveTo>
                  <a:cubicBezTo>
                    <a:pt x="101" y="1"/>
                    <a:pt x="78" y="1"/>
                    <a:pt x="56" y="23"/>
                  </a:cubicBezTo>
                  <a:cubicBezTo>
                    <a:pt x="56" y="23"/>
                    <a:pt x="45" y="23"/>
                    <a:pt x="45" y="34"/>
                  </a:cubicBezTo>
                  <a:lnTo>
                    <a:pt x="11" y="68"/>
                  </a:lnTo>
                  <a:lnTo>
                    <a:pt x="11" y="90"/>
                  </a:lnTo>
                  <a:lnTo>
                    <a:pt x="11" y="101"/>
                  </a:lnTo>
                  <a:cubicBezTo>
                    <a:pt x="11" y="113"/>
                    <a:pt x="1" y="113"/>
                    <a:pt x="1" y="113"/>
                  </a:cubicBezTo>
                  <a:lnTo>
                    <a:pt x="1" y="123"/>
                  </a:lnTo>
                  <a:lnTo>
                    <a:pt x="1" y="135"/>
                  </a:lnTo>
                  <a:cubicBezTo>
                    <a:pt x="11" y="146"/>
                    <a:pt x="11" y="168"/>
                    <a:pt x="23" y="180"/>
                  </a:cubicBezTo>
                  <a:cubicBezTo>
                    <a:pt x="23" y="180"/>
                    <a:pt x="23" y="190"/>
                    <a:pt x="34" y="190"/>
                  </a:cubicBezTo>
                  <a:cubicBezTo>
                    <a:pt x="34" y="190"/>
                    <a:pt x="34" y="202"/>
                    <a:pt x="45" y="202"/>
                  </a:cubicBezTo>
                  <a:cubicBezTo>
                    <a:pt x="56" y="213"/>
                    <a:pt x="56" y="213"/>
                    <a:pt x="68" y="213"/>
                  </a:cubicBezTo>
                  <a:cubicBezTo>
                    <a:pt x="68" y="224"/>
                    <a:pt x="78" y="224"/>
                    <a:pt x="90" y="224"/>
                  </a:cubicBezTo>
                  <a:lnTo>
                    <a:pt x="90" y="235"/>
                  </a:lnTo>
                  <a:cubicBezTo>
                    <a:pt x="123" y="235"/>
                    <a:pt x="157" y="235"/>
                    <a:pt x="179" y="224"/>
                  </a:cubicBezTo>
                  <a:lnTo>
                    <a:pt x="179" y="213"/>
                  </a:lnTo>
                  <a:cubicBezTo>
                    <a:pt x="235" y="180"/>
                    <a:pt x="257" y="113"/>
                    <a:pt x="224" y="56"/>
                  </a:cubicBezTo>
                  <a:cubicBezTo>
                    <a:pt x="202" y="23"/>
                    <a:pt x="168"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0"/>
            <p:cNvSpPr/>
            <p:nvPr/>
          </p:nvSpPr>
          <p:spPr>
            <a:xfrm>
              <a:off x="2219400" y="954525"/>
              <a:ext cx="5875" cy="6000"/>
            </a:xfrm>
            <a:custGeom>
              <a:avLst/>
              <a:gdLst/>
              <a:ahLst/>
              <a:cxnLst/>
              <a:rect l="l" t="t" r="r" b="b"/>
              <a:pathLst>
                <a:path w="235" h="240" extrusionOk="0">
                  <a:moveTo>
                    <a:pt x="112" y="0"/>
                  </a:moveTo>
                  <a:cubicBezTo>
                    <a:pt x="93" y="0"/>
                    <a:pt x="74" y="5"/>
                    <a:pt x="56" y="16"/>
                  </a:cubicBezTo>
                  <a:lnTo>
                    <a:pt x="56" y="27"/>
                  </a:lnTo>
                  <a:cubicBezTo>
                    <a:pt x="45" y="27"/>
                    <a:pt x="34" y="38"/>
                    <a:pt x="34" y="50"/>
                  </a:cubicBezTo>
                  <a:lnTo>
                    <a:pt x="23" y="50"/>
                  </a:lnTo>
                  <a:cubicBezTo>
                    <a:pt x="23" y="61"/>
                    <a:pt x="11" y="72"/>
                    <a:pt x="11" y="72"/>
                  </a:cubicBezTo>
                  <a:cubicBezTo>
                    <a:pt x="11" y="83"/>
                    <a:pt x="1" y="83"/>
                    <a:pt x="1" y="95"/>
                  </a:cubicBezTo>
                  <a:lnTo>
                    <a:pt x="1" y="105"/>
                  </a:lnTo>
                  <a:lnTo>
                    <a:pt x="1" y="139"/>
                  </a:lnTo>
                  <a:lnTo>
                    <a:pt x="1" y="150"/>
                  </a:lnTo>
                  <a:lnTo>
                    <a:pt x="1" y="162"/>
                  </a:lnTo>
                  <a:cubicBezTo>
                    <a:pt x="11" y="172"/>
                    <a:pt x="11" y="172"/>
                    <a:pt x="11" y="184"/>
                  </a:cubicBezTo>
                  <a:lnTo>
                    <a:pt x="45" y="217"/>
                  </a:lnTo>
                  <a:cubicBezTo>
                    <a:pt x="56" y="217"/>
                    <a:pt x="56" y="229"/>
                    <a:pt x="68" y="229"/>
                  </a:cubicBezTo>
                  <a:cubicBezTo>
                    <a:pt x="78" y="229"/>
                    <a:pt x="78" y="239"/>
                    <a:pt x="90" y="239"/>
                  </a:cubicBezTo>
                  <a:lnTo>
                    <a:pt x="135" y="239"/>
                  </a:lnTo>
                  <a:cubicBezTo>
                    <a:pt x="135" y="239"/>
                    <a:pt x="146" y="239"/>
                    <a:pt x="146" y="229"/>
                  </a:cubicBezTo>
                  <a:lnTo>
                    <a:pt x="157" y="229"/>
                  </a:lnTo>
                  <a:cubicBezTo>
                    <a:pt x="168" y="229"/>
                    <a:pt x="168" y="229"/>
                    <a:pt x="179" y="217"/>
                  </a:cubicBezTo>
                  <a:cubicBezTo>
                    <a:pt x="213" y="195"/>
                    <a:pt x="235" y="162"/>
                    <a:pt x="235" y="128"/>
                  </a:cubicBezTo>
                  <a:cubicBezTo>
                    <a:pt x="235" y="105"/>
                    <a:pt x="235" y="83"/>
                    <a:pt x="213"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0"/>
            <p:cNvSpPr/>
            <p:nvPr/>
          </p:nvSpPr>
          <p:spPr>
            <a:xfrm>
              <a:off x="2205700" y="962625"/>
              <a:ext cx="6475" cy="5850"/>
            </a:xfrm>
            <a:custGeom>
              <a:avLst/>
              <a:gdLst/>
              <a:ahLst/>
              <a:cxnLst/>
              <a:rect l="l" t="t" r="r" b="b"/>
              <a:pathLst>
                <a:path w="259" h="234" extrusionOk="0">
                  <a:moveTo>
                    <a:pt x="135" y="0"/>
                  </a:moveTo>
                  <a:cubicBezTo>
                    <a:pt x="116" y="0"/>
                    <a:pt x="97" y="5"/>
                    <a:pt x="79" y="16"/>
                  </a:cubicBezTo>
                  <a:cubicBezTo>
                    <a:pt x="23" y="49"/>
                    <a:pt x="1" y="128"/>
                    <a:pt x="35" y="184"/>
                  </a:cubicBezTo>
                  <a:cubicBezTo>
                    <a:pt x="57" y="213"/>
                    <a:pt x="99" y="233"/>
                    <a:pt x="142" y="233"/>
                  </a:cubicBezTo>
                  <a:cubicBezTo>
                    <a:pt x="163" y="233"/>
                    <a:pt x="184" y="228"/>
                    <a:pt x="202" y="217"/>
                  </a:cubicBezTo>
                  <a:cubicBezTo>
                    <a:pt x="247" y="195"/>
                    <a:pt x="258" y="150"/>
                    <a:pt x="258" y="106"/>
                  </a:cubicBezTo>
                  <a:cubicBezTo>
                    <a:pt x="258" y="83"/>
                    <a:pt x="247" y="72"/>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0"/>
            <p:cNvSpPr/>
            <p:nvPr/>
          </p:nvSpPr>
          <p:spPr>
            <a:xfrm>
              <a:off x="2192850" y="970650"/>
              <a:ext cx="6175" cy="5925"/>
            </a:xfrm>
            <a:custGeom>
              <a:avLst/>
              <a:gdLst/>
              <a:ahLst/>
              <a:cxnLst/>
              <a:rect l="l" t="t" r="r" b="b"/>
              <a:pathLst>
                <a:path w="247" h="237" extrusionOk="0">
                  <a:moveTo>
                    <a:pt x="133" y="0"/>
                  </a:moveTo>
                  <a:cubicBezTo>
                    <a:pt x="112" y="0"/>
                    <a:pt x="89" y="7"/>
                    <a:pt x="68" y="19"/>
                  </a:cubicBezTo>
                  <a:cubicBezTo>
                    <a:pt x="57" y="19"/>
                    <a:pt x="57" y="19"/>
                    <a:pt x="45" y="31"/>
                  </a:cubicBezTo>
                  <a:cubicBezTo>
                    <a:pt x="45" y="31"/>
                    <a:pt x="35" y="41"/>
                    <a:pt x="35" y="53"/>
                  </a:cubicBezTo>
                  <a:cubicBezTo>
                    <a:pt x="1" y="86"/>
                    <a:pt x="1" y="131"/>
                    <a:pt x="23" y="175"/>
                  </a:cubicBezTo>
                  <a:cubicBezTo>
                    <a:pt x="46" y="214"/>
                    <a:pt x="89" y="236"/>
                    <a:pt x="132" y="236"/>
                  </a:cubicBezTo>
                  <a:cubicBezTo>
                    <a:pt x="153" y="236"/>
                    <a:pt x="173" y="231"/>
                    <a:pt x="191" y="220"/>
                  </a:cubicBezTo>
                  <a:cubicBezTo>
                    <a:pt x="214" y="198"/>
                    <a:pt x="224" y="187"/>
                    <a:pt x="236" y="165"/>
                  </a:cubicBezTo>
                  <a:cubicBezTo>
                    <a:pt x="236" y="153"/>
                    <a:pt x="236" y="153"/>
                    <a:pt x="247" y="142"/>
                  </a:cubicBezTo>
                  <a:cubicBezTo>
                    <a:pt x="247" y="120"/>
                    <a:pt x="247" y="98"/>
                    <a:pt x="236" y="75"/>
                  </a:cubicBezTo>
                  <a:cubicBezTo>
                    <a:pt x="236" y="64"/>
                    <a:pt x="236" y="64"/>
                    <a:pt x="224" y="53"/>
                  </a:cubicBezTo>
                  <a:cubicBezTo>
                    <a:pt x="204" y="18"/>
                    <a:pt x="170"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0"/>
            <p:cNvSpPr/>
            <p:nvPr/>
          </p:nvSpPr>
          <p:spPr>
            <a:xfrm>
              <a:off x="2179750" y="978675"/>
              <a:ext cx="6150" cy="5800"/>
            </a:xfrm>
            <a:custGeom>
              <a:avLst/>
              <a:gdLst/>
              <a:ahLst/>
              <a:cxnLst/>
              <a:rect l="l" t="t" r="r" b="b"/>
              <a:pathLst>
                <a:path w="246" h="232" extrusionOk="0">
                  <a:moveTo>
                    <a:pt x="112" y="0"/>
                  </a:moveTo>
                  <a:cubicBezTo>
                    <a:pt x="89" y="0"/>
                    <a:pt x="78" y="11"/>
                    <a:pt x="67" y="11"/>
                  </a:cubicBezTo>
                  <a:cubicBezTo>
                    <a:pt x="22" y="45"/>
                    <a:pt x="0" y="89"/>
                    <a:pt x="11" y="134"/>
                  </a:cubicBezTo>
                  <a:cubicBezTo>
                    <a:pt x="11" y="145"/>
                    <a:pt x="22" y="157"/>
                    <a:pt x="22" y="179"/>
                  </a:cubicBezTo>
                  <a:cubicBezTo>
                    <a:pt x="45" y="201"/>
                    <a:pt x="55" y="212"/>
                    <a:pt x="78" y="224"/>
                  </a:cubicBezTo>
                  <a:cubicBezTo>
                    <a:pt x="89" y="229"/>
                    <a:pt x="103" y="232"/>
                    <a:pt x="118" y="232"/>
                  </a:cubicBezTo>
                  <a:cubicBezTo>
                    <a:pt x="134" y="232"/>
                    <a:pt x="151" y="229"/>
                    <a:pt x="167" y="224"/>
                  </a:cubicBezTo>
                  <a:cubicBezTo>
                    <a:pt x="179" y="224"/>
                    <a:pt x="179" y="224"/>
                    <a:pt x="190" y="212"/>
                  </a:cubicBezTo>
                  <a:cubicBezTo>
                    <a:pt x="212" y="201"/>
                    <a:pt x="234" y="167"/>
                    <a:pt x="246" y="145"/>
                  </a:cubicBezTo>
                  <a:cubicBezTo>
                    <a:pt x="246" y="112"/>
                    <a:pt x="246" y="78"/>
                    <a:pt x="224" y="56"/>
                  </a:cubicBezTo>
                  <a:cubicBezTo>
                    <a:pt x="224" y="45"/>
                    <a:pt x="224" y="45"/>
                    <a:pt x="212" y="33"/>
                  </a:cubicBezTo>
                  <a:cubicBezTo>
                    <a:pt x="201" y="22"/>
                    <a:pt x="190" y="11"/>
                    <a:pt x="179" y="11"/>
                  </a:cubicBezTo>
                  <a:cubicBezTo>
                    <a:pt x="156"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0"/>
            <p:cNvSpPr/>
            <p:nvPr/>
          </p:nvSpPr>
          <p:spPr>
            <a:xfrm>
              <a:off x="2216050" y="979300"/>
              <a:ext cx="6725" cy="5925"/>
            </a:xfrm>
            <a:custGeom>
              <a:avLst/>
              <a:gdLst/>
              <a:ahLst/>
              <a:cxnLst/>
              <a:rect l="l" t="t" r="r" b="b"/>
              <a:pathLst>
                <a:path w="269" h="237" extrusionOk="0">
                  <a:moveTo>
                    <a:pt x="136" y="1"/>
                  </a:moveTo>
                  <a:cubicBezTo>
                    <a:pt x="113" y="1"/>
                    <a:pt x="88" y="7"/>
                    <a:pt x="68" y="20"/>
                  </a:cubicBezTo>
                  <a:cubicBezTo>
                    <a:pt x="11" y="53"/>
                    <a:pt x="1" y="120"/>
                    <a:pt x="34" y="176"/>
                  </a:cubicBezTo>
                  <a:cubicBezTo>
                    <a:pt x="57" y="214"/>
                    <a:pt x="95" y="236"/>
                    <a:pt x="135" y="236"/>
                  </a:cubicBezTo>
                  <a:cubicBezTo>
                    <a:pt x="154" y="236"/>
                    <a:pt x="172" y="231"/>
                    <a:pt x="190" y="221"/>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0"/>
            <p:cNvSpPr/>
            <p:nvPr/>
          </p:nvSpPr>
          <p:spPr>
            <a:xfrm>
              <a:off x="2202925" y="987200"/>
              <a:ext cx="6725" cy="5925"/>
            </a:xfrm>
            <a:custGeom>
              <a:avLst/>
              <a:gdLst/>
              <a:ahLst/>
              <a:cxnLst/>
              <a:rect l="l" t="t" r="r" b="b"/>
              <a:pathLst>
                <a:path w="269" h="237" extrusionOk="0">
                  <a:moveTo>
                    <a:pt x="126" y="1"/>
                  </a:moveTo>
                  <a:cubicBezTo>
                    <a:pt x="106" y="1"/>
                    <a:pt x="85" y="6"/>
                    <a:pt x="67" y="17"/>
                  </a:cubicBezTo>
                  <a:cubicBezTo>
                    <a:pt x="12" y="50"/>
                    <a:pt x="0" y="128"/>
                    <a:pt x="34" y="184"/>
                  </a:cubicBezTo>
                  <a:cubicBezTo>
                    <a:pt x="55" y="219"/>
                    <a:pt x="89" y="236"/>
                    <a:pt x="125" y="236"/>
                  </a:cubicBezTo>
                  <a:cubicBezTo>
                    <a:pt x="147" y="236"/>
                    <a:pt x="169" y="230"/>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0"/>
            <p:cNvSpPr/>
            <p:nvPr/>
          </p:nvSpPr>
          <p:spPr>
            <a:xfrm>
              <a:off x="2189800" y="995225"/>
              <a:ext cx="6725" cy="5925"/>
            </a:xfrm>
            <a:custGeom>
              <a:avLst/>
              <a:gdLst/>
              <a:ahLst/>
              <a:cxnLst/>
              <a:rect l="l" t="t" r="r" b="b"/>
              <a:pathLst>
                <a:path w="269" h="237" extrusionOk="0">
                  <a:moveTo>
                    <a:pt x="136" y="1"/>
                  </a:moveTo>
                  <a:cubicBezTo>
                    <a:pt x="112" y="1"/>
                    <a:pt x="88" y="7"/>
                    <a:pt x="67" y="19"/>
                  </a:cubicBezTo>
                  <a:cubicBezTo>
                    <a:pt x="11" y="53"/>
                    <a:pt x="0" y="120"/>
                    <a:pt x="33" y="176"/>
                  </a:cubicBezTo>
                  <a:cubicBezTo>
                    <a:pt x="56" y="214"/>
                    <a:pt x="95" y="236"/>
                    <a:pt x="134" y="236"/>
                  </a:cubicBezTo>
                  <a:cubicBezTo>
                    <a:pt x="153" y="236"/>
                    <a:pt x="172" y="231"/>
                    <a:pt x="190" y="220"/>
                  </a:cubicBezTo>
                  <a:cubicBezTo>
                    <a:pt x="246" y="187"/>
                    <a:pt x="268" y="109"/>
                    <a:pt x="234" y="53"/>
                  </a:cubicBezTo>
                  <a:cubicBezTo>
                    <a:pt x="214" y="18"/>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0"/>
            <p:cNvSpPr/>
            <p:nvPr/>
          </p:nvSpPr>
          <p:spPr>
            <a:xfrm>
              <a:off x="2176950" y="1003200"/>
              <a:ext cx="6425" cy="5975"/>
            </a:xfrm>
            <a:custGeom>
              <a:avLst/>
              <a:gdLst/>
              <a:ahLst/>
              <a:cxnLst/>
              <a:rect l="l" t="t" r="r" b="b"/>
              <a:pathLst>
                <a:path w="257" h="239" extrusionOk="0">
                  <a:moveTo>
                    <a:pt x="123" y="1"/>
                  </a:moveTo>
                  <a:cubicBezTo>
                    <a:pt x="100" y="1"/>
                    <a:pt x="76" y="8"/>
                    <a:pt x="56" y="25"/>
                  </a:cubicBezTo>
                  <a:cubicBezTo>
                    <a:pt x="45" y="25"/>
                    <a:pt x="45" y="35"/>
                    <a:pt x="33" y="35"/>
                  </a:cubicBezTo>
                  <a:cubicBezTo>
                    <a:pt x="33" y="47"/>
                    <a:pt x="33" y="47"/>
                    <a:pt x="23" y="47"/>
                  </a:cubicBezTo>
                  <a:lnTo>
                    <a:pt x="23" y="58"/>
                  </a:lnTo>
                  <a:lnTo>
                    <a:pt x="11" y="69"/>
                  </a:lnTo>
                  <a:lnTo>
                    <a:pt x="11" y="80"/>
                  </a:lnTo>
                  <a:cubicBezTo>
                    <a:pt x="11" y="92"/>
                    <a:pt x="0" y="92"/>
                    <a:pt x="0" y="102"/>
                  </a:cubicBezTo>
                  <a:lnTo>
                    <a:pt x="0" y="114"/>
                  </a:lnTo>
                  <a:lnTo>
                    <a:pt x="0" y="136"/>
                  </a:lnTo>
                  <a:cubicBezTo>
                    <a:pt x="0" y="147"/>
                    <a:pt x="11" y="147"/>
                    <a:pt x="11" y="159"/>
                  </a:cubicBezTo>
                  <a:cubicBezTo>
                    <a:pt x="11" y="170"/>
                    <a:pt x="11" y="170"/>
                    <a:pt x="23" y="181"/>
                  </a:cubicBezTo>
                  <a:cubicBezTo>
                    <a:pt x="44" y="216"/>
                    <a:pt x="78" y="238"/>
                    <a:pt x="115" y="238"/>
                  </a:cubicBezTo>
                  <a:cubicBezTo>
                    <a:pt x="136" y="238"/>
                    <a:pt x="158" y="231"/>
                    <a:pt x="179" y="214"/>
                  </a:cubicBezTo>
                  <a:cubicBezTo>
                    <a:pt x="235" y="181"/>
                    <a:pt x="257" y="114"/>
                    <a:pt x="224" y="58"/>
                  </a:cubicBezTo>
                  <a:cubicBezTo>
                    <a:pt x="202"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0"/>
            <p:cNvSpPr/>
            <p:nvPr/>
          </p:nvSpPr>
          <p:spPr>
            <a:xfrm>
              <a:off x="2227775" y="998925"/>
              <a:ext cx="6750" cy="5850"/>
            </a:xfrm>
            <a:custGeom>
              <a:avLst/>
              <a:gdLst/>
              <a:ahLst/>
              <a:cxnLst/>
              <a:rect l="l" t="t" r="r" b="b"/>
              <a:pathLst>
                <a:path w="270" h="234" extrusionOk="0">
                  <a:moveTo>
                    <a:pt x="135" y="1"/>
                  </a:moveTo>
                  <a:cubicBezTo>
                    <a:pt x="116" y="1"/>
                    <a:pt x="97" y="6"/>
                    <a:pt x="79" y="17"/>
                  </a:cubicBezTo>
                  <a:cubicBezTo>
                    <a:pt x="23" y="50"/>
                    <a:pt x="1" y="117"/>
                    <a:pt x="34" y="173"/>
                  </a:cubicBezTo>
                  <a:cubicBezTo>
                    <a:pt x="57" y="211"/>
                    <a:pt x="101" y="234"/>
                    <a:pt x="144" y="234"/>
                  </a:cubicBezTo>
                  <a:cubicBezTo>
                    <a:pt x="164" y="234"/>
                    <a:pt x="184" y="229"/>
                    <a:pt x="202" y="218"/>
                  </a:cubicBezTo>
                  <a:cubicBezTo>
                    <a:pt x="257" y="184"/>
                    <a:pt x="269" y="106"/>
                    <a:pt x="235" y="62"/>
                  </a:cubicBezTo>
                  <a:cubicBezTo>
                    <a:pt x="213" y="23"/>
                    <a:pt x="17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0"/>
            <p:cNvSpPr/>
            <p:nvPr/>
          </p:nvSpPr>
          <p:spPr>
            <a:xfrm>
              <a:off x="2214650" y="1006950"/>
              <a:ext cx="6725" cy="5925"/>
            </a:xfrm>
            <a:custGeom>
              <a:avLst/>
              <a:gdLst/>
              <a:ahLst/>
              <a:cxnLst/>
              <a:rect l="l" t="t" r="r" b="b"/>
              <a:pathLst>
                <a:path w="269" h="237" extrusionOk="0">
                  <a:moveTo>
                    <a:pt x="144" y="1"/>
                  </a:moveTo>
                  <a:cubicBezTo>
                    <a:pt x="122" y="1"/>
                    <a:pt x="100" y="7"/>
                    <a:pt x="79" y="20"/>
                  </a:cubicBezTo>
                  <a:cubicBezTo>
                    <a:pt x="23" y="54"/>
                    <a:pt x="0" y="121"/>
                    <a:pt x="34" y="176"/>
                  </a:cubicBezTo>
                  <a:cubicBezTo>
                    <a:pt x="57" y="214"/>
                    <a:pt x="100" y="237"/>
                    <a:pt x="143" y="237"/>
                  </a:cubicBezTo>
                  <a:cubicBezTo>
                    <a:pt x="163" y="237"/>
                    <a:pt x="184" y="232"/>
                    <a:pt x="201" y="221"/>
                  </a:cubicBezTo>
                  <a:cubicBezTo>
                    <a:pt x="258" y="188"/>
                    <a:pt x="268" y="109"/>
                    <a:pt x="235" y="54"/>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0"/>
            <p:cNvSpPr/>
            <p:nvPr/>
          </p:nvSpPr>
          <p:spPr>
            <a:xfrm>
              <a:off x="2201525" y="1014850"/>
              <a:ext cx="6725" cy="5925"/>
            </a:xfrm>
            <a:custGeom>
              <a:avLst/>
              <a:gdLst/>
              <a:ahLst/>
              <a:cxnLst/>
              <a:rect l="l" t="t" r="r" b="b"/>
              <a:pathLst>
                <a:path w="269" h="237" extrusionOk="0">
                  <a:moveTo>
                    <a:pt x="134" y="1"/>
                  </a:moveTo>
                  <a:cubicBezTo>
                    <a:pt x="115" y="1"/>
                    <a:pt x="96" y="6"/>
                    <a:pt x="78" y="16"/>
                  </a:cubicBezTo>
                  <a:cubicBezTo>
                    <a:pt x="23" y="50"/>
                    <a:pt x="1" y="128"/>
                    <a:pt x="34" y="184"/>
                  </a:cubicBezTo>
                  <a:cubicBezTo>
                    <a:pt x="55" y="219"/>
                    <a:pt x="93" y="237"/>
                    <a:pt x="133" y="237"/>
                  </a:cubicBezTo>
                  <a:cubicBezTo>
                    <a:pt x="156" y="237"/>
                    <a:pt x="181"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0"/>
            <p:cNvSpPr/>
            <p:nvPr/>
          </p:nvSpPr>
          <p:spPr>
            <a:xfrm>
              <a:off x="2241200" y="990825"/>
              <a:ext cx="6425" cy="6000"/>
            </a:xfrm>
            <a:custGeom>
              <a:avLst/>
              <a:gdLst/>
              <a:ahLst/>
              <a:cxnLst/>
              <a:rect l="l" t="t" r="r" b="b"/>
              <a:pathLst>
                <a:path w="257" h="240" extrusionOk="0">
                  <a:moveTo>
                    <a:pt x="122" y="1"/>
                  </a:moveTo>
                  <a:cubicBezTo>
                    <a:pt x="104" y="1"/>
                    <a:pt x="85" y="6"/>
                    <a:pt x="67" y="16"/>
                  </a:cubicBezTo>
                  <a:lnTo>
                    <a:pt x="67" y="28"/>
                  </a:lnTo>
                  <a:cubicBezTo>
                    <a:pt x="56" y="28"/>
                    <a:pt x="56" y="39"/>
                    <a:pt x="45" y="39"/>
                  </a:cubicBezTo>
                  <a:lnTo>
                    <a:pt x="33" y="50"/>
                  </a:lnTo>
                  <a:cubicBezTo>
                    <a:pt x="33" y="50"/>
                    <a:pt x="33" y="61"/>
                    <a:pt x="23" y="61"/>
                  </a:cubicBezTo>
                  <a:lnTo>
                    <a:pt x="23" y="73"/>
                  </a:lnTo>
                  <a:cubicBezTo>
                    <a:pt x="0" y="106"/>
                    <a:pt x="11" y="151"/>
                    <a:pt x="23" y="185"/>
                  </a:cubicBezTo>
                  <a:cubicBezTo>
                    <a:pt x="33" y="185"/>
                    <a:pt x="33" y="195"/>
                    <a:pt x="45" y="195"/>
                  </a:cubicBezTo>
                  <a:cubicBezTo>
                    <a:pt x="45" y="207"/>
                    <a:pt x="56" y="207"/>
                    <a:pt x="56" y="218"/>
                  </a:cubicBezTo>
                  <a:cubicBezTo>
                    <a:pt x="67" y="229"/>
                    <a:pt x="90" y="229"/>
                    <a:pt x="100" y="229"/>
                  </a:cubicBezTo>
                  <a:lnTo>
                    <a:pt x="100" y="240"/>
                  </a:lnTo>
                  <a:lnTo>
                    <a:pt x="145" y="240"/>
                  </a:lnTo>
                  <a:cubicBezTo>
                    <a:pt x="157" y="240"/>
                    <a:pt x="179" y="229"/>
                    <a:pt x="190" y="218"/>
                  </a:cubicBezTo>
                  <a:cubicBezTo>
                    <a:pt x="246" y="185"/>
                    <a:pt x="257" y="117"/>
                    <a:pt x="224" y="61"/>
                  </a:cubicBezTo>
                  <a:cubicBezTo>
                    <a:pt x="201" y="23"/>
                    <a:pt x="16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0"/>
            <p:cNvSpPr/>
            <p:nvPr/>
          </p:nvSpPr>
          <p:spPr>
            <a:xfrm>
              <a:off x="2238100" y="1015125"/>
              <a:ext cx="6475" cy="6025"/>
            </a:xfrm>
            <a:custGeom>
              <a:avLst/>
              <a:gdLst/>
              <a:ahLst/>
              <a:cxnLst/>
              <a:rect l="l" t="t" r="r" b="b"/>
              <a:pathLst>
                <a:path w="259" h="241" extrusionOk="0">
                  <a:moveTo>
                    <a:pt x="116" y="1"/>
                  </a:moveTo>
                  <a:cubicBezTo>
                    <a:pt x="95" y="1"/>
                    <a:pt x="75" y="6"/>
                    <a:pt x="57" y="17"/>
                  </a:cubicBezTo>
                  <a:cubicBezTo>
                    <a:pt x="23" y="39"/>
                    <a:pt x="1" y="72"/>
                    <a:pt x="1" y="117"/>
                  </a:cubicBezTo>
                  <a:cubicBezTo>
                    <a:pt x="1" y="139"/>
                    <a:pt x="13" y="162"/>
                    <a:pt x="23" y="184"/>
                  </a:cubicBezTo>
                  <a:cubicBezTo>
                    <a:pt x="46" y="218"/>
                    <a:pt x="90" y="240"/>
                    <a:pt x="135" y="240"/>
                  </a:cubicBezTo>
                  <a:cubicBezTo>
                    <a:pt x="147" y="229"/>
                    <a:pt x="157" y="229"/>
                    <a:pt x="157" y="229"/>
                  </a:cubicBezTo>
                  <a:cubicBezTo>
                    <a:pt x="169" y="229"/>
                    <a:pt x="180" y="229"/>
                    <a:pt x="180" y="218"/>
                  </a:cubicBezTo>
                  <a:cubicBezTo>
                    <a:pt x="236" y="184"/>
                    <a:pt x="258" y="117"/>
                    <a:pt x="224" y="62"/>
                  </a:cubicBezTo>
                  <a:cubicBezTo>
                    <a:pt x="202" y="24"/>
                    <a:pt x="159" y="1"/>
                    <a:pt x="1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0"/>
            <p:cNvSpPr/>
            <p:nvPr/>
          </p:nvSpPr>
          <p:spPr>
            <a:xfrm>
              <a:off x="2224700" y="1023075"/>
              <a:ext cx="6725" cy="5975"/>
            </a:xfrm>
            <a:custGeom>
              <a:avLst/>
              <a:gdLst/>
              <a:ahLst/>
              <a:cxnLst/>
              <a:rect l="l" t="t" r="r" b="b"/>
              <a:pathLst>
                <a:path w="269" h="239" extrusionOk="0">
                  <a:moveTo>
                    <a:pt x="112" y="0"/>
                  </a:moveTo>
                  <a:cubicBezTo>
                    <a:pt x="102" y="12"/>
                    <a:pt x="90" y="12"/>
                    <a:pt x="68" y="23"/>
                  </a:cubicBezTo>
                  <a:cubicBezTo>
                    <a:pt x="12" y="57"/>
                    <a:pt x="1" y="124"/>
                    <a:pt x="35" y="179"/>
                  </a:cubicBezTo>
                  <a:cubicBezTo>
                    <a:pt x="35" y="191"/>
                    <a:pt x="45" y="191"/>
                    <a:pt x="45" y="201"/>
                  </a:cubicBezTo>
                  <a:cubicBezTo>
                    <a:pt x="64" y="220"/>
                    <a:pt x="97" y="238"/>
                    <a:pt x="127" y="238"/>
                  </a:cubicBezTo>
                  <a:cubicBezTo>
                    <a:pt x="134" y="238"/>
                    <a:pt x="140" y="237"/>
                    <a:pt x="146" y="235"/>
                  </a:cubicBezTo>
                  <a:cubicBezTo>
                    <a:pt x="169" y="235"/>
                    <a:pt x="179" y="224"/>
                    <a:pt x="191" y="224"/>
                  </a:cubicBezTo>
                  <a:cubicBezTo>
                    <a:pt x="246" y="191"/>
                    <a:pt x="269" y="112"/>
                    <a:pt x="236" y="57"/>
                  </a:cubicBezTo>
                  <a:cubicBezTo>
                    <a:pt x="213" y="23"/>
                    <a:pt x="157"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0"/>
            <p:cNvSpPr/>
            <p:nvPr/>
          </p:nvSpPr>
          <p:spPr>
            <a:xfrm>
              <a:off x="2211575" y="1031075"/>
              <a:ext cx="6450" cy="5975"/>
            </a:xfrm>
            <a:custGeom>
              <a:avLst/>
              <a:gdLst/>
              <a:ahLst/>
              <a:cxnLst/>
              <a:rect l="l" t="t" r="r" b="b"/>
              <a:pathLst>
                <a:path w="258" h="239" extrusionOk="0">
                  <a:moveTo>
                    <a:pt x="126" y="0"/>
                  </a:moveTo>
                  <a:cubicBezTo>
                    <a:pt x="106" y="0"/>
                    <a:pt x="86" y="5"/>
                    <a:pt x="68" y="15"/>
                  </a:cubicBezTo>
                  <a:cubicBezTo>
                    <a:pt x="12" y="49"/>
                    <a:pt x="1" y="127"/>
                    <a:pt x="34" y="184"/>
                  </a:cubicBezTo>
                  <a:cubicBezTo>
                    <a:pt x="46" y="206"/>
                    <a:pt x="79" y="228"/>
                    <a:pt x="101" y="239"/>
                  </a:cubicBezTo>
                  <a:lnTo>
                    <a:pt x="146" y="239"/>
                  </a:lnTo>
                  <a:cubicBezTo>
                    <a:pt x="168" y="239"/>
                    <a:pt x="180" y="228"/>
                    <a:pt x="190" y="217"/>
                  </a:cubicBezTo>
                  <a:cubicBezTo>
                    <a:pt x="235" y="194"/>
                    <a:pt x="257" y="150"/>
                    <a:pt x="247" y="105"/>
                  </a:cubicBezTo>
                  <a:cubicBezTo>
                    <a:pt x="247" y="83"/>
                    <a:pt x="247" y="72"/>
                    <a:pt x="235" y="60"/>
                  </a:cubicBezTo>
                  <a:cubicBezTo>
                    <a:pt x="213" y="22"/>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0"/>
            <p:cNvSpPr/>
            <p:nvPr/>
          </p:nvSpPr>
          <p:spPr>
            <a:xfrm>
              <a:off x="2247900" y="1031825"/>
              <a:ext cx="6725" cy="5925"/>
            </a:xfrm>
            <a:custGeom>
              <a:avLst/>
              <a:gdLst/>
              <a:ahLst/>
              <a:cxnLst/>
              <a:rect l="l" t="t" r="r" b="b"/>
              <a:pathLst>
                <a:path w="269" h="237" extrusionOk="0">
                  <a:moveTo>
                    <a:pt x="144" y="0"/>
                  </a:moveTo>
                  <a:cubicBezTo>
                    <a:pt x="122" y="0"/>
                    <a:pt x="99" y="7"/>
                    <a:pt x="78" y="19"/>
                  </a:cubicBezTo>
                  <a:cubicBezTo>
                    <a:pt x="23" y="53"/>
                    <a:pt x="0" y="120"/>
                    <a:pt x="34" y="176"/>
                  </a:cubicBezTo>
                  <a:cubicBezTo>
                    <a:pt x="57" y="214"/>
                    <a:pt x="100" y="236"/>
                    <a:pt x="143" y="236"/>
                  </a:cubicBezTo>
                  <a:cubicBezTo>
                    <a:pt x="163" y="236"/>
                    <a:pt x="184" y="231"/>
                    <a:pt x="202" y="221"/>
                  </a:cubicBezTo>
                  <a:cubicBezTo>
                    <a:pt x="246" y="187"/>
                    <a:pt x="269" y="109"/>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0"/>
            <p:cNvSpPr/>
            <p:nvPr/>
          </p:nvSpPr>
          <p:spPr>
            <a:xfrm>
              <a:off x="2234750" y="1039725"/>
              <a:ext cx="6725" cy="5925"/>
            </a:xfrm>
            <a:custGeom>
              <a:avLst/>
              <a:gdLst/>
              <a:ahLst/>
              <a:cxnLst/>
              <a:rect l="l" t="t" r="r" b="b"/>
              <a:pathLst>
                <a:path w="269" h="237" extrusionOk="0">
                  <a:moveTo>
                    <a:pt x="135" y="0"/>
                  </a:moveTo>
                  <a:cubicBezTo>
                    <a:pt x="116" y="0"/>
                    <a:pt x="97" y="5"/>
                    <a:pt x="79" y="16"/>
                  </a:cubicBezTo>
                  <a:cubicBezTo>
                    <a:pt x="23" y="49"/>
                    <a:pt x="1" y="128"/>
                    <a:pt x="35" y="183"/>
                  </a:cubicBezTo>
                  <a:cubicBezTo>
                    <a:pt x="55" y="219"/>
                    <a:pt x="94" y="236"/>
                    <a:pt x="133" y="236"/>
                  </a:cubicBezTo>
                  <a:cubicBezTo>
                    <a:pt x="157" y="236"/>
                    <a:pt x="181" y="230"/>
                    <a:pt x="202" y="217"/>
                  </a:cubicBezTo>
                  <a:cubicBezTo>
                    <a:pt x="247" y="183"/>
                    <a:pt x="269" y="116"/>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0"/>
            <p:cNvSpPr/>
            <p:nvPr/>
          </p:nvSpPr>
          <p:spPr>
            <a:xfrm>
              <a:off x="2221650" y="1047825"/>
              <a:ext cx="6725" cy="5850"/>
            </a:xfrm>
            <a:custGeom>
              <a:avLst/>
              <a:gdLst/>
              <a:ahLst/>
              <a:cxnLst/>
              <a:rect l="l" t="t" r="r" b="b"/>
              <a:pathLst>
                <a:path w="269" h="234" extrusionOk="0">
                  <a:moveTo>
                    <a:pt x="134" y="0"/>
                  </a:moveTo>
                  <a:cubicBezTo>
                    <a:pt x="115" y="0"/>
                    <a:pt x="96" y="5"/>
                    <a:pt x="78" y="16"/>
                  </a:cubicBezTo>
                  <a:cubicBezTo>
                    <a:pt x="22" y="50"/>
                    <a:pt x="0" y="117"/>
                    <a:pt x="33" y="172"/>
                  </a:cubicBezTo>
                  <a:cubicBezTo>
                    <a:pt x="56" y="211"/>
                    <a:pt x="99" y="233"/>
                    <a:pt x="142" y="233"/>
                  </a:cubicBezTo>
                  <a:cubicBezTo>
                    <a:pt x="163" y="233"/>
                    <a:pt x="183" y="228"/>
                    <a:pt x="201" y="217"/>
                  </a:cubicBezTo>
                  <a:cubicBezTo>
                    <a:pt x="246" y="184"/>
                    <a:pt x="268" y="105"/>
                    <a:pt x="234" y="61"/>
                  </a:cubicBezTo>
                  <a:cubicBezTo>
                    <a:pt x="212" y="23"/>
                    <a:pt x="173"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0"/>
            <p:cNvSpPr/>
            <p:nvPr/>
          </p:nvSpPr>
          <p:spPr>
            <a:xfrm>
              <a:off x="2208500" y="1055850"/>
              <a:ext cx="6725" cy="5800"/>
            </a:xfrm>
            <a:custGeom>
              <a:avLst/>
              <a:gdLst/>
              <a:ahLst/>
              <a:cxnLst/>
              <a:rect l="l" t="t" r="r" b="b"/>
              <a:pathLst>
                <a:path w="269" h="232" extrusionOk="0">
                  <a:moveTo>
                    <a:pt x="144" y="0"/>
                  </a:moveTo>
                  <a:cubicBezTo>
                    <a:pt x="122" y="0"/>
                    <a:pt x="100" y="7"/>
                    <a:pt x="79" y="19"/>
                  </a:cubicBezTo>
                  <a:cubicBezTo>
                    <a:pt x="23" y="52"/>
                    <a:pt x="0" y="120"/>
                    <a:pt x="34" y="176"/>
                  </a:cubicBezTo>
                  <a:cubicBezTo>
                    <a:pt x="34" y="187"/>
                    <a:pt x="45" y="187"/>
                    <a:pt x="45" y="198"/>
                  </a:cubicBezTo>
                  <a:cubicBezTo>
                    <a:pt x="57" y="198"/>
                    <a:pt x="57" y="209"/>
                    <a:pt x="68" y="209"/>
                  </a:cubicBezTo>
                  <a:cubicBezTo>
                    <a:pt x="79" y="209"/>
                    <a:pt x="79" y="221"/>
                    <a:pt x="90" y="221"/>
                  </a:cubicBezTo>
                  <a:cubicBezTo>
                    <a:pt x="101" y="231"/>
                    <a:pt x="112" y="231"/>
                    <a:pt x="124" y="231"/>
                  </a:cubicBezTo>
                  <a:lnTo>
                    <a:pt x="169" y="231"/>
                  </a:lnTo>
                  <a:cubicBezTo>
                    <a:pt x="179" y="221"/>
                    <a:pt x="179" y="221"/>
                    <a:pt x="191" y="221"/>
                  </a:cubicBezTo>
                  <a:lnTo>
                    <a:pt x="202" y="221"/>
                  </a:lnTo>
                  <a:cubicBezTo>
                    <a:pt x="246" y="187"/>
                    <a:pt x="269" y="109"/>
                    <a:pt x="236"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0"/>
            <p:cNvSpPr/>
            <p:nvPr/>
          </p:nvSpPr>
          <p:spPr>
            <a:xfrm>
              <a:off x="2259900" y="1051450"/>
              <a:ext cx="6725" cy="5850"/>
            </a:xfrm>
            <a:custGeom>
              <a:avLst/>
              <a:gdLst/>
              <a:ahLst/>
              <a:cxnLst/>
              <a:rect l="l" t="t" r="r" b="b"/>
              <a:pathLst>
                <a:path w="269" h="234" extrusionOk="0">
                  <a:moveTo>
                    <a:pt x="126" y="1"/>
                  </a:moveTo>
                  <a:cubicBezTo>
                    <a:pt x="106" y="1"/>
                    <a:pt x="86" y="6"/>
                    <a:pt x="67" y="17"/>
                  </a:cubicBezTo>
                  <a:cubicBezTo>
                    <a:pt x="12" y="50"/>
                    <a:pt x="0" y="128"/>
                    <a:pt x="34" y="184"/>
                  </a:cubicBezTo>
                  <a:cubicBezTo>
                    <a:pt x="57" y="214"/>
                    <a:pt x="94" y="234"/>
                    <a:pt x="133" y="234"/>
                  </a:cubicBezTo>
                  <a:cubicBezTo>
                    <a:pt x="152" y="234"/>
                    <a:pt x="172" y="229"/>
                    <a:pt x="191" y="218"/>
                  </a:cubicBezTo>
                  <a:cubicBezTo>
                    <a:pt x="246" y="184"/>
                    <a:pt x="269" y="117"/>
                    <a:pt x="236"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0"/>
            <p:cNvSpPr/>
            <p:nvPr/>
          </p:nvSpPr>
          <p:spPr>
            <a:xfrm>
              <a:off x="2246775" y="1059475"/>
              <a:ext cx="6725" cy="5925"/>
            </a:xfrm>
            <a:custGeom>
              <a:avLst/>
              <a:gdLst/>
              <a:ahLst/>
              <a:cxnLst/>
              <a:rect l="l" t="t" r="r" b="b"/>
              <a:pathLst>
                <a:path w="269" h="237" extrusionOk="0">
                  <a:moveTo>
                    <a:pt x="136" y="1"/>
                  </a:moveTo>
                  <a:cubicBezTo>
                    <a:pt x="113" y="1"/>
                    <a:pt x="89" y="7"/>
                    <a:pt x="68" y="19"/>
                  </a:cubicBezTo>
                  <a:cubicBezTo>
                    <a:pt x="11" y="53"/>
                    <a:pt x="1" y="120"/>
                    <a:pt x="34" y="176"/>
                  </a:cubicBezTo>
                  <a:cubicBezTo>
                    <a:pt x="57" y="214"/>
                    <a:pt x="95" y="236"/>
                    <a:pt x="135" y="236"/>
                  </a:cubicBezTo>
                  <a:cubicBezTo>
                    <a:pt x="153" y="236"/>
                    <a:pt x="172" y="231"/>
                    <a:pt x="190" y="220"/>
                  </a:cubicBezTo>
                  <a:cubicBezTo>
                    <a:pt x="247"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0"/>
            <p:cNvSpPr/>
            <p:nvPr/>
          </p:nvSpPr>
          <p:spPr>
            <a:xfrm>
              <a:off x="2233650" y="1067375"/>
              <a:ext cx="6725" cy="5925"/>
            </a:xfrm>
            <a:custGeom>
              <a:avLst/>
              <a:gdLst/>
              <a:ahLst/>
              <a:cxnLst/>
              <a:rect l="l" t="t" r="r" b="b"/>
              <a:pathLst>
                <a:path w="269" h="237" extrusionOk="0">
                  <a:moveTo>
                    <a:pt x="125" y="1"/>
                  </a:moveTo>
                  <a:cubicBezTo>
                    <a:pt x="105" y="1"/>
                    <a:pt x="85" y="6"/>
                    <a:pt x="67" y="16"/>
                  </a:cubicBezTo>
                  <a:cubicBezTo>
                    <a:pt x="12" y="50"/>
                    <a:pt x="0" y="128"/>
                    <a:pt x="34" y="184"/>
                  </a:cubicBezTo>
                  <a:cubicBezTo>
                    <a:pt x="55" y="219"/>
                    <a:pt x="89" y="236"/>
                    <a:pt x="125" y="236"/>
                  </a:cubicBezTo>
                  <a:cubicBezTo>
                    <a:pt x="147" y="236"/>
                    <a:pt x="169" y="230"/>
                    <a:pt x="191"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0"/>
            <p:cNvSpPr/>
            <p:nvPr/>
          </p:nvSpPr>
          <p:spPr>
            <a:xfrm>
              <a:off x="2220800" y="1075400"/>
              <a:ext cx="6450" cy="5800"/>
            </a:xfrm>
            <a:custGeom>
              <a:avLst/>
              <a:gdLst/>
              <a:ahLst/>
              <a:cxnLst/>
              <a:rect l="l" t="t" r="r" b="b"/>
              <a:pathLst>
                <a:path w="258" h="232" extrusionOk="0">
                  <a:moveTo>
                    <a:pt x="125" y="0"/>
                  </a:moveTo>
                  <a:cubicBezTo>
                    <a:pt x="101" y="0"/>
                    <a:pt x="77" y="7"/>
                    <a:pt x="56" y="20"/>
                  </a:cubicBezTo>
                  <a:lnTo>
                    <a:pt x="45" y="30"/>
                  </a:lnTo>
                  <a:cubicBezTo>
                    <a:pt x="34" y="30"/>
                    <a:pt x="34" y="42"/>
                    <a:pt x="34" y="42"/>
                  </a:cubicBezTo>
                  <a:lnTo>
                    <a:pt x="22" y="53"/>
                  </a:lnTo>
                  <a:cubicBezTo>
                    <a:pt x="22" y="53"/>
                    <a:pt x="22" y="64"/>
                    <a:pt x="12" y="64"/>
                  </a:cubicBezTo>
                  <a:lnTo>
                    <a:pt x="12" y="75"/>
                  </a:lnTo>
                  <a:lnTo>
                    <a:pt x="12" y="87"/>
                  </a:lnTo>
                  <a:cubicBezTo>
                    <a:pt x="0" y="120"/>
                    <a:pt x="0" y="154"/>
                    <a:pt x="22" y="176"/>
                  </a:cubicBezTo>
                  <a:cubicBezTo>
                    <a:pt x="22" y="187"/>
                    <a:pt x="22" y="187"/>
                    <a:pt x="34" y="187"/>
                  </a:cubicBezTo>
                  <a:cubicBezTo>
                    <a:pt x="34" y="198"/>
                    <a:pt x="34" y="198"/>
                    <a:pt x="45" y="209"/>
                  </a:cubicBezTo>
                  <a:cubicBezTo>
                    <a:pt x="45" y="209"/>
                    <a:pt x="56" y="221"/>
                    <a:pt x="67" y="221"/>
                  </a:cubicBezTo>
                  <a:lnTo>
                    <a:pt x="79" y="231"/>
                  </a:lnTo>
                  <a:lnTo>
                    <a:pt x="157" y="231"/>
                  </a:lnTo>
                  <a:cubicBezTo>
                    <a:pt x="168" y="231"/>
                    <a:pt x="168" y="221"/>
                    <a:pt x="179" y="221"/>
                  </a:cubicBezTo>
                  <a:cubicBezTo>
                    <a:pt x="235" y="187"/>
                    <a:pt x="258" y="109"/>
                    <a:pt x="224" y="53"/>
                  </a:cubicBezTo>
                  <a:cubicBezTo>
                    <a:pt x="203" y="18"/>
                    <a:pt x="164"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0"/>
            <p:cNvSpPr/>
            <p:nvPr/>
          </p:nvSpPr>
          <p:spPr>
            <a:xfrm>
              <a:off x="2269950" y="1067700"/>
              <a:ext cx="6175" cy="5875"/>
            </a:xfrm>
            <a:custGeom>
              <a:avLst/>
              <a:gdLst/>
              <a:ahLst/>
              <a:cxnLst/>
              <a:rect l="l" t="t" r="r" b="b"/>
              <a:pathLst>
                <a:path w="247" h="235" extrusionOk="0">
                  <a:moveTo>
                    <a:pt x="131" y="0"/>
                  </a:moveTo>
                  <a:cubicBezTo>
                    <a:pt x="125" y="0"/>
                    <a:pt x="118" y="1"/>
                    <a:pt x="112" y="3"/>
                  </a:cubicBezTo>
                  <a:lnTo>
                    <a:pt x="90" y="3"/>
                  </a:lnTo>
                  <a:cubicBezTo>
                    <a:pt x="79" y="15"/>
                    <a:pt x="68" y="15"/>
                    <a:pt x="68" y="15"/>
                  </a:cubicBezTo>
                  <a:cubicBezTo>
                    <a:pt x="23" y="48"/>
                    <a:pt x="1" y="92"/>
                    <a:pt x="12" y="137"/>
                  </a:cubicBezTo>
                  <a:cubicBezTo>
                    <a:pt x="12" y="149"/>
                    <a:pt x="23" y="159"/>
                    <a:pt x="23" y="182"/>
                  </a:cubicBezTo>
                  <a:cubicBezTo>
                    <a:pt x="44" y="217"/>
                    <a:pt x="83" y="234"/>
                    <a:pt x="122" y="234"/>
                  </a:cubicBezTo>
                  <a:cubicBezTo>
                    <a:pt x="146" y="234"/>
                    <a:pt x="170" y="228"/>
                    <a:pt x="191" y="216"/>
                  </a:cubicBezTo>
                  <a:cubicBezTo>
                    <a:pt x="213" y="204"/>
                    <a:pt x="224" y="182"/>
                    <a:pt x="236" y="171"/>
                  </a:cubicBezTo>
                  <a:cubicBezTo>
                    <a:pt x="247" y="137"/>
                    <a:pt x="247" y="92"/>
                    <a:pt x="224" y="59"/>
                  </a:cubicBezTo>
                  <a:cubicBezTo>
                    <a:pt x="224" y="48"/>
                    <a:pt x="213" y="48"/>
                    <a:pt x="213" y="37"/>
                  </a:cubicBezTo>
                  <a:cubicBezTo>
                    <a:pt x="195" y="19"/>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0"/>
            <p:cNvSpPr/>
            <p:nvPr/>
          </p:nvSpPr>
          <p:spPr>
            <a:xfrm>
              <a:off x="2256550" y="1075675"/>
              <a:ext cx="6450" cy="5950"/>
            </a:xfrm>
            <a:custGeom>
              <a:avLst/>
              <a:gdLst/>
              <a:ahLst/>
              <a:cxnLst/>
              <a:rect l="l" t="t" r="r" b="b"/>
              <a:pathLst>
                <a:path w="258" h="238" extrusionOk="0">
                  <a:moveTo>
                    <a:pt x="144" y="1"/>
                  </a:moveTo>
                  <a:cubicBezTo>
                    <a:pt x="122" y="1"/>
                    <a:pt x="100" y="7"/>
                    <a:pt x="79" y="19"/>
                  </a:cubicBezTo>
                  <a:cubicBezTo>
                    <a:pt x="23" y="53"/>
                    <a:pt x="0" y="120"/>
                    <a:pt x="34" y="176"/>
                  </a:cubicBezTo>
                  <a:cubicBezTo>
                    <a:pt x="45" y="198"/>
                    <a:pt x="57" y="210"/>
                    <a:pt x="67" y="210"/>
                  </a:cubicBezTo>
                  <a:cubicBezTo>
                    <a:pt x="79" y="220"/>
                    <a:pt x="79" y="220"/>
                    <a:pt x="90" y="220"/>
                  </a:cubicBezTo>
                  <a:cubicBezTo>
                    <a:pt x="107" y="232"/>
                    <a:pt x="126" y="237"/>
                    <a:pt x="146" y="237"/>
                  </a:cubicBezTo>
                  <a:cubicBezTo>
                    <a:pt x="166" y="237"/>
                    <a:pt x="185" y="232"/>
                    <a:pt x="201" y="220"/>
                  </a:cubicBezTo>
                  <a:cubicBezTo>
                    <a:pt x="224" y="210"/>
                    <a:pt x="235" y="187"/>
                    <a:pt x="246" y="165"/>
                  </a:cubicBezTo>
                  <a:lnTo>
                    <a:pt x="246" y="143"/>
                  </a:lnTo>
                  <a:cubicBezTo>
                    <a:pt x="258" y="120"/>
                    <a:pt x="258" y="86"/>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0"/>
            <p:cNvSpPr/>
            <p:nvPr/>
          </p:nvSpPr>
          <p:spPr>
            <a:xfrm>
              <a:off x="2243700" y="1083700"/>
              <a:ext cx="6450" cy="5775"/>
            </a:xfrm>
            <a:custGeom>
              <a:avLst/>
              <a:gdLst/>
              <a:ahLst/>
              <a:cxnLst/>
              <a:rect l="l" t="t" r="r" b="b"/>
              <a:pathLst>
                <a:path w="258" h="231" extrusionOk="0">
                  <a:moveTo>
                    <a:pt x="112" y="0"/>
                  </a:moveTo>
                  <a:cubicBezTo>
                    <a:pt x="90" y="0"/>
                    <a:pt x="79" y="11"/>
                    <a:pt x="67" y="11"/>
                  </a:cubicBezTo>
                  <a:cubicBezTo>
                    <a:pt x="12" y="45"/>
                    <a:pt x="0" y="101"/>
                    <a:pt x="12" y="157"/>
                  </a:cubicBezTo>
                  <a:cubicBezTo>
                    <a:pt x="23" y="168"/>
                    <a:pt x="23" y="168"/>
                    <a:pt x="23" y="179"/>
                  </a:cubicBezTo>
                  <a:cubicBezTo>
                    <a:pt x="34" y="202"/>
                    <a:pt x="57" y="212"/>
                    <a:pt x="79" y="224"/>
                  </a:cubicBezTo>
                  <a:cubicBezTo>
                    <a:pt x="93" y="228"/>
                    <a:pt x="108" y="231"/>
                    <a:pt x="124" y="231"/>
                  </a:cubicBezTo>
                  <a:cubicBezTo>
                    <a:pt x="147" y="231"/>
                    <a:pt x="171" y="225"/>
                    <a:pt x="191" y="212"/>
                  </a:cubicBezTo>
                  <a:cubicBezTo>
                    <a:pt x="246" y="179"/>
                    <a:pt x="258" y="112"/>
                    <a:pt x="224" y="56"/>
                  </a:cubicBezTo>
                  <a:cubicBezTo>
                    <a:pt x="224" y="45"/>
                    <a:pt x="213" y="45"/>
                    <a:pt x="213" y="33"/>
                  </a:cubicBezTo>
                  <a:cubicBezTo>
                    <a:pt x="202" y="23"/>
                    <a:pt x="191" y="11"/>
                    <a:pt x="179" y="11"/>
                  </a:cubicBezTo>
                  <a:cubicBezTo>
                    <a:pt x="157" y="0"/>
                    <a:pt x="134"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0"/>
            <p:cNvSpPr/>
            <p:nvPr/>
          </p:nvSpPr>
          <p:spPr>
            <a:xfrm>
              <a:off x="2230850" y="1091675"/>
              <a:ext cx="5900" cy="5925"/>
            </a:xfrm>
            <a:custGeom>
              <a:avLst/>
              <a:gdLst/>
              <a:ahLst/>
              <a:cxnLst/>
              <a:rect l="l" t="t" r="r" b="b"/>
              <a:pathLst>
                <a:path w="236" h="237" extrusionOk="0">
                  <a:moveTo>
                    <a:pt x="112" y="1"/>
                  </a:moveTo>
                  <a:cubicBezTo>
                    <a:pt x="94" y="1"/>
                    <a:pt x="75" y="6"/>
                    <a:pt x="57" y="17"/>
                  </a:cubicBezTo>
                  <a:cubicBezTo>
                    <a:pt x="45" y="27"/>
                    <a:pt x="34" y="27"/>
                    <a:pt x="34" y="39"/>
                  </a:cubicBezTo>
                  <a:cubicBezTo>
                    <a:pt x="23" y="39"/>
                    <a:pt x="23" y="39"/>
                    <a:pt x="23" y="50"/>
                  </a:cubicBezTo>
                  <a:cubicBezTo>
                    <a:pt x="23" y="50"/>
                    <a:pt x="12" y="50"/>
                    <a:pt x="12" y="61"/>
                  </a:cubicBezTo>
                  <a:lnTo>
                    <a:pt x="12" y="72"/>
                  </a:lnTo>
                  <a:cubicBezTo>
                    <a:pt x="0" y="72"/>
                    <a:pt x="0" y="84"/>
                    <a:pt x="0" y="84"/>
                  </a:cubicBezTo>
                  <a:lnTo>
                    <a:pt x="0" y="94"/>
                  </a:lnTo>
                  <a:lnTo>
                    <a:pt x="0" y="117"/>
                  </a:lnTo>
                  <a:lnTo>
                    <a:pt x="0" y="139"/>
                  </a:lnTo>
                  <a:lnTo>
                    <a:pt x="0" y="161"/>
                  </a:lnTo>
                  <a:cubicBezTo>
                    <a:pt x="12" y="161"/>
                    <a:pt x="12" y="173"/>
                    <a:pt x="12" y="184"/>
                  </a:cubicBezTo>
                  <a:cubicBezTo>
                    <a:pt x="23" y="195"/>
                    <a:pt x="45" y="218"/>
                    <a:pt x="67" y="228"/>
                  </a:cubicBezTo>
                  <a:lnTo>
                    <a:pt x="90" y="228"/>
                  </a:lnTo>
                  <a:cubicBezTo>
                    <a:pt x="99" y="233"/>
                    <a:pt x="111" y="236"/>
                    <a:pt x="123" y="236"/>
                  </a:cubicBezTo>
                  <a:cubicBezTo>
                    <a:pt x="140" y="236"/>
                    <a:pt x="160" y="231"/>
                    <a:pt x="179" y="218"/>
                  </a:cubicBezTo>
                  <a:cubicBezTo>
                    <a:pt x="213" y="195"/>
                    <a:pt x="235" y="151"/>
                    <a:pt x="235" y="106"/>
                  </a:cubicBezTo>
                  <a:cubicBezTo>
                    <a:pt x="224" y="84"/>
                    <a:pt x="224" y="72"/>
                    <a:pt x="213" y="61"/>
                  </a:cubicBezTo>
                  <a:cubicBezTo>
                    <a:pt x="190" y="23"/>
                    <a:pt x="152" y="1"/>
                    <a:pt x="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0"/>
            <p:cNvSpPr/>
            <p:nvPr/>
          </p:nvSpPr>
          <p:spPr>
            <a:xfrm>
              <a:off x="2280000" y="1084350"/>
              <a:ext cx="6750" cy="5900"/>
            </a:xfrm>
            <a:custGeom>
              <a:avLst/>
              <a:gdLst/>
              <a:ahLst/>
              <a:cxnLst/>
              <a:rect l="l" t="t" r="r" b="b"/>
              <a:pathLst>
                <a:path w="270" h="236" extrusionOk="0">
                  <a:moveTo>
                    <a:pt x="134" y="0"/>
                  </a:moveTo>
                  <a:cubicBezTo>
                    <a:pt x="112" y="0"/>
                    <a:pt x="89" y="6"/>
                    <a:pt x="68" y="19"/>
                  </a:cubicBezTo>
                  <a:cubicBezTo>
                    <a:pt x="13" y="52"/>
                    <a:pt x="1" y="119"/>
                    <a:pt x="35" y="176"/>
                  </a:cubicBezTo>
                  <a:cubicBezTo>
                    <a:pt x="57" y="213"/>
                    <a:pt x="96" y="236"/>
                    <a:pt x="136" y="236"/>
                  </a:cubicBezTo>
                  <a:cubicBezTo>
                    <a:pt x="154" y="236"/>
                    <a:pt x="173" y="231"/>
                    <a:pt x="191" y="220"/>
                  </a:cubicBezTo>
                  <a:cubicBezTo>
                    <a:pt x="247" y="186"/>
                    <a:pt x="269" y="109"/>
                    <a:pt x="224" y="52"/>
                  </a:cubicBezTo>
                  <a:cubicBezTo>
                    <a:pt x="204" y="18"/>
                    <a:pt x="170"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0"/>
            <p:cNvSpPr/>
            <p:nvPr/>
          </p:nvSpPr>
          <p:spPr>
            <a:xfrm>
              <a:off x="2266900" y="1092450"/>
              <a:ext cx="6725" cy="5700"/>
            </a:xfrm>
            <a:custGeom>
              <a:avLst/>
              <a:gdLst/>
              <a:ahLst/>
              <a:cxnLst/>
              <a:rect l="l" t="t" r="r" b="b"/>
              <a:pathLst>
                <a:path w="269" h="228" extrusionOk="0">
                  <a:moveTo>
                    <a:pt x="132" y="0"/>
                  </a:moveTo>
                  <a:cubicBezTo>
                    <a:pt x="110" y="0"/>
                    <a:pt x="88" y="6"/>
                    <a:pt x="67" y="19"/>
                  </a:cubicBezTo>
                  <a:cubicBezTo>
                    <a:pt x="11" y="53"/>
                    <a:pt x="0" y="120"/>
                    <a:pt x="33" y="175"/>
                  </a:cubicBezTo>
                  <a:cubicBezTo>
                    <a:pt x="55" y="210"/>
                    <a:pt x="89" y="228"/>
                    <a:pt x="125" y="228"/>
                  </a:cubicBezTo>
                  <a:cubicBezTo>
                    <a:pt x="147" y="228"/>
                    <a:pt x="169" y="221"/>
                    <a:pt x="190" y="209"/>
                  </a:cubicBezTo>
                  <a:cubicBezTo>
                    <a:pt x="246" y="175"/>
                    <a:pt x="268" y="108"/>
                    <a:pt x="224" y="53"/>
                  </a:cubicBezTo>
                  <a:cubicBezTo>
                    <a:pt x="202" y="17"/>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0"/>
            <p:cNvSpPr/>
            <p:nvPr/>
          </p:nvSpPr>
          <p:spPr>
            <a:xfrm>
              <a:off x="2253750" y="1100350"/>
              <a:ext cx="6725" cy="5850"/>
            </a:xfrm>
            <a:custGeom>
              <a:avLst/>
              <a:gdLst/>
              <a:ahLst/>
              <a:cxnLst/>
              <a:rect l="l" t="t" r="r" b="b"/>
              <a:pathLst>
                <a:path w="269" h="234" extrusionOk="0">
                  <a:moveTo>
                    <a:pt x="123" y="0"/>
                  </a:moveTo>
                  <a:cubicBezTo>
                    <a:pt x="105" y="0"/>
                    <a:pt x="86" y="5"/>
                    <a:pt x="68" y="16"/>
                  </a:cubicBezTo>
                  <a:cubicBezTo>
                    <a:pt x="12" y="50"/>
                    <a:pt x="1" y="127"/>
                    <a:pt x="35" y="184"/>
                  </a:cubicBezTo>
                  <a:cubicBezTo>
                    <a:pt x="57" y="213"/>
                    <a:pt x="94" y="233"/>
                    <a:pt x="132" y="233"/>
                  </a:cubicBezTo>
                  <a:cubicBezTo>
                    <a:pt x="152" y="233"/>
                    <a:pt x="172" y="228"/>
                    <a:pt x="191" y="217"/>
                  </a:cubicBezTo>
                  <a:cubicBezTo>
                    <a:pt x="246" y="184"/>
                    <a:pt x="269" y="117"/>
                    <a:pt x="224" y="60"/>
                  </a:cubicBezTo>
                  <a:cubicBezTo>
                    <a:pt x="202" y="23"/>
                    <a:pt x="16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0"/>
            <p:cNvSpPr/>
            <p:nvPr/>
          </p:nvSpPr>
          <p:spPr>
            <a:xfrm>
              <a:off x="2240350" y="1108350"/>
              <a:ext cx="7025" cy="5800"/>
            </a:xfrm>
            <a:custGeom>
              <a:avLst/>
              <a:gdLst/>
              <a:ahLst/>
              <a:cxnLst/>
              <a:rect l="l" t="t" r="r" b="b"/>
              <a:pathLst>
                <a:path w="281" h="232" extrusionOk="0">
                  <a:moveTo>
                    <a:pt x="144" y="1"/>
                  </a:moveTo>
                  <a:cubicBezTo>
                    <a:pt x="122" y="1"/>
                    <a:pt x="100" y="7"/>
                    <a:pt x="79" y="20"/>
                  </a:cubicBezTo>
                  <a:cubicBezTo>
                    <a:pt x="23" y="53"/>
                    <a:pt x="0" y="120"/>
                    <a:pt x="34" y="176"/>
                  </a:cubicBezTo>
                  <a:cubicBezTo>
                    <a:pt x="57" y="210"/>
                    <a:pt x="101" y="232"/>
                    <a:pt x="134" y="232"/>
                  </a:cubicBezTo>
                  <a:lnTo>
                    <a:pt x="179" y="232"/>
                  </a:lnTo>
                  <a:cubicBezTo>
                    <a:pt x="191" y="221"/>
                    <a:pt x="191" y="221"/>
                    <a:pt x="201" y="221"/>
                  </a:cubicBezTo>
                  <a:cubicBezTo>
                    <a:pt x="258" y="187"/>
                    <a:pt x="280" y="109"/>
                    <a:pt x="235" y="53"/>
                  </a:cubicBezTo>
                  <a:cubicBezTo>
                    <a:pt x="214" y="19"/>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0"/>
            <p:cNvSpPr/>
            <p:nvPr/>
          </p:nvSpPr>
          <p:spPr>
            <a:xfrm>
              <a:off x="2175825" y="765800"/>
              <a:ext cx="6175" cy="5050"/>
            </a:xfrm>
            <a:custGeom>
              <a:avLst/>
              <a:gdLst/>
              <a:ahLst/>
              <a:cxnLst/>
              <a:rect l="l" t="t" r="r" b="b"/>
              <a:pathLst>
                <a:path w="247" h="202" extrusionOk="0">
                  <a:moveTo>
                    <a:pt x="45" y="1"/>
                  </a:moveTo>
                  <a:cubicBezTo>
                    <a:pt x="34" y="11"/>
                    <a:pt x="23" y="23"/>
                    <a:pt x="23" y="34"/>
                  </a:cubicBezTo>
                  <a:cubicBezTo>
                    <a:pt x="11" y="56"/>
                    <a:pt x="1" y="78"/>
                    <a:pt x="11" y="101"/>
                  </a:cubicBezTo>
                  <a:cubicBezTo>
                    <a:pt x="11" y="123"/>
                    <a:pt x="11" y="135"/>
                    <a:pt x="23" y="145"/>
                  </a:cubicBezTo>
                  <a:lnTo>
                    <a:pt x="45" y="168"/>
                  </a:lnTo>
                  <a:lnTo>
                    <a:pt x="56" y="179"/>
                  </a:lnTo>
                  <a:cubicBezTo>
                    <a:pt x="68" y="190"/>
                    <a:pt x="68" y="190"/>
                    <a:pt x="78" y="190"/>
                  </a:cubicBezTo>
                  <a:cubicBezTo>
                    <a:pt x="90" y="202"/>
                    <a:pt x="101" y="202"/>
                    <a:pt x="123" y="202"/>
                  </a:cubicBezTo>
                  <a:lnTo>
                    <a:pt x="168" y="202"/>
                  </a:lnTo>
                  <a:cubicBezTo>
                    <a:pt x="168" y="190"/>
                    <a:pt x="179" y="190"/>
                    <a:pt x="179" y="190"/>
                  </a:cubicBezTo>
                  <a:lnTo>
                    <a:pt x="190" y="190"/>
                  </a:lnTo>
                  <a:cubicBezTo>
                    <a:pt x="224" y="157"/>
                    <a:pt x="246" y="112"/>
                    <a:pt x="246" y="68"/>
                  </a:cubicBezTo>
                  <a:cubicBezTo>
                    <a:pt x="235" y="56"/>
                    <a:pt x="235" y="34"/>
                    <a:pt x="224" y="23"/>
                  </a:cubicBezTo>
                  <a:cubicBezTo>
                    <a:pt x="179" y="11"/>
                    <a:pt x="123" y="1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0"/>
            <p:cNvSpPr/>
            <p:nvPr/>
          </p:nvSpPr>
          <p:spPr>
            <a:xfrm>
              <a:off x="2162675" y="772950"/>
              <a:ext cx="6175" cy="5925"/>
            </a:xfrm>
            <a:custGeom>
              <a:avLst/>
              <a:gdLst/>
              <a:ahLst/>
              <a:cxnLst/>
              <a:rect l="l" t="t" r="r" b="b"/>
              <a:pathLst>
                <a:path w="247" h="237" extrusionOk="0">
                  <a:moveTo>
                    <a:pt x="124" y="0"/>
                  </a:moveTo>
                  <a:cubicBezTo>
                    <a:pt x="105" y="0"/>
                    <a:pt x="86" y="5"/>
                    <a:pt x="68" y="16"/>
                  </a:cubicBezTo>
                  <a:cubicBezTo>
                    <a:pt x="13" y="50"/>
                    <a:pt x="1" y="105"/>
                    <a:pt x="13" y="162"/>
                  </a:cubicBezTo>
                  <a:cubicBezTo>
                    <a:pt x="23" y="172"/>
                    <a:pt x="23" y="172"/>
                    <a:pt x="23" y="184"/>
                  </a:cubicBezTo>
                  <a:cubicBezTo>
                    <a:pt x="45" y="219"/>
                    <a:pt x="83" y="236"/>
                    <a:pt x="122" y="236"/>
                  </a:cubicBezTo>
                  <a:cubicBezTo>
                    <a:pt x="146" y="236"/>
                    <a:pt x="170" y="230"/>
                    <a:pt x="191" y="217"/>
                  </a:cubicBezTo>
                  <a:cubicBezTo>
                    <a:pt x="224" y="195"/>
                    <a:pt x="247" y="150"/>
                    <a:pt x="247" y="105"/>
                  </a:cubicBezTo>
                  <a:cubicBezTo>
                    <a:pt x="236" y="83"/>
                    <a:pt x="236" y="72"/>
                    <a:pt x="224" y="61"/>
                  </a:cubicBezTo>
                  <a:cubicBezTo>
                    <a:pt x="202" y="23"/>
                    <a:pt x="164"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0"/>
            <p:cNvSpPr/>
            <p:nvPr/>
          </p:nvSpPr>
          <p:spPr>
            <a:xfrm>
              <a:off x="2149825" y="781025"/>
              <a:ext cx="6175" cy="5900"/>
            </a:xfrm>
            <a:custGeom>
              <a:avLst/>
              <a:gdLst/>
              <a:ahLst/>
              <a:cxnLst/>
              <a:rect l="l" t="t" r="r" b="b"/>
              <a:pathLst>
                <a:path w="247" h="236" extrusionOk="0">
                  <a:moveTo>
                    <a:pt x="115" y="1"/>
                  </a:moveTo>
                  <a:cubicBezTo>
                    <a:pt x="96" y="1"/>
                    <a:pt x="76" y="6"/>
                    <a:pt x="57" y="17"/>
                  </a:cubicBezTo>
                  <a:cubicBezTo>
                    <a:pt x="46" y="17"/>
                    <a:pt x="46" y="28"/>
                    <a:pt x="35" y="28"/>
                  </a:cubicBezTo>
                  <a:cubicBezTo>
                    <a:pt x="13" y="50"/>
                    <a:pt x="1" y="84"/>
                    <a:pt x="1" y="107"/>
                  </a:cubicBezTo>
                  <a:cubicBezTo>
                    <a:pt x="1" y="129"/>
                    <a:pt x="1" y="162"/>
                    <a:pt x="13" y="174"/>
                  </a:cubicBezTo>
                  <a:cubicBezTo>
                    <a:pt x="23" y="196"/>
                    <a:pt x="35" y="207"/>
                    <a:pt x="46" y="207"/>
                  </a:cubicBezTo>
                  <a:cubicBezTo>
                    <a:pt x="57" y="219"/>
                    <a:pt x="57" y="219"/>
                    <a:pt x="68" y="219"/>
                  </a:cubicBezTo>
                  <a:cubicBezTo>
                    <a:pt x="85" y="230"/>
                    <a:pt x="105" y="235"/>
                    <a:pt x="124" y="235"/>
                  </a:cubicBezTo>
                  <a:cubicBezTo>
                    <a:pt x="144" y="235"/>
                    <a:pt x="163" y="230"/>
                    <a:pt x="180" y="219"/>
                  </a:cubicBezTo>
                  <a:cubicBezTo>
                    <a:pt x="236" y="185"/>
                    <a:pt x="247" y="107"/>
                    <a:pt x="214" y="50"/>
                  </a:cubicBezTo>
                  <a:cubicBezTo>
                    <a:pt x="191" y="21"/>
                    <a:pt x="154"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0"/>
            <p:cNvSpPr/>
            <p:nvPr/>
          </p:nvSpPr>
          <p:spPr>
            <a:xfrm>
              <a:off x="2136425" y="789075"/>
              <a:ext cx="6175" cy="5725"/>
            </a:xfrm>
            <a:custGeom>
              <a:avLst/>
              <a:gdLst/>
              <a:ahLst/>
              <a:cxnLst/>
              <a:rect l="l" t="t" r="r" b="b"/>
              <a:pathLst>
                <a:path w="247" h="229" extrusionOk="0">
                  <a:moveTo>
                    <a:pt x="133" y="0"/>
                  </a:moveTo>
                  <a:cubicBezTo>
                    <a:pt x="111" y="0"/>
                    <a:pt x="89" y="7"/>
                    <a:pt x="68" y="19"/>
                  </a:cubicBezTo>
                  <a:cubicBezTo>
                    <a:pt x="12" y="41"/>
                    <a:pt x="1" y="98"/>
                    <a:pt x="12" y="153"/>
                  </a:cubicBezTo>
                  <a:cubicBezTo>
                    <a:pt x="23" y="165"/>
                    <a:pt x="23" y="165"/>
                    <a:pt x="23" y="175"/>
                  </a:cubicBezTo>
                  <a:cubicBezTo>
                    <a:pt x="44" y="211"/>
                    <a:pt x="83" y="228"/>
                    <a:pt x="122" y="228"/>
                  </a:cubicBezTo>
                  <a:cubicBezTo>
                    <a:pt x="146" y="228"/>
                    <a:pt x="170" y="222"/>
                    <a:pt x="191" y="209"/>
                  </a:cubicBezTo>
                  <a:cubicBezTo>
                    <a:pt x="213" y="198"/>
                    <a:pt x="236" y="175"/>
                    <a:pt x="236" y="142"/>
                  </a:cubicBezTo>
                  <a:cubicBezTo>
                    <a:pt x="246" y="108"/>
                    <a:pt x="246" y="86"/>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0"/>
            <p:cNvSpPr/>
            <p:nvPr/>
          </p:nvSpPr>
          <p:spPr>
            <a:xfrm>
              <a:off x="2139525" y="765525"/>
              <a:ext cx="6725" cy="5150"/>
            </a:xfrm>
            <a:custGeom>
              <a:avLst/>
              <a:gdLst/>
              <a:ahLst/>
              <a:cxnLst/>
              <a:rect l="l" t="t" r="r" b="b"/>
              <a:pathLst>
                <a:path w="269" h="206" extrusionOk="0">
                  <a:moveTo>
                    <a:pt x="201" y="0"/>
                  </a:moveTo>
                  <a:cubicBezTo>
                    <a:pt x="156" y="0"/>
                    <a:pt x="100" y="0"/>
                    <a:pt x="45" y="12"/>
                  </a:cubicBezTo>
                  <a:cubicBezTo>
                    <a:pt x="11" y="45"/>
                    <a:pt x="0" y="101"/>
                    <a:pt x="33" y="146"/>
                  </a:cubicBezTo>
                  <a:cubicBezTo>
                    <a:pt x="56" y="184"/>
                    <a:pt x="95" y="206"/>
                    <a:pt x="134" y="206"/>
                  </a:cubicBezTo>
                  <a:cubicBezTo>
                    <a:pt x="153" y="206"/>
                    <a:pt x="172" y="201"/>
                    <a:pt x="190" y="190"/>
                  </a:cubicBezTo>
                  <a:cubicBezTo>
                    <a:pt x="246" y="156"/>
                    <a:pt x="268" y="79"/>
                    <a:pt x="234" y="22"/>
                  </a:cubicBezTo>
                  <a:cubicBezTo>
                    <a:pt x="223" y="12"/>
                    <a:pt x="212" y="0"/>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0"/>
            <p:cNvSpPr/>
            <p:nvPr/>
          </p:nvSpPr>
          <p:spPr>
            <a:xfrm>
              <a:off x="2126375" y="772675"/>
              <a:ext cx="6725" cy="5900"/>
            </a:xfrm>
            <a:custGeom>
              <a:avLst/>
              <a:gdLst/>
              <a:ahLst/>
              <a:cxnLst/>
              <a:rect l="l" t="t" r="r" b="b"/>
              <a:pathLst>
                <a:path w="269" h="236" extrusionOk="0">
                  <a:moveTo>
                    <a:pt x="126" y="0"/>
                  </a:moveTo>
                  <a:cubicBezTo>
                    <a:pt x="106" y="0"/>
                    <a:pt x="86" y="5"/>
                    <a:pt x="67" y="16"/>
                  </a:cubicBezTo>
                  <a:cubicBezTo>
                    <a:pt x="12" y="49"/>
                    <a:pt x="0" y="128"/>
                    <a:pt x="34" y="183"/>
                  </a:cubicBezTo>
                  <a:cubicBezTo>
                    <a:pt x="55" y="219"/>
                    <a:pt x="89" y="236"/>
                    <a:pt x="125" y="236"/>
                  </a:cubicBezTo>
                  <a:cubicBezTo>
                    <a:pt x="147" y="236"/>
                    <a:pt x="170" y="230"/>
                    <a:pt x="191" y="217"/>
                  </a:cubicBezTo>
                  <a:cubicBezTo>
                    <a:pt x="246" y="183"/>
                    <a:pt x="269" y="116"/>
                    <a:pt x="236"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0"/>
            <p:cNvSpPr/>
            <p:nvPr/>
          </p:nvSpPr>
          <p:spPr>
            <a:xfrm>
              <a:off x="2207950" y="817475"/>
              <a:ext cx="5900" cy="5900"/>
            </a:xfrm>
            <a:custGeom>
              <a:avLst/>
              <a:gdLst/>
              <a:ahLst/>
              <a:cxnLst/>
              <a:rect l="l" t="t" r="r" b="b"/>
              <a:pathLst>
                <a:path w="236" h="236" extrusionOk="0">
                  <a:moveTo>
                    <a:pt x="101" y="0"/>
                  </a:moveTo>
                  <a:cubicBezTo>
                    <a:pt x="90" y="12"/>
                    <a:pt x="67" y="12"/>
                    <a:pt x="56" y="23"/>
                  </a:cubicBezTo>
                  <a:lnTo>
                    <a:pt x="34" y="45"/>
                  </a:lnTo>
                  <a:cubicBezTo>
                    <a:pt x="34" y="45"/>
                    <a:pt x="22" y="45"/>
                    <a:pt x="22" y="57"/>
                  </a:cubicBezTo>
                  <a:lnTo>
                    <a:pt x="12" y="67"/>
                  </a:lnTo>
                  <a:lnTo>
                    <a:pt x="12" y="79"/>
                  </a:lnTo>
                  <a:cubicBezTo>
                    <a:pt x="12" y="90"/>
                    <a:pt x="0" y="101"/>
                    <a:pt x="0" y="101"/>
                  </a:cubicBezTo>
                  <a:lnTo>
                    <a:pt x="0" y="112"/>
                  </a:lnTo>
                  <a:cubicBezTo>
                    <a:pt x="0" y="134"/>
                    <a:pt x="12" y="157"/>
                    <a:pt x="22" y="179"/>
                  </a:cubicBezTo>
                  <a:cubicBezTo>
                    <a:pt x="22" y="191"/>
                    <a:pt x="34" y="191"/>
                    <a:pt x="34" y="202"/>
                  </a:cubicBezTo>
                  <a:cubicBezTo>
                    <a:pt x="34" y="202"/>
                    <a:pt x="45" y="202"/>
                    <a:pt x="45" y="213"/>
                  </a:cubicBezTo>
                  <a:cubicBezTo>
                    <a:pt x="45" y="213"/>
                    <a:pt x="56" y="224"/>
                    <a:pt x="67" y="224"/>
                  </a:cubicBezTo>
                  <a:cubicBezTo>
                    <a:pt x="79" y="224"/>
                    <a:pt x="79" y="235"/>
                    <a:pt x="79" y="235"/>
                  </a:cubicBezTo>
                  <a:lnTo>
                    <a:pt x="157" y="235"/>
                  </a:lnTo>
                  <a:cubicBezTo>
                    <a:pt x="168" y="224"/>
                    <a:pt x="168" y="224"/>
                    <a:pt x="179" y="224"/>
                  </a:cubicBezTo>
                  <a:cubicBezTo>
                    <a:pt x="213" y="202"/>
                    <a:pt x="235" y="168"/>
                    <a:pt x="235" y="124"/>
                  </a:cubicBezTo>
                  <a:cubicBezTo>
                    <a:pt x="235" y="101"/>
                    <a:pt x="235" y="79"/>
                    <a:pt x="224" y="57"/>
                  </a:cubicBezTo>
                  <a:cubicBezTo>
                    <a:pt x="191" y="23"/>
                    <a:pt x="146"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0"/>
            <p:cNvSpPr/>
            <p:nvPr/>
          </p:nvSpPr>
          <p:spPr>
            <a:xfrm>
              <a:off x="2181675" y="833575"/>
              <a:ext cx="6475" cy="5775"/>
            </a:xfrm>
            <a:custGeom>
              <a:avLst/>
              <a:gdLst/>
              <a:ahLst/>
              <a:cxnLst/>
              <a:rect l="l" t="t" r="r" b="b"/>
              <a:pathLst>
                <a:path w="259" h="231" extrusionOk="0">
                  <a:moveTo>
                    <a:pt x="116" y="0"/>
                  </a:moveTo>
                  <a:cubicBezTo>
                    <a:pt x="95" y="0"/>
                    <a:pt x="75" y="5"/>
                    <a:pt x="57" y="16"/>
                  </a:cubicBezTo>
                  <a:cubicBezTo>
                    <a:pt x="12" y="38"/>
                    <a:pt x="1" y="94"/>
                    <a:pt x="1" y="139"/>
                  </a:cubicBezTo>
                  <a:cubicBezTo>
                    <a:pt x="1" y="139"/>
                    <a:pt x="1" y="150"/>
                    <a:pt x="12" y="161"/>
                  </a:cubicBezTo>
                  <a:cubicBezTo>
                    <a:pt x="12" y="161"/>
                    <a:pt x="12" y="173"/>
                    <a:pt x="23" y="173"/>
                  </a:cubicBezTo>
                  <a:cubicBezTo>
                    <a:pt x="42" y="209"/>
                    <a:pt x="75" y="231"/>
                    <a:pt x="111" y="231"/>
                  </a:cubicBezTo>
                  <a:cubicBezTo>
                    <a:pt x="119" y="231"/>
                    <a:pt x="127" y="230"/>
                    <a:pt x="135" y="228"/>
                  </a:cubicBezTo>
                  <a:cubicBezTo>
                    <a:pt x="147" y="228"/>
                    <a:pt x="169" y="228"/>
                    <a:pt x="180" y="217"/>
                  </a:cubicBezTo>
                  <a:cubicBezTo>
                    <a:pt x="236" y="183"/>
                    <a:pt x="258" y="116"/>
                    <a:pt x="224" y="61"/>
                  </a:cubicBezTo>
                  <a:cubicBezTo>
                    <a:pt x="202" y="23"/>
                    <a:pt x="158" y="0"/>
                    <a:pt x="1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0"/>
            <p:cNvSpPr/>
            <p:nvPr/>
          </p:nvSpPr>
          <p:spPr>
            <a:xfrm>
              <a:off x="2168275" y="841600"/>
              <a:ext cx="6175" cy="5800"/>
            </a:xfrm>
            <a:custGeom>
              <a:avLst/>
              <a:gdLst/>
              <a:ahLst/>
              <a:cxnLst/>
              <a:rect l="l" t="t" r="r" b="b"/>
              <a:pathLst>
                <a:path w="247" h="232" extrusionOk="0">
                  <a:moveTo>
                    <a:pt x="136" y="0"/>
                  </a:moveTo>
                  <a:cubicBezTo>
                    <a:pt x="113" y="0"/>
                    <a:pt x="89" y="6"/>
                    <a:pt x="68" y="19"/>
                  </a:cubicBezTo>
                  <a:cubicBezTo>
                    <a:pt x="12" y="53"/>
                    <a:pt x="0" y="120"/>
                    <a:pt x="34" y="175"/>
                  </a:cubicBezTo>
                  <a:cubicBezTo>
                    <a:pt x="45" y="209"/>
                    <a:pt x="68" y="220"/>
                    <a:pt x="101" y="231"/>
                  </a:cubicBezTo>
                  <a:cubicBezTo>
                    <a:pt x="135" y="231"/>
                    <a:pt x="169" y="231"/>
                    <a:pt x="191" y="220"/>
                  </a:cubicBezTo>
                  <a:cubicBezTo>
                    <a:pt x="224" y="197"/>
                    <a:pt x="246" y="153"/>
                    <a:pt x="246" y="120"/>
                  </a:cubicBezTo>
                  <a:cubicBezTo>
                    <a:pt x="246" y="97"/>
                    <a:pt x="246" y="75"/>
                    <a:pt x="236" y="53"/>
                  </a:cubicBezTo>
                  <a:cubicBezTo>
                    <a:pt x="214" y="17"/>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0"/>
            <p:cNvSpPr/>
            <p:nvPr/>
          </p:nvSpPr>
          <p:spPr>
            <a:xfrm>
              <a:off x="2186150" y="781600"/>
              <a:ext cx="6475" cy="6025"/>
            </a:xfrm>
            <a:custGeom>
              <a:avLst/>
              <a:gdLst/>
              <a:ahLst/>
              <a:cxnLst/>
              <a:rect l="l" t="t" r="r" b="b"/>
              <a:pathLst>
                <a:path w="259" h="241" extrusionOk="0">
                  <a:moveTo>
                    <a:pt x="113" y="1"/>
                  </a:moveTo>
                  <a:cubicBezTo>
                    <a:pt x="94" y="1"/>
                    <a:pt x="75" y="6"/>
                    <a:pt x="57" y="17"/>
                  </a:cubicBezTo>
                  <a:lnTo>
                    <a:pt x="35" y="39"/>
                  </a:lnTo>
                  <a:cubicBezTo>
                    <a:pt x="23" y="50"/>
                    <a:pt x="23" y="50"/>
                    <a:pt x="23" y="61"/>
                  </a:cubicBezTo>
                  <a:cubicBezTo>
                    <a:pt x="23" y="61"/>
                    <a:pt x="12" y="61"/>
                    <a:pt x="12" y="72"/>
                  </a:cubicBezTo>
                  <a:lnTo>
                    <a:pt x="12" y="84"/>
                  </a:lnTo>
                  <a:cubicBezTo>
                    <a:pt x="12" y="84"/>
                    <a:pt x="1" y="84"/>
                    <a:pt x="1" y="95"/>
                  </a:cubicBezTo>
                  <a:cubicBezTo>
                    <a:pt x="1" y="117"/>
                    <a:pt x="1" y="151"/>
                    <a:pt x="12" y="184"/>
                  </a:cubicBezTo>
                  <a:cubicBezTo>
                    <a:pt x="23" y="184"/>
                    <a:pt x="23" y="196"/>
                    <a:pt x="35" y="196"/>
                  </a:cubicBezTo>
                  <a:cubicBezTo>
                    <a:pt x="35" y="206"/>
                    <a:pt x="45" y="206"/>
                    <a:pt x="45" y="218"/>
                  </a:cubicBezTo>
                  <a:cubicBezTo>
                    <a:pt x="57" y="218"/>
                    <a:pt x="57" y="229"/>
                    <a:pt x="68" y="229"/>
                  </a:cubicBezTo>
                  <a:lnTo>
                    <a:pt x="79" y="229"/>
                  </a:lnTo>
                  <a:cubicBezTo>
                    <a:pt x="90" y="229"/>
                    <a:pt x="90" y="240"/>
                    <a:pt x="102" y="240"/>
                  </a:cubicBezTo>
                  <a:lnTo>
                    <a:pt x="135" y="240"/>
                  </a:lnTo>
                  <a:cubicBezTo>
                    <a:pt x="146" y="240"/>
                    <a:pt x="146" y="229"/>
                    <a:pt x="157" y="229"/>
                  </a:cubicBezTo>
                  <a:cubicBezTo>
                    <a:pt x="157" y="229"/>
                    <a:pt x="169" y="229"/>
                    <a:pt x="179" y="218"/>
                  </a:cubicBezTo>
                  <a:cubicBezTo>
                    <a:pt x="236" y="184"/>
                    <a:pt x="258" y="117"/>
                    <a:pt x="213" y="61"/>
                  </a:cubicBezTo>
                  <a:cubicBezTo>
                    <a:pt x="190" y="23"/>
                    <a:pt x="15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0"/>
            <p:cNvSpPr/>
            <p:nvPr/>
          </p:nvSpPr>
          <p:spPr>
            <a:xfrm>
              <a:off x="2172475" y="789700"/>
              <a:ext cx="6725" cy="5850"/>
            </a:xfrm>
            <a:custGeom>
              <a:avLst/>
              <a:gdLst/>
              <a:ahLst/>
              <a:cxnLst/>
              <a:rect l="l" t="t" r="r" b="b"/>
              <a:pathLst>
                <a:path w="269" h="234" extrusionOk="0">
                  <a:moveTo>
                    <a:pt x="136" y="1"/>
                  </a:moveTo>
                  <a:cubicBezTo>
                    <a:pt x="117" y="1"/>
                    <a:pt x="97" y="5"/>
                    <a:pt x="78" y="16"/>
                  </a:cubicBezTo>
                  <a:cubicBezTo>
                    <a:pt x="23" y="50"/>
                    <a:pt x="1" y="117"/>
                    <a:pt x="34" y="173"/>
                  </a:cubicBezTo>
                  <a:cubicBezTo>
                    <a:pt x="57" y="211"/>
                    <a:pt x="100" y="234"/>
                    <a:pt x="143" y="234"/>
                  </a:cubicBezTo>
                  <a:cubicBezTo>
                    <a:pt x="163" y="234"/>
                    <a:pt x="184" y="228"/>
                    <a:pt x="202" y="217"/>
                  </a:cubicBezTo>
                  <a:cubicBezTo>
                    <a:pt x="257" y="184"/>
                    <a:pt x="269" y="106"/>
                    <a:pt x="235" y="50"/>
                  </a:cubicBezTo>
                  <a:cubicBezTo>
                    <a:pt x="213" y="20"/>
                    <a:pt x="175"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0"/>
            <p:cNvSpPr/>
            <p:nvPr/>
          </p:nvSpPr>
          <p:spPr>
            <a:xfrm>
              <a:off x="2159325" y="797725"/>
              <a:ext cx="6750" cy="5925"/>
            </a:xfrm>
            <a:custGeom>
              <a:avLst/>
              <a:gdLst/>
              <a:ahLst/>
              <a:cxnLst/>
              <a:rect l="l" t="t" r="r" b="b"/>
              <a:pathLst>
                <a:path w="270" h="237" extrusionOk="0">
                  <a:moveTo>
                    <a:pt x="145" y="1"/>
                  </a:moveTo>
                  <a:cubicBezTo>
                    <a:pt x="123" y="1"/>
                    <a:pt x="100" y="7"/>
                    <a:pt x="80" y="20"/>
                  </a:cubicBezTo>
                  <a:cubicBezTo>
                    <a:pt x="23" y="53"/>
                    <a:pt x="1" y="120"/>
                    <a:pt x="35" y="176"/>
                  </a:cubicBezTo>
                  <a:cubicBezTo>
                    <a:pt x="57" y="214"/>
                    <a:pt x="101" y="236"/>
                    <a:pt x="144" y="236"/>
                  </a:cubicBezTo>
                  <a:cubicBezTo>
                    <a:pt x="164" y="236"/>
                    <a:pt x="184" y="232"/>
                    <a:pt x="202" y="221"/>
                  </a:cubicBezTo>
                  <a:cubicBezTo>
                    <a:pt x="258" y="176"/>
                    <a:pt x="269" y="109"/>
                    <a:pt x="236" y="53"/>
                  </a:cubicBezTo>
                  <a:cubicBezTo>
                    <a:pt x="215" y="18"/>
                    <a:pt x="181"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0"/>
            <p:cNvSpPr/>
            <p:nvPr/>
          </p:nvSpPr>
          <p:spPr>
            <a:xfrm>
              <a:off x="2146225" y="805625"/>
              <a:ext cx="6725" cy="5925"/>
            </a:xfrm>
            <a:custGeom>
              <a:avLst/>
              <a:gdLst/>
              <a:ahLst/>
              <a:cxnLst/>
              <a:rect l="l" t="t" r="r" b="b"/>
              <a:pathLst>
                <a:path w="269" h="237" extrusionOk="0">
                  <a:moveTo>
                    <a:pt x="134" y="1"/>
                  </a:moveTo>
                  <a:cubicBezTo>
                    <a:pt x="115" y="1"/>
                    <a:pt x="96" y="6"/>
                    <a:pt x="78" y="17"/>
                  </a:cubicBezTo>
                  <a:cubicBezTo>
                    <a:pt x="23" y="50"/>
                    <a:pt x="0" y="128"/>
                    <a:pt x="33" y="184"/>
                  </a:cubicBezTo>
                  <a:cubicBezTo>
                    <a:pt x="55" y="219"/>
                    <a:pt x="93" y="236"/>
                    <a:pt x="132" y="236"/>
                  </a:cubicBezTo>
                  <a:cubicBezTo>
                    <a:pt x="156" y="236"/>
                    <a:pt x="180" y="230"/>
                    <a:pt x="201" y="218"/>
                  </a:cubicBezTo>
                  <a:cubicBezTo>
                    <a:pt x="257" y="184"/>
                    <a:pt x="268" y="117"/>
                    <a:pt x="234"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0"/>
            <p:cNvSpPr/>
            <p:nvPr/>
          </p:nvSpPr>
          <p:spPr>
            <a:xfrm>
              <a:off x="2184475" y="809275"/>
              <a:ext cx="6725" cy="5900"/>
            </a:xfrm>
            <a:custGeom>
              <a:avLst/>
              <a:gdLst/>
              <a:ahLst/>
              <a:cxnLst/>
              <a:rect l="l" t="t" r="r" b="b"/>
              <a:pathLst>
                <a:path w="269" h="236" extrusionOk="0">
                  <a:moveTo>
                    <a:pt x="134" y="0"/>
                  </a:moveTo>
                  <a:cubicBezTo>
                    <a:pt x="116" y="0"/>
                    <a:pt x="97" y="5"/>
                    <a:pt x="79" y="16"/>
                  </a:cubicBezTo>
                  <a:cubicBezTo>
                    <a:pt x="23" y="49"/>
                    <a:pt x="1" y="127"/>
                    <a:pt x="35" y="184"/>
                  </a:cubicBezTo>
                  <a:cubicBezTo>
                    <a:pt x="55" y="218"/>
                    <a:pt x="94" y="236"/>
                    <a:pt x="133" y="236"/>
                  </a:cubicBezTo>
                  <a:cubicBezTo>
                    <a:pt x="157" y="236"/>
                    <a:pt x="181" y="229"/>
                    <a:pt x="202" y="217"/>
                  </a:cubicBezTo>
                  <a:cubicBezTo>
                    <a:pt x="258" y="184"/>
                    <a:pt x="269" y="117"/>
                    <a:pt x="236" y="60"/>
                  </a:cubicBezTo>
                  <a:cubicBezTo>
                    <a:pt x="213" y="22"/>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0"/>
            <p:cNvSpPr/>
            <p:nvPr/>
          </p:nvSpPr>
          <p:spPr>
            <a:xfrm>
              <a:off x="2171350" y="817275"/>
              <a:ext cx="6725" cy="5925"/>
            </a:xfrm>
            <a:custGeom>
              <a:avLst/>
              <a:gdLst/>
              <a:ahLst/>
              <a:cxnLst/>
              <a:rect l="l" t="t" r="r" b="b"/>
              <a:pathLst>
                <a:path w="269" h="237" extrusionOk="0">
                  <a:moveTo>
                    <a:pt x="144" y="1"/>
                  </a:moveTo>
                  <a:cubicBezTo>
                    <a:pt x="122" y="1"/>
                    <a:pt x="100" y="7"/>
                    <a:pt x="79" y="20"/>
                  </a:cubicBezTo>
                  <a:cubicBezTo>
                    <a:pt x="23" y="53"/>
                    <a:pt x="1" y="120"/>
                    <a:pt x="34" y="176"/>
                  </a:cubicBezTo>
                  <a:cubicBezTo>
                    <a:pt x="57" y="214"/>
                    <a:pt x="100" y="237"/>
                    <a:pt x="144" y="237"/>
                  </a:cubicBezTo>
                  <a:cubicBezTo>
                    <a:pt x="164" y="237"/>
                    <a:pt x="184" y="232"/>
                    <a:pt x="202" y="221"/>
                  </a:cubicBezTo>
                  <a:cubicBezTo>
                    <a:pt x="257" y="187"/>
                    <a:pt x="269"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0"/>
            <p:cNvSpPr/>
            <p:nvPr/>
          </p:nvSpPr>
          <p:spPr>
            <a:xfrm>
              <a:off x="2158225" y="825175"/>
              <a:ext cx="6725" cy="5925"/>
            </a:xfrm>
            <a:custGeom>
              <a:avLst/>
              <a:gdLst/>
              <a:ahLst/>
              <a:cxnLst/>
              <a:rect l="l" t="t" r="r" b="b"/>
              <a:pathLst>
                <a:path w="269" h="237" extrusionOk="0">
                  <a:moveTo>
                    <a:pt x="135" y="1"/>
                  </a:moveTo>
                  <a:cubicBezTo>
                    <a:pt x="116" y="1"/>
                    <a:pt x="97" y="6"/>
                    <a:pt x="79" y="17"/>
                  </a:cubicBezTo>
                  <a:cubicBezTo>
                    <a:pt x="23" y="50"/>
                    <a:pt x="0" y="129"/>
                    <a:pt x="34" y="184"/>
                  </a:cubicBezTo>
                  <a:cubicBezTo>
                    <a:pt x="55" y="219"/>
                    <a:pt x="93" y="237"/>
                    <a:pt x="133" y="237"/>
                  </a:cubicBezTo>
                  <a:cubicBezTo>
                    <a:pt x="157" y="237"/>
                    <a:pt x="181" y="230"/>
                    <a:pt x="201" y="218"/>
                  </a:cubicBezTo>
                  <a:cubicBezTo>
                    <a:pt x="258" y="184"/>
                    <a:pt x="268" y="117"/>
                    <a:pt x="235" y="62"/>
                  </a:cubicBezTo>
                  <a:cubicBezTo>
                    <a:pt x="212"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0"/>
            <p:cNvSpPr/>
            <p:nvPr/>
          </p:nvSpPr>
          <p:spPr>
            <a:xfrm>
              <a:off x="2198175" y="801375"/>
              <a:ext cx="6175" cy="5800"/>
            </a:xfrm>
            <a:custGeom>
              <a:avLst/>
              <a:gdLst/>
              <a:ahLst/>
              <a:cxnLst/>
              <a:rect l="l" t="t" r="r" b="b"/>
              <a:pathLst>
                <a:path w="247" h="232" extrusionOk="0">
                  <a:moveTo>
                    <a:pt x="121" y="0"/>
                  </a:moveTo>
                  <a:cubicBezTo>
                    <a:pt x="100" y="0"/>
                    <a:pt x="77" y="6"/>
                    <a:pt x="56" y="19"/>
                  </a:cubicBezTo>
                  <a:cubicBezTo>
                    <a:pt x="45" y="19"/>
                    <a:pt x="34" y="30"/>
                    <a:pt x="34" y="30"/>
                  </a:cubicBezTo>
                  <a:lnTo>
                    <a:pt x="23" y="41"/>
                  </a:lnTo>
                  <a:cubicBezTo>
                    <a:pt x="23" y="53"/>
                    <a:pt x="11" y="53"/>
                    <a:pt x="11" y="53"/>
                  </a:cubicBezTo>
                  <a:lnTo>
                    <a:pt x="11" y="63"/>
                  </a:lnTo>
                  <a:cubicBezTo>
                    <a:pt x="1" y="75"/>
                    <a:pt x="1" y="75"/>
                    <a:pt x="1" y="86"/>
                  </a:cubicBezTo>
                  <a:lnTo>
                    <a:pt x="1" y="108"/>
                  </a:lnTo>
                  <a:lnTo>
                    <a:pt x="1" y="130"/>
                  </a:lnTo>
                  <a:lnTo>
                    <a:pt x="1" y="153"/>
                  </a:lnTo>
                  <a:cubicBezTo>
                    <a:pt x="11" y="164"/>
                    <a:pt x="11" y="164"/>
                    <a:pt x="11" y="175"/>
                  </a:cubicBezTo>
                  <a:lnTo>
                    <a:pt x="23" y="187"/>
                  </a:lnTo>
                  <a:lnTo>
                    <a:pt x="34" y="197"/>
                  </a:lnTo>
                  <a:lnTo>
                    <a:pt x="45" y="209"/>
                  </a:lnTo>
                  <a:cubicBezTo>
                    <a:pt x="56" y="220"/>
                    <a:pt x="56" y="220"/>
                    <a:pt x="68" y="220"/>
                  </a:cubicBezTo>
                  <a:lnTo>
                    <a:pt x="78" y="220"/>
                  </a:lnTo>
                  <a:cubicBezTo>
                    <a:pt x="78" y="231"/>
                    <a:pt x="90" y="231"/>
                    <a:pt x="101" y="231"/>
                  </a:cubicBezTo>
                  <a:lnTo>
                    <a:pt x="145" y="231"/>
                  </a:lnTo>
                  <a:cubicBezTo>
                    <a:pt x="157" y="220"/>
                    <a:pt x="168" y="220"/>
                    <a:pt x="168" y="220"/>
                  </a:cubicBezTo>
                  <a:lnTo>
                    <a:pt x="179" y="220"/>
                  </a:lnTo>
                  <a:cubicBezTo>
                    <a:pt x="235" y="187"/>
                    <a:pt x="246" y="108"/>
                    <a:pt x="212" y="53"/>
                  </a:cubicBezTo>
                  <a:cubicBezTo>
                    <a:pt x="192" y="17"/>
                    <a:pt x="158"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0"/>
            <p:cNvSpPr/>
            <p:nvPr/>
          </p:nvSpPr>
          <p:spPr>
            <a:xfrm>
              <a:off x="2226675" y="878175"/>
              <a:ext cx="6175" cy="5700"/>
            </a:xfrm>
            <a:custGeom>
              <a:avLst/>
              <a:gdLst/>
              <a:ahLst/>
              <a:cxnLst/>
              <a:rect l="l" t="t" r="r" b="b"/>
              <a:pathLst>
                <a:path w="247" h="228" extrusionOk="0">
                  <a:moveTo>
                    <a:pt x="132" y="1"/>
                  </a:moveTo>
                  <a:cubicBezTo>
                    <a:pt x="111" y="1"/>
                    <a:pt x="88" y="7"/>
                    <a:pt x="67" y="20"/>
                  </a:cubicBezTo>
                  <a:cubicBezTo>
                    <a:pt x="11" y="42"/>
                    <a:pt x="0" y="98"/>
                    <a:pt x="11" y="154"/>
                  </a:cubicBezTo>
                  <a:cubicBezTo>
                    <a:pt x="11" y="165"/>
                    <a:pt x="23" y="165"/>
                    <a:pt x="23" y="176"/>
                  </a:cubicBezTo>
                  <a:cubicBezTo>
                    <a:pt x="33" y="199"/>
                    <a:pt x="56" y="209"/>
                    <a:pt x="78" y="221"/>
                  </a:cubicBezTo>
                  <a:cubicBezTo>
                    <a:pt x="92" y="225"/>
                    <a:pt x="106" y="228"/>
                    <a:pt x="119" y="228"/>
                  </a:cubicBezTo>
                  <a:cubicBezTo>
                    <a:pt x="139" y="228"/>
                    <a:pt x="159" y="223"/>
                    <a:pt x="179" y="209"/>
                  </a:cubicBezTo>
                  <a:cubicBezTo>
                    <a:pt x="224" y="187"/>
                    <a:pt x="246" y="142"/>
                    <a:pt x="234" y="98"/>
                  </a:cubicBezTo>
                  <a:cubicBezTo>
                    <a:pt x="234" y="87"/>
                    <a:pt x="234" y="65"/>
                    <a:pt x="224" y="53"/>
                  </a:cubicBezTo>
                  <a:cubicBezTo>
                    <a:pt x="202"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0"/>
            <p:cNvSpPr/>
            <p:nvPr/>
          </p:nvSpPr>
          <p:spPr>
            <a:xfrm>
              <a:off x="2213525" y="886075"/>
              <a:ext cx="6175" cy="5925"/>
            </a:xfrm>
            <a:custGeom>
              <a:avLst/>
              <a:gdLst/>
              <a:ahLst/>
              <a:cxnLst/>
              <a:rect l="l" t="t" r="r" b="b"/>
              <a:pathLst>
                <a:path w="247" h="237" extrusionOk="0">
                  <a:moveTo>
                    <a:pt x="124" y="1"/>
                  </a:moveTo>
                  <a:cubicBezTo>
                    <a:pt x="105" y="1"/>
                    <a:pt x="86" y="6"/>
                    <a:pt x="68" y="17"/>
                  </a:cubicBezTo>
                  <a:cubicBezTo>
                    <a:pt x="45" y="27"/>
                    <a:pt x="35" y="39"/>
                    <a:pt x="35" y="50"/>
                  </a:cubicBezTo>
                  <a:cubicBezTo>
                    <a:pt x="12" y="72"/>
                    <a:pt x="12" y="95"/>
                    <a:pt x="12" y="117"/>
                  </a:cubicBezTo>
                  <a:cubicBezTo>
                    <a:pt x="1" y="139"/>
                    <a:pt x="12" y="162"/>
                    <a:pt x="23" y="184"/>
                  </a:cubicBezTo>
                  <a:lnTo>
                    <a:pt x="57" y="218"/>
                  </a:lnTo>
                  <a:cubicBezTo>
                    <a:pt x="57" y="218"/>
                    <a:pt x="68" y="218"/>
                    <a:pt x="79" y="229"/>
                  </a:cubicBezTo>
                  <a:cubicBezTo>
                    <a:pt x="93" y="233"/>
                    <a:pt x="107" y="236"/>
                    <a:pt x="121" y="236"/>
                  </a:cubicBezTo>
                  <a:cubicBezTo>
                    <a:pt x="141" y="236"/>
                    <a:pt x="160" y="231"/>
                    <a:pt x="179" y="218"/>
                  </a:cubicBezTo>
                  <a:cubicBezTo>
                    <a:pt x="213" y="206"/>
                    <a:pt x="236" y="173"/>
                    <a:pt x="236" y="151"/>
                  </a:cubicBezTo>
                  <a:cubicBezTo>
                    <a:pt x="246" y="117"/>
                    <a:pt x="246" y="84"/>
                    <a:pt x="224" y="61"/>
                  </a:cubicBezTo>
                  <a:cubicBezTo>
                    <a:pt x="202" y="23"/>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0"/>
            <p:cNvSpPr/>
            <p:nvPr/>
          </p:nvSpPr>
          <p:spPr>
            <a:xfrm>
              <a:off x="2200125" y="894100"/>
              <a:ext cx="6450" cy="5925"/>
            </a:xfrm>
            <a:custGeom>
              <a:avLst/>
              <a:gdLst/>
              <a:ahLst/>
              <a:cxnLst/>
              <a:rect l="l" t="t" r="r" b="b"/>
              <a:pathLst>
                <a:path w="258" h="237" extrusionOk="0">
                  <a:moveTo>
                    <a:pt x="127" y="1"/>
                  </a:moveTo>
                  <a:cubicBezTo>
                    <a:pt x="109" y="1"/>
                    <a:pt x="92" y="6"/>
                    <a:pt x="79" y="19"/>
                  </a:cubicBezTo>
                  <a:cubicBezTo>
                    <a:pt x="23" y="53"/>
                    <a:pt x="0" y="120"/>
                    <a:pt x="34" y="176"/>
                  </a:cubicBezTo>
                  <a:cubicBezTo>
                    <a:pt x="57" y="214"/>
                    <a:pt x="100" y="237"/>
                    <a:pt x="140" y="237"/>
                  </a:cubicBezTo>
                  <a:cubicBezTo>
                    <a:pt x="158" y="237"/>
                    <a:pt x="176" y="231"/>
                    <a:pt x="191" y="220"/>
                  </a:cubicBezTo>
                  <a:cubicBezTo>
                    <a:pt x="201" y="210"/>
                    <a:pt x="213" y="210"/>
                    <a:pt x="213" y="198"/>
                  </a:cubicBezTo>
                  <a:cubicBezTo>
                    <a:pt x="235" y="187"/>
                    <a:pt x="246" y="165"/>
                    <a:pt x="246" y="143"/>
                  </a:cubicBezTo>
                  <a:cubicBezTo>
                    <a:pt x="258" y="120"/>
                    <a:pt x="246" y="86"/>
                    <a:pt x="235" y="53"/>
                  </a:cubicBezTo>
                  <a:cubicBezTo>
                    <a:pt x="213" y="31"/>
                    <a:pt x="191" y="9"/>
                    <a:pt x="168" y="9"/>
                  </a:cubicBezTo>
                  <a:cubicBezTo>
                    <a:pt x="154" y="4"/>
                    <a:pt x="140"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0"/>
            <p:cNvSpPr/>
            <p:nvPr/>
          </p:nvSpPr>
          <p:spPr>
            <a:xfrm>
              <a:off x="2240075" y="870075"/>
              <a:ext cx="5875" cy="5925"/>
            </a:xfrm>
            <a:custGeom>
              <a:avLst/>
              <a:gdLst/>
              <a:ahLst/>
              <a:cxnLst/>
              <a:rect l="l" t="t" r="r" b="b"/>
              <a:pathLst>
                <a:path w="235" h="237" extrusionOk="0">
                  <a:moveTo>
                    <a:pt x="121" y="1"/>
                  </a:moveTo>
                  <a:cubicBezTo>
                    <a:pt x="100" y="1"/>
                    <a:pt x="77" y="7"/>
                    <a:pt x="56" y="19"/>
                  </a:cubicBezTo>
                  <a:cubicBezTo>
                    <a:pt x="45" y="19"/>
                    <a:pt x="34" y="31"/>
                    <a:pt x="34" y="31"/>
                  </a:cubicBezTo>
                  <a:cubicBezTo>
                    <a:pt x="34" y="31"/>
                    <a:pt x="34" y="42"/>
                    <a:pt x="23" y="42"/>
                  </a:cubicBezTo>
                  <a:cubicBezTo>
                    <a:pt x="23" y="42"/>
                    <a:pt x="23" y="53"/>
                    <a:pt x="11" y="53"/>
                  </a:cubicBezTo>
                  <a:lnTo>
                    <a:pt x="11" y="64"/>
                  </a:lnTo>
                  <a:cubicBezTo>
                    <a:pt x="11" y="76"/>
                    <a:pt x="1" y="76"/>
                    <a:pt x="1" y="76"/>
                  </a:cubicBezTo>
                  <a:lnTo>
                    <a:pt x="1" y="86"/>
                  </a:lnTo>
                  <a:lnTo>
                    <a:pt x="1" y="98"/>
                  </a:lnTo>
                  <a:lnTo>
                    <a:pt x="1" y="120"/>
                  </a:lnTo>
                  <a:lnTo>
                    <a:pt x="1" y="131"/>
                  </a:lnTo>
                  <a:cubicBezTo>
                    <a:pt x="1" y="153"/>
                    <a:pt x="1" y="165"/>
                    <a:pt x="11" y="176"/>
                  </a:cubicBezTo>
                  <a:cubicBezTo>
                    <a:pt x="23" y="198"/>
                    <a:pt x="34" y="210"/>
                    <a:pt x="45" y="210"/>
                  </a:cubicBezTo>
                  <a:cubicBezTo>
                    <a:pt x="56" y="221"/>
                    <a:pt x="56" y="221"/>
                    <a:pt x="68" y="221"/>
                  </a:cubicBezTo>
                  <a:cubicBezTo>
                    <a:pt x="75" y="229"/>
                    <a:pt x="89" y="237"/>
                    <a:pt x="104" y="237"/>
                  </a:cubicBezTo>
                  <a:cubicBezTo>
                    <a:pt x="110" y="237"/>
                    <a:pt x="117" y="235"/>
                    <a:pt x="123" y="232"/>
                  </a:cubicBezTo>
                  <a:lnTo>
                    <a:pt x="145" y="232"/>
                  </a:lnTo>
                  <a:cubicBezTo>
                    <a:pt x="157" y="232"/>
                    <a:pt x="168" y="221"/>
                    <a:pt x="168" y="221"/>
                  </a:cubicBezTo>
                  <a:lnTo>
                    <a:pt x="179" y="221"/>
                  </a:lnTo>
                  <a:cubicBezTo>
                    <a:pt x="190" y="210"/>
                    <a:pt x="212" y="187"/>
                    <a:pt x="224" y="165"/>
                  </a:cubicBezTo>
                  <a:lnTo>
                    <a:pt x="224" y="143"/>
                  </a:lnTo>
                  <a:cubicBezTo>
                    <a:pt x="235" y="120"/>
                    <a:pt x="235" y="86"/>
                    <a:pt x="212" y="53"/>
                  </a:cubicBezTo>
                  <a:cubicBezTo>
                    <a:pt x="192" y="18"/>
                    <a:pt x="158"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0"/>
            <p:cNvSpPr/>
            <p:nvPr/>
          </p:nvSpPr>
          <p:spPr>
            <a:xfrm>
              <a:off x="2194825" y="825575"/>
              <a:ext cx="5875" cy="5900"/>
            </a:xfrm>
            <a:custGeom>
              <a:avLst/>
              <a:gdLst/>
              <a:ahLst/>
              <a:cxnLst/>
              <a:rect l="l" t="t" r="r" b="b"/>
              <a:pathLst>
                <a:path w="235" h="236" extrusionOk="0">
                  <a:moveTo>
                    <a:pt x="123" y="1"/>
                  </a:moveTo>
                  <a:cubicBezTo>
                    <a:pt x="101" y="1"/>
                    <a:pt x="78" y="1"/>
                    <a:pt x="56" y="12"/>
                  </a:cubicBezTo>
                  <a:cubicBezTo>
                    <a:pt x="56" y="23"/>
                    <a:pt x="45" y="23"/>
                    <a:pt x="33" y="34"/>
                  </a:cubicBezTo>
                  <a:cubicBezTo>
                    <a:pt x="23" y="46"/>
                    <a:pt x="11" y="68"/>
                    <a:pt x="0" y="90"/>
                  </a:cubicBezTo>
                  <a:lnTo>
                    <a:pt x="0" y="113"/>
                  </a:lnTo>
                  <a:cubicBezTo>
                    <a:pt x="0" y="135"/>
                    <a:pt x="0" y="157"/>
                    <a:pt x="23" y="180"/>
                  </a:cubicBezTo>
                  <a:cubicBezTo>
                    <a:pt x="33" y="202"/>
                    <a:pt x="67" y="224"/>
                    <a:pt x="90" y="235"/>
                  </a:cubicBezTo>
                  <a:cubicBezTo>
                    <a:pt x="123" y="235"/>
                    <a:pt x="157" y="235"/>
                    <a:pt x="179" y="213"/>
                  </a:cubicBezTo>
                  <a:cubicBezTo>
                    <a:pt x="212" y="202"/>
                    <a:pt x="224" y="180"/>
                    <a:pt x="235" y="146"/>
                  </a:cubicBezTo>
                  <a:lnTo>
                    <a:pt x="235" y="123"/>
                  </a:lnTo>
                  <a:cubicBezTo>
                    <a:pt x="235" y="101"/>
                    <a:pt x="235" y="79"/>
                    <a:pt x="224" y="56"/>
                  </a:cubicBezTo>
                  <a:cubicBezTo>
                    <a:pt x="202" y="23"/>
                    <a:pt x="15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0"/>
            <p:cNvSpPr/>
            <p:nvPr/>
          </p:nvSpPr>
          <p:spPr>
            <a:xfrm>
              <a:off x="2218000" y="834125"/>
              <a:ext cx="6450" cy="6000"/>
            </a:xfrm>
            <a:custGeom>
              <a:avLst/>
              <a:gdLst/>
              <a:ahLst/>
              <a:cxnLst/>
              <a:rect l="l" t="t" r="r" b="b"/>
              <a:pathLst>
                <a:path w="258" h="240" extrusionOk="0">
                  <a:moveTo>
                    <a:pt x="119" y="0"/>
                  </a:moveTo>
                  <a:cubicBezTo>
                    <a:pt x="100" y="0"/>
                    <a:pt x="82" y="5"/>
                    <a:pt x="67" y="16"/>
                  </a:cubicBezTo>
                  <a:lnTo>
                    <a:pt x="57" y="16"/>
                  </a:lnTo>
                  <a:lnTo>
                    <a:pt x="57" y="27"/>
                  </a:lnTo>
                  <a:cubicBezTo>
                    <a:pt x="57" y="27"/>
                    <a:pt x="45" y="27"/>
                    <a:pt x="45" y="39"/>
                  </a:cubicBezTo>
                  <a:cubicBezTo>
                    <a:pt x="34" y="39"/>
                    <a:pt x="34" y="49"/>
                    <a:pt x="34" y="49"/>
                  </a:cubicBezTo>
                  <a:cubicBezTo>
                    <a:pt x="34" y="49"/>
                    <a:pt x="23" y="49"/>
                    <a:pt x="23" y="61"/>
                  </a:cubicBezTo>
                  <a:lnTo>
                    <a:pt x="12" y="72"/>
                  </a:lnTo>
                  <a:cubicBezTo>
                    <a:pt x="12" y="83"/>
                    <a:pt x="0" y="106"/>
                    <a:pt x="0" y="117"/>
                  </a:cubicBezTo>
                  <a:cubicBezTo>
                    <a:pt x="0" y="128"/>
                    <a:pt x="0" y="128"/>
                    <a:pt x="12" y="139"/>
                  </a:cubicBezTo>
                  <a:lnTo>
                    <a:pt x="12" y="161"/>
                  </a:lnTo>
                  <a:cubicBezTo>
                    <a:pt x="12" y="173"/>
                    <a:pt x="23" y="173"/>
                    <a:pt x="23" y="184"/>
                  </a:cubicBezTo>
                  <a:lnTo>
                    <a:pt x="34" y="195"/>
                  </a:lnTo>
                  <a:lnTo>
                    <a:pt x="45" y="206"/>
                  </a:lnTo>
                  <a:cubicBezTo>
                    <a:pt x="57" y="218"/>
                    <a:pt x="57" y="218"/>
                    <a:pt x="67" y="218"/>
                  </a:cubicBezTo>
                  <a:cubicBezTo>
                    <a:pt x="67" y="228"/>
                    <a:pt x="79" y="228"/>
                    <a:pt x="90" y="228"/>
                  </a:cubicBezTo>
                  <a:lnTo>
                    <a:pt x="90" y="240"/>
                  </a:lnTo>
                  <a:lnTo>
                    <a:pt x="146" y="240"/>
                  </a:lnTo>
                  <a:cubicBezTo>
                    <a:pt x="146" y="240"/>
                    <a:pt x="157" y="240"/>
                    <a:pt x="157" y="228"/>
                  </a:cubicBezTo>
                  <a:lnTo>
                    <a:pt x="179" y="228"/>
                  </a:lnTo>
                  <a:lnTo>
                    <a:pt x="179" y="218"/>
                  </a:lnTo>
                  <a:cubicBezTo>
                    <a:pt x="235" y="184"/>
                    <a:pt x="258" y="117"/>
                    <a:pt x="224" y="61"/>
                  </a:cubicBezTo>
                  <a:cubicBezTo>
                    <a:pt x="201" y="23"/>
                    <a:pt x="158" y="0"/>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0"/>
            <p:cNvSpPr/>
            <p:nvPr/>
          </p:nvSpPr>
          <p:spPr>
            <a:xfrm>
              <a:off x="2204600" y="842225"/>
              <a:ext cx="6725" cy="5850"/>
            </a:xfrm>
            <a:custGeom>
              <a:avLst/>
              <a:gdLst/>
              <a:ahLst/>
              <a:cxnLst/>
              <a:rect l="l" t="t" r="r" b="b"/>
              <a:pathLst>
                <a:path w="269" h="234" extrusionOk="0">
                  <a:moveTo>
                    <a:pt x="125" y="1"/>
                  </a:moveTo>
                  <a:cubicBezTo>
                    <a:pt x="105" y="1"/>
                    <a:pt x="85" y="5"/>
                    <a:pt x="67" y="16"/>
                  </a:cubicBezTo>
                  <a:cubicBezTo>
                    <a:pt x="12" y="50"/>
                    <a:pt x="0" y="128"/>
                    <a:pt x="34" y="184"/>
                  </a:cubicBezTo>
                  <a:cubicBezTo>
                    <a:pt x="56" y="214"/>
                    <a:pt x="93" y="234"/>
                    <a:pt x="132" y="234"/>
                  </a:cubicBezTo>
                  <a:cubicBezTo>
                    <a:pt x="151" y="234"/>
                    <a:pt x="172" y="229"/>
                    <a:pt x="190" y="217"/>
                  </a:cubicBezTo>
                  <a:cubicBezTo>
                    <a:pt x="246" y="184"/>
                    <a:pt x="268" y="117"/>
                    <a:pt x="235" y="61"/>
                  </a:cubicBezTo>
                  <a:cubicBezTo>
                    <a:pt x="212" y="23"/>
                    <a:pt x="16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0"/>
            <p:cNvSpPr/>
            <p:nvPr/>
          </p:nvSpPr>
          <p:spPr>
            <a:xfrm>
              <a:off x="2191475" y="850250"/>
              <a:ext cx="6725" cy="5925"/>
            </a:xfrm>
            <a:custGeom>
              <a:avLst/>
              <a:gdLst/>
              <a:ahLst/>
              <a:cxnLst/>
              <a:rect l="l" t="t" r="r" b="b"/>
              <a:pathLst>
                <a:path w="269" h="237" extrusionOk="0">
                  <a:moveTo>
                    <a:pt x="136" y="0"/>
                  </a:moveTo>
                  <a:cubicBezTo>
                    <a:pt x="112" y="0"/>
                    <a:pt x="88" y="7"/>
                    <a:pt x="67" y="20"/>
                  </a:cubicBezTo>
                  <a:cubicBezTo>
                    <a:pt x="11" y="53"/>
                    <a:pt x="0" y="120"/>
                    <a:pt x="33" y="176"/>
                  </a:cubicBezTo>
                  <a:cubicBezTo>
                    <a:pt x="57" y="214"/>
                    <a:pt x="95" y="236"/>
                    <a:pt x="135" y="236"/>
                  </a:cubicBezTo>
                  <a:cubicBezTo>
                    <a:pt x="153" y="236"/>
                    <a:pt x="172" y="231"/>
                    <a:pt x="190" y="221"/>
                  </a:cubicBezTo>
                  <a:cubicBezTo>
                    <a:pt x="246" y="187"/>
                    <a:pt x="269" y="109"/>
                    <a:pt x="235" y="53"/>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0"/>
            <p:cNvSpPr/>
            <p:nvPr/>
          </p:nvSpPr>
          <p:spPr>
            <a:xfrm>
              <a:off x="2178325" y="858150"/>
              <a:ext cx="6725" cy="5925"/>
            </a:xfrm>
            <a:custGeom>
              <a:avLst/>
              <a:gdLst/>
              <a:ahLst/>
              <a:cxnLst/>
              <a:rect l="l" t="t" r="r" b="b"/>
              <a:pathLst>
                <a:path w="269" h="237" extrusionOk="0">
                  <a:moveTo>
                    <a:pt x="127" y="0"/>
                  </a:moveTo>
                  <a:cubicBezTo>
                    <a:pt x="106" y="0"/>
                    <a:pt x="86" y="5"/>
                    <a:pt x="68" y="16"/>
                  </a:cubicBezTo>
                  <a:cubicBezTo>
                    <a:pt x="12" y="49"/>
                    <a:pt x="1" y="128"/>
                    <a:pt x="35" y="184"/>
                  </a:cubicBezTo>
                  <a:cubicBezTo>
                    <a:pt x="55" y="219"/>
                    <a:pt x="89" y="236"/>
                    <a:pt x="126" y="236"/>
                  </a:cubicBezTo>
                  <a:cubicBezTo>
                    <a:pt x="147" y="236"/>
                    <a:pt x="170" y="230"/>
                    <a:pt x="191" y="217"/>
                  </a:cubicBezTo>
                  <a:cubicBezTo>
                    <a:pt x="247" y="184"/>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0"/>
            <p:cNvSpPr/>
            <p:nvPr/>
          </p:nvSpPr>
          <p:spPr>
            <a:xfrm>
              <a:off x="2230025" y="853875"/>
              <a:ext cx="6425" cy="5925"/>
            </a:xfrm>
            <a:custGeom>
              <a:avLst/>
              <a:gdLst/>
              <a:ahLst/>
              <a:cxnLst/>
              <a:rect l="l" t="t" r="r" b="b"/>
              <a:pathLst>
                <a:path w="257" h="237" extrusionOk="0">
                  <a:moveTo>
                    <a:pt x="125" y="1"/>
                  </a:moveTo>
                  <a:cubicBezTo>
                    <a:pt x="101" y="1"/>
                    <a:pt x="77" y="7"/>
                    <a:pt x="56" y="19"/>
                  </a:cubicBezTo>
                  <a:cubicBezTo>
                    <a:pt x="45" y="31"/>
                    <a:pt x="33" y="31"/>
                    <a:pt x="23" y="42"/>
                  </a:cubicBezTo>
                  <a:lnTo>
                    <a:pt x="23" y="53"/>
                  </a:lnTo>
                  <a:lnTo>
                    <a:pt x="23" y="64"/>
                  </a:lnTo>
                  <a:cubicBezTo>
                    <a:pt x="11" y="64"/>
                    <a:pt x="11" y="64"/>
                    <a:pt x="11" y="76"/>
                  </a:cubicBezTo>
                  <a:lnTo>
                    <a:pt x="11" y="86"/>
                  </a:lnTo>
                  <a:lnTo>
                    <a:pt x="0" y="98"/>
                  </a:lnTo>
                  <a:lnTo>
                    <a:pt x="0" y="131"/>
                  </a:lnTo>
                  <a:cubicBezTo>
                    <a:pt x="0" y="143"/>
                    <a:pt x="11" y="153"/>
                    <a:pt x="11" y="153"/>
                  </a:cubicBezTo>
                  <a:cubicBezTo>
                    <a:pt x="11" y="165"/>
                    <a:pt x="11" y="176"/>
                    <a:pt x="23" y="176"/>
                  </a:cubicBezTo>
                  <a:lnTo>
                    <a:pt x="23" y="187"/>
                  </a:lnTo>
                  <a:lnTo>
                    <a:pt x="45" y="210"/>
                  </a:lnTo>
                  <a:cubicBezTo>
                    <a:pt x="45" y="210"/>
                    <a:pt x="56" y="210"/>
                    <a:pt x="56" y="220"/>
                  </a:cubicBezTo>
                  <a:cubicBezTo>
                    <a:pt x="67" y="220"/>
                    <a:pt x="78" y="220"/>
                    <a:pt x="78" y="232"/>
                  </a:cubicBezTo>
                  <a:lnTo>
                    <a:pt x="90" y="232"/>
                  </a:lnTo>
                  <a:cubicBezTo>
                    <a:pt x="99" y="235"/>
                    <a:pt x="109" y="236"/>
                    <a:pt x="118" y="236"/>
                  </a:cubicBezTo>
                  <a:cubicBezTo>
                    <a:pt x="142" y="236"/>
                    <a:pt x="163" y="229"/>
                    <a:pt x="179" y="220"/>
                  </a:cubicBezTo>
                  <a:cubicBezTo>
                    <a:pt x="235" y="187"/>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0"/>
            <p:cNvSpPr/>
            <p:nvPr/>
          </p:nvSpPr>
          <p:spPr>
            <a:xfrm>
              <a:off x="2216600" y="861775"/>
              <a:ext cx="6750" cy="5925"/>
            </a:xfrm>
            <a:custGeom>
              <a:avLst/>
              <a:gdLst/>
              <a:ahLst/>
              <a:cxnLst/>
              <a:rect l="l" t="t" r="r" b="b"/>
              <a:pathLst>
                <a:path w="270" h="237" extrusionOk="0">
                  <a:moveTo>
                    <a:pt x="126" y="1"/>
                  </a:moveTo>
                  <a:cubicBezTo>
                    <a:pt x="106" y="1"/>
                    <a:pt x="86" y="6"/>
                    <a:pt x="68" y="16"/>
                  </a:cubicBezTo>
                  <a:cubicBezTo>
                    <a:pt x="12" y="50"/>
                    <a:pt x="1" y="128"/>
                    <a:pt x="34" y="184"/>
                  </a:cubicBezTo>
                  <a:cubicBezTo>
                    <a:pt x="55" y="219"/>
                    <a:pt x="89" y="236"/>
                    <a:pt x="126" y="236"/>
                  </a:cubicBezTo>
                  <a:cubicBezTo>
                    <a:pt x="147" y="236"/>
                    <a:pt x="170" y="230"/>
                    <a:pt x="190" y="217"/>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0"/>
            <p:cNvSpPr/>
            <p:nvPr/>
          </p:nvSpPr>
          <p:spPr>
            <a:xfrm>
              <a:off x="2203475" y="869875"/>
              <a:ext cx="6725" cy="5850"/>
            </a:xfrm>
            <a:custGeom>
              <a:avLst/>
              <a:gdLst/>
              <a:ahLst/>
              <a:cxnLst/>
              <a:rect l="l" t="t" r="r" b="b"/>
              <a:pathLst>
                <a:path w="269" h="234" extrusionOk="0">
                  <a:moveTo>
                    <a:pt x="129" y="0"/>
                  </a:moveTo>
                  <a:cubicBezTo>
                    <a:pt x="108" y="0"/>
                    <a:pt x="86" y="5"/>
                    <a:pt x="67" y="17"/>
                  </a:cubicBezTo>
                  <a:cubicBezTo>
                    <a:pt x="12" y="50"/>
                    <a:pt x="0" y="117"/>
                    <a:pt x="34" y="173"/>
                  </a:cubicBezTo>
                  <a:cubicBezTo>
                    <a:pt x="57" y="211"/>
                    <a:pt x="95" y="233"/>
                    <a:pt x="135" y="233"/>
                  </a:cubicBezTo>
                  <a:cubicBezTo>
                    <a:pt x="154" y="233"/>
                    <a:pt x="173" y="228"/>
                    <a:pt x="191" y="218"/>
                  </a:cubicBezTo>
                  <a:cubicBezTo>
                    <a:pt x="246" y="184"/>
                    <a:pt x="269" y="106"/>
                    <a:pt x="235" y="50"/>
                  </a:cubicBezTo>
                  <a:cubicBezTo>
                    <a:pt x="213" y="20"/>
                    <a:pt x="17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0"/>
            <p:cNvSpPr/>
            <p:nvPr/>
          </p:nvSpPr>
          <p:spPr>
            <a:xfrm>
              <a:off x="2190350" y="877900"/>
              <a:ext cx="6725" cy="5850"/>
            </a:xfrm>
            <a:custGeom>
              <a:avLst/>
              <a:gdLst/>
              <a:ahLst/>
              <a:cxnLst/>
              <a:rect l="l" t="t" r="r" b="b"/>
              <a:pathLst>
                <a:path w="269" h="234" extrusionOk="0">
                  <a:moveTo>
                    <a:pt x="136" y="1"/>
                  </a:moveTo>
                  <a:cubicBezTo>
                    <a:pt x="112" y="1"/>
                    <a:pt x="88" y="7"/>
                    <a:pt x="68" y="19"/>
                  </a:cubicBezTo>
                  <a:cubicBezTo>
                    <a:pt x="11" y="53"/>
                    <a:pt x="1" y="120"/>
                    <a:pt x="34" y="176"/>
                  </a:cubicBezTo>
                  <a:cubicBezTo>
                    <a:pt x="55" y="211"/>
                    <a:pt x="90" y="233"/>
                    <a:pt x="127" y="233"/>
                  </a:cubicBezTo>
                  <a:cubicBezTo>
                    <a:pt x="148" y="233"/>
                    <a:pt x="170" y="226"/>
                    <a:pt x="190" y="210"/>
                  </a:cubicBezTo>
                  <a:cubicBezTo>
                    <a:pt x="246" y="176"/>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0"/>
            <p:cNvSpPr/>
            <p:nvPr/>
          </p:nvSpPr>
          <p:spPr>
            <a:xfrm>
              <a:off x="2249850" y="886850"/>
              <a:ext cx="6450" cy="5800"/>
            </a:xfrm>
            <a:custGeom>
              <a:avLst/>
              <a:gdLst/>
              <a:ahLst/>
              <a:cxnLst/>
              <a:rect l="l" t="t" r="r" b="b"/>
              <a:pathLst>
                <a:path w="258" h="232" extrusionOk="0">
                  <a:moveTo>
                    <a:pt x="133" y="0"/>
                  </a:moveTo>
                  <a:cubicBezTo>
                    <a:pt x="111" y="0"/>
                    <a:pt x="88" y="6"/>
                    <a:pt x="67" y="19"/>
                  </a:cubicBezTo>
                  <a:cubicBezTo>
                    <a:pt x="57" y="19"/>
                    <a:pt x="45" y="30"/>
                    <a:pt x="34" y="41"/>
                  </a:cubicBezTo>
                  <a:lnTo>
                    <a:pt x="34" y="53"/>
                  </a:lnTo>
                  <a:cubicBezTo>
                    <a:pt x="23" y="64"/>
                    <a:pt x="23" y="75"/>
                    <a:pt x="12" y="75"/>
                  </a:cubicBezTo>
                  <a:lnTo>
                    <a:pt x="12" y="86"/>
                  </a:lnTo>
                  <a:cubicBezTo>
                    <a:pt x="0" y="120"/>
                    <a:pt x="12" y="153"/>
                    <a:pt x="23" y="175"/>
                  </a:cubicBezTo>
                  <a:lnTo>
                    <a:pt x="45" y="198"/>
                  </a:lnTo>
                  <a:lnTo>
                    <a:pt x="57" y="209"/>
                  </a:lnTo>
                  <a:cubicBezTo>
                    <a:pt x="67" y="209"/>
                    <a:pt x="67" y="220"/>
                    <a:pt x="79" y="220"/>
                  </a:cubicBezTo>
                  <a:lnTo>
                    <a:pt x="90" y="220"/>
                  </a:lnTo>
                  <a:cubicBezTo>
                    <a:pt x="101" y="232"/>
                    <a:pt x="101" y="232"/>
                    <a:pt x="112" y="232"/>
                  </a:cubicBezTo>
                  <a:lnTo>
                    <a:pt x="157" y="232"/>
                  </a:lnTo>
                  <a:cubicBezTo>
                    <a:pt x="168" y="220"/>
                    <a:pt x="179" y="220"/>
                    <a:pt x="191" y="220"/>
                  </a:cubicBezTo>
                  <a:lnTo>
                    <a:pt x="191" y="209"/>
                  </a:lnTo>
                  <a:cubicBezTo>
                    <a:pt x="246" y="175"/>
                    <a:pt x="258" y="108"/>
                    <a:pt x="224" y="53"/>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0"/>
            <p:cNvSpPr/>
            <p:nvPr/>
          </p:nvSpPr>
          <p:spPr>
            <a:xfrm>
              <a:off x="2236425" y="894750"/>
              <a:ext cx="6750" cy="5900"/>
            </a:xfrm>
            <a:custGeom>
              <a:avLst/>
              <a:gdLst/>
              <a:ahLst/>
              <a:cxnLst/>
              <a:rect l="l" t="t" r="r" b="b"/>
              <a:pathLst>
                <a:path w="270" h="236" extrusionOk="0">
                  <a:moveTo>
                    <a:pt x="135" y="0"/>
                  </a:moveTo>
                  <a:cubicBezTo>
                    <a:pt x="116" y="0"/>
                    <a:pt x="97" y="5"/>
                    <a:pt x="80" y="16"/>
                  </a:cubicBezTo>
                  <a:cubicBezTo>
                    <a:pt x="23" y="50"/>
                    <a:pt x="1" y="127"/>
                    <a:pt x="35" y="184"/>
                  </a:cubicBezTo>
                  <a:cubicBezTo>
                    <a:pt x="55" y="218"/>
                    <a:pt x="94" y="236"/>
                    <a:pt x="133" y="236"/>
                  </a:cubicBezTo>
                  <a:cubicBezTo>
                    <a:pt x="157" y="236"/>
                    <a:pt x="181" y="230"/>
                    <a:pt x="202" y="217"/>
                  </a:cubicBezTo>
                  <a:cubicBezTo>
                    <a:pt x="258" y="184"/>
                    <a:pt x="269" y="117"/>
                    <a:pt x="236" y="60"/>
                  </a:cubicBezTo>
                  <a:cubicBezTo>
                    <a:pt x="213"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0"/>
            <p:cNvSpPr/>
            <p:nvPr/>
          </p:nvSpPr>
          <p:spPr>
            <a:xfrm>
              <a:off x="2223325" y="902775"/>
              <a:ext cx="6725" cy="5900"/>
            </a:xfrm>
            <a:custGeom>
              <a:avLst/>
              <a:gdLst/>
              <a:ahLst/>
              <a:cxnLst/>
              <a:rect l="l" t="t" r="r" b="b"/>
              <a:pathLst>
                <a:path w="269" h="236" extrusionOk="0">
                  <a:moveTo>
                    <a:pt x="143" y="0"/>
                  </a:moveTo>
                  <a:cubicBezTo>
                    <a:pt x="122" y="0"/>
                    <a:pt x="99" y="6"/>
                    <a:pt x="78" y="19"/>
                  </a:cubicBezTo>
                  <a:cubicBezTo>
                    <a:pt x="22" y="52"/>
                    <a:pt x="0" y="119"/>
                    <a:pt x="33" y="176"/>
                  </a:cubicBezTo>
                  <a:cubicBezTo>
                    <a:pt x="56" y="213"/>
                    <a:pt x="100" y="236"/>
                    <a:pt x="143" y="236"/>
                  </a:cubicBezTo>
                  <a:cubicBezTo>
                    <a:pt x="163" y="236"/>
                    <a:pt x="183" y="231"/>
                    <a:pt x="201" y="220"/>
                  </a:cubicBezTo>
                  <a:cubicBezTo>
                    <a:pt x="257" y="186"/>
                    <a:pt x="268" y="109"/>
                    <a:pt x="234" y="52"/>
                  </a:cubicBezTo>
                  <a:cubicBezTo>
                    <a:pt x="214" y="18"/>
                    <a:pt x="180"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0"/>
            <p:cNvSpPr/>
            <p:nvPr/>
          </p:nvSpPr>
          <p:spPr>
            <a:xfrm>
              <a:off x="2210175" y="910650"/>
              <a:ext cx="6725" cy="5925"/>
            </a:xfrm>
            <a:custGeom>
              <a:avLst/>
              <a:gdLst/>
              <a:ahLst/>
              <a:cxnLst/>
              <a:rect l="l" t="t" r="r" b="b"/>
              <a:pathLst>
                <a:path w="269" h="237" extrusionOk="0">
                  <a:moveTo>
                    <a:pt x="135" y="1"/>
                  </a:moveTo>
                  <a:cubicBezTo>
                    <a:pt x="116" y="1"/>
                    <a:pt x="97" y="6"/>
                    <a:pt x="79" y="17"/>
                  </a:cubicBezTo>
                  <a:cubicBezTo>
                    <a:pt x="23" y="50"/>
                    <a:pt x="1" y="129"/>
                    <a:pt x="34" y="184"/>
                  </a:cubicBezTo>
                  <a:cubicBezTo>
                    <a:pt x="55" y="219"/>
                    <a:pt x="94" y="237"/>
                    <a:pt x="133" y="237"/>
                  </a:cubicBezTo>
                  <a:cubicBezTo>
                    <a:pt x="157" y="237"/>
                    <a:pt x="181" y="231"/>
                    <a:pt x="202" y="218"/>
                  </a:cubicBezTo>
                  <a:cubicBezTo>
                    <a:pt x="258" y="184"/>
                    <a:pt x="269" y="117"/>
                    <a:pt x="236" y="62"/>
                  </a:cubicBezTo>
                  <a:cubicBezTo>
                    <a:pt x="213" y="24"/>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0"/>
            <p:cNvSpPr/>
            <p:nvPr/>
          </p:nvSpPr>
          <p:spPr>
            <a:xfrm>
              <a:off x="2197625" y="918750"/>
              <a:ext cx="6150" cy="5850"/>
            </a:xfrm>
            <a:custGeom>
              <a:avLst/>
              <a:gdLst/>
              <a:ahLst/>
              <a:cxnLst/>
              <a:rect l="l" t="t" r="r" b="b"/>
              <a:pathLst>
                <a:path w="246" h="234" extrusionOk="0">
                  <a:moveTo>
                    <a:pt x="113" y="1"/>
                  </a:moveTo>
                  <a:cubicBezTo>
                    <a:pt x="94" y="1"/>
                    <a:pt x="74" y="6"/>
                    <a:pt x="56" y="17"/>
                  </a:cubicBezTo>
                  <a:cubicBezTo>
                    <a:pt x="45" y="17"/>
                    <a:pt x="45" y="28"/>
                    <a:pt x="33" y="28"/>
                  </a:cubicBezTo>
                  <a:lnTo>
                    <a:pt x="33" y="39"/>
                  </a:lnTo>
                  <a:cubicBezTo>
                    <a:pt x="23" y="39"/>
                    <a:pt x="23" y="51"/>
                    <a:pt x="23" y="51"/>
                  </a:cubicBezTo>
                  <a:lnTo>
                    <a:pt x="11" y="61"/>
                  </a:lnTo>
                  <a:lnTo>
                    <a:pt x="11" y="73"/>
                  </a:lnTo>
                  <a:cubicBezTo>
                    <a:pt x="0" y="84"/>
                    <a:pt x="0" y="84"/>
                    <a:pt x="0" y="95"/>
                  </a:cubicBezTo>
                  <a:lnTo>
                    <a:pt x="0" y="118"/>
                  </a:lnTo>
                  <a:lnTo>
                    <a:pt x="0" y="128"/>
                  </a:lnTo>
                  <a:lnTo>
                    <a:pt x="0" y="140"/>
                  </a:lnTo>
                  <a:lnTo>
                    <a:pt x="0" y="151"/>
                  </a:lnTo>
                  <a:lnTo>
                    <a:pt x="0" y="162"/>
                  </a:lnTo>
                  <a:cubicBezTo>
                    <a:pt x="11" y="162"/>
                    <a:pt x="11" y="173"/>
                    <a:pt x="11" y="173"/>
                  </a:cubicBezTo>
                  <a:cubicBezTo>
                    <a:pt x="11" y="185"/>
                    <a:pt x="23" y="185"/>
                    <a:pt x="23" y="185"/>
                  </a:cubicBezTo>
                  <a:cubicBezTo>
                    <a:pt x="23" y="195"/>
                    <a:pt x="33" y="195"/>
                    <a:pt x="33" y="207"/>
                  </a:cubicBezTo>
                  <a:cubicBezTo>
                    <a:pt x="45" y="207"/>
                    <a:pt x="45" y="218"/>
                    <a:pt x="56" y="218"/>
                  </a:cubicBezTo>
                  <a:cubicBezTo>
                    <a:pt x="67" y="218"/>
                    <a:pt x="67" y="229"/>
                    <a:pt x="78" y="229"/>
                  </a:cubicBezTo>
                  <a:lnTo>
                    <a:pt x="90" y="229"/>
                  </a:lnTo>
                  <a:cubicBezTo>
                    <a:pt x="96" y="232"/>
                    <a:pt x="103" y="234"/>
                    <a:pt x="111" y="234"/>
                  </a:cubicBezTo>
                  <a:cubicBezTo>
                    <a:pt x="131" y="234"/>
                    <a:pt x="155" y="226"/>
                    <a:pt x="179" y="218"/>
                  </a:cubicBezTo>
                  <a:cubicBezTo>
                    <a:pt x="234" y="185"/>
                    <a:pt x="246" y="106"/>
                    <a:pt x="212" y="51"/>
                  </a:cubicBezTo>
                  <a:cubicBezTo>
                    <a:pt x="190" y="21"/>
                    <a:pt x="153"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0"/>
            <p:cNvSpPr/>
            <p:nvPr/>
          </p:nvSpPr>
          <p:spPr>
            <a:xfrm>
              <a:off x="2261875" y="906400"/>
              <a:ext cx="6425" cy="5800"/>
            </a:xfrm>
            <a:custGeom>
              <a:avLst/>
              <a:gdLst/>
              <a:ahLst/>
              <a:cxnLst/>
              <a:rect l="l" t="t" r="r" b="b"/>
              <a:pathLst>
                <a:path w="257" h="232" extrusionOk="0">
                  <a:moveTo>
                    <a:pt x="132" y="0"/>
                  </a:moveTo>
                  <a:cubicBezTo>
                    <a:pt x="110" y="0"/>
                    <a:pt x="88" y="7"/>
                    <a:pt x="67" y="19"/>
                  </a:cubicBezTo>
                  <a:lnTo>
                    <a:pt x="56" y="19"/>
                  </a:lnTo>
                  <a:cubicBezTo>
                    <a:pt x="56" y="19"/>
                    <a:pt x="45" y="31"/>
                    <a:pt x="45" y="41"/>
                  </a:cubicBezTo>
                  <a:lnTo>
                    <a:pt x="33" y="41"/>
                  </a:lnTo>
                  <a:cubicBezTo>
                    <a:pt x="33" y="53"/>
                    <a:pt x="22" y="53"/>
                    <a:pt x="22" y="64"/>
                  </a:cubicBezTo>
                  <a:cubicBezTo>
                    <a:pt x="0" y="108"/>
                    <a:pt x="0" y="142"/>
                    <a:pt x="22" y="175"/>
                  </a:cubicBezTo>
                  <a:cubicBezTo>
                    <a:pt x="22" y="187"/>
                    <a:pt x="33" y="187"/>
                    <a:pt x="33" y="187"/>
                  </a:cubicBezTo>
                  <a:cubicBezTo>
                    <a:pt x="33" y="198"/>
                    <a:pt x="45" y="198"/>
                    <a:pt x="45" y="209"/>
                  </a:cubicBezTo>
                  <a:cubicBezTo>
                    <a:pt x="56" y="209"/>
                    <a:pt x="56" y="209"/>
                    <a:pt x="67" y="220"/>
                  </a:cubicBezTo>
                  <a:cubicBezTo>
                    <a:pt x="67" y="220"/>
                    <a:pt x="78" y="220"/>
                    <a:pt x="90" y="232"/>
                  </a:cubicBezTo>
                  <a:lnTo>
                    <a:pt x="157" y="232"/>
                  </a:lnTo>
                  <a:cubicBezTo>
                    <a:pt x="167" y="232"/>
                    <a:pt x="179" y="220"/>
                    <a:pt x="179" y="220"/>
                  </a:cubicBezTo>
                  <a:lnTo>
                    <a:pt x="190" y="220"/>
                  </a:lnTo>
                  <a:cubicBezTo>
                    <a:pt x="246" y="187"/>
                    <a:pt x="257" y="108"/>
                    <a:pt x="224" y="53"/>
                  </a:cubicBezTo>
                  <a:cubicBezTo>
                    <a:pt x="202" y="18"/>
                    <a:pt x="168" y="0"/>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0"/>
            <p:cNvSpPr/>
            <p:nvPr/>
          </p:nvSpPr>
          <p:spPr>
            <a:xfrm>
              <a:off x="2248450" y="914300"/>
              <a:ext cx="6725" cy="5925"/>
            </a:xfrm>
            <a:custGeom>
              <a:avLst/>
              <a:gdLst/>
              <a:ahLst/>
              <a:cxnLst/>
              <a:rect l="l" t="t" r="r" b="b"/>
              <a:pathLst>
                <a:path w="269" h="237" extrusionOk="0">
                  <a:moveTo>
                    <a:pt x="134" y="0"/>
                  </a:moveTo>
                  <a:cubicBezTo>
                    <a:pt x="116" y="0"/>
                    <a:pt x="97" y="5"/>
                    <a:pt x="79" y="16"/>
                  </a:cubicBezTo>
                  <a:cubicBezTo>
                    <a:pt x="23" y="50"/>
                    <a:pt x="1" y="128"/>
                    <a:pt x="34" y="184"/>
                  </a:cubicBezTo>
                  <a:cubicBezTo>
                    <a:pt x="55" y="219"/>
                    <a:pt x="93" y="236"/>
                    <a:pt x="133" y="236"/>
                  </a:cubicBezTo>
                  <a:cubicBezTo>
                    <a:pt x="157" y="236"/>
                    <a:pt x="181" y="230"/>
                    <a:pt x="202" y="217"/>
                  </a:cubicBezTo>
                  <a:cubicBezTo>
                    <a:pt x="247" y="184"/>
                    <a:pt x="269" y="117"/>
                    <a:pt x="235"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0"/>
            <p:cNvSpPr/>
            <p:nvPr/>
          </p:nvSpPr>
          <p:spPr>
            <a:xfrm>
              <a:off x="2235325" y="922400"/>
              <a:ext cx="6725" cy="5825"/>
            </a:xfrm>
            <a:custGeom>
              <a:avLst/>
              <a:gdLst/>
              <a:ahLst/>
              <a:cxnLst/>
              <a:rect l="l" t="t" r="r" b="b"/>
              <a:pathLst>
                <a:path w="269" h="233" extrusionOk="0">
                  <a:moveTo>
                    <a:pt x="135" y="0"/>
                  </a:moveTo>
                  <a:cubicBezTo>
                    <a:pt x="116" y="0"/>
                    <a:pt x="97" y="5"/>
                    <a:pt x="79" y="16"/>
                  </a:cubicBezTo>
                  <a:cubicBezTo>
                    <a:pt x="23" y="49"/>
                    <a:pt x="0" y="128"/>
                    <a:pt x="34" y="173"/>
                  </a:cubicBezTo>
                  <a:cubicBezTo>
                    <a:pt x="57" y="211"/>
                    <a:pt x="100" y="233"/>
                    <a:pt x="143" y="233"/>
                  </a:cubicBezTo>
                  <a:cubicBezTo>
                    <a:pt x="164" y="233"/>
                    <a:pt x="184" y="228"/>
                    <a:pt x="201" y="217"/>
                  </a:cubicBezTo>
                  <a:cubicBezTo>
                    <a:pt x="246" y="183"/>
                    <a:pt x="268" y="116"/>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0"/>
            <p:cNvSpPr/>
            <p:nvPr/>
          </p:nvSpPr>
          <p:spPr>
            <a:xfrm>
              <a:off x="2222200" y="930425"/>
              <a:ext cx="6725" cy="5925"/>
            </a:xfrm>
            <a:custGeom>
              <a:avLst/>
              <a:gdLst/>
              <a:ahLst/>
              <a:cxnLst/>
              <a:rect l="l" t="t" r="r" b="b"/>
              <a:pathLst>
                <a:path w="269" h="237" extrusionOk="0">
                  <a:moveTo>
                    <a:pt x="144" y="0"/>
                  </a:moveTo>
                  <a:cubicBezTo>
                    <a:pt x="122" y="0"/>
                    <a:pt x="99" y="7"/>
                    <a:pt x="78" y="19"/>
                  </a:cubicBezTo>
                  <a:cubicBezTo>
                    <a:pt x="23" y="53"/>
                    <a:pt x="0" y="120"/>
                    <a:pt x="34" y="175"/>
                  </a:cubicBezTo>
                  <a:cubicBezTo>
                    <a:pt x="57" y="214"/>
                    <a:pt x="100" y="236"/>
                    <a:pt x="143" y="236"/>
                  </a:cubicBezTo>
                  <a:cubicBezTo>
                    <a:pt x="163" y="236"/>
                    <a:pt x="183" y="231"/>
                    <a:pt x="202" y="220"/>
                  </a:cubicBezTo>
                  <a:cubicBezTo>
                    <a:pt x="246" y="187"/>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0"/>
            <p:cNvSpPr/>
            <p:nvPr/>
          </p:nvSpPr>
          <p:spPr>
            <a:xfrm>
              <a:off x="2277500" y="991125"/>
              <a:ext cx="6175" cy="5975"/>
            </a:xfrm>
            <a:custGeom>
              <a:avLst/>
              <a:gdLst/>
              <a:ahLst/>
              <a:cxnLst/>
              <a:rect l="l" t="t" r="r" b="b"/>
              <a:pathLst>
                <a:path w="247" h="239" extrusionOk="0">
                  <a:moveTo>
                    <a:pt x="115" y="0"/>
                  </a:moveTo>
                  <a:cubicBezTo>
                    <a:pt x="95" y="0"/>
                    <a:pt x="74" y="5"/>
                    <a:pt x="56" y="16"/>
                  </a:cubicBezTo>
                  <a:lnTo>
                    <a:pt x="23" y="49"/>
                  </a:lnTo>
                  <a:cubicBezTo>
                    <a:pt x="12" y="71"/>
                    <a:pt x="12" y="94"/>
                    <a:pt x="1" y="116"/>
                  </a:cubicBezTo>
                  <a:cubicBezTo>
                    <a:pt x="1" y="139"/>
                    <a:pt x="12" y="161"/>
                    <a:pt x="23" y="183"/>
                  </a:cubicBezTo>
                  <a:lnTo>
                    <a:pt x="56" y="217"/>
                  </a:lnTo>
                  <a:cubicBezTo>
                    <a:pt x="75" y="229"/>
                    <a:pt x="100" y="238"/>
                    <a:pt x="124" y="238"/>
                  </a:cubicBezTo>
                  <a:cubicBezTo>
                    <a:pt x="144" y="238"/>
                    <a:pt x="164" y="232"/>
                    <a:pt x="180" y="217"/>
                  </a:cubicBezTo>
                  <a:cubicBezTo>
                    <a:pt x="224" y="195"/>
                    <a:pt x="247" y="150"/>
                    <a:pt x="235" y="105"/>
                  </a:cubicBezTo>
                  <a:cubicBezTo>
                    <a:pt x="235" y="83"/>
                    <a:pt x="235" y="71"/>
                    <a:pt x="224" y="61"/>
                  </a:cubicBezTo>
                  <a:cubicBezTo>
                    <a:pt x="201" y="23"/>
                    <a:pt x="15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0"/>
            <p:cNvSpPr/>
            <p:nvPr/>
          </p:nvSpPr>
          <p:spPr>
            <a:xfrm>
              <a:off x="2271925" y="922675"/>
              <a:ext cx="6425" cy="6000"/>
            </a:xfrm>
            <a:custGeom>
              <a:avLst/>
              <a:gdLst/>
              <a:ahLst/>
              <a:cxnLst/>
              <a:rect l="l" t="t" r="r" b="b"/>
              <a:pathLst>
                <a:path w="257" h="240" extrusionOk="0">
                  <a:moveTo>
                    <a:pt x="114" y="1"/>
                  </a:moveTo>
                  <a:cubicBezTo>
                    <a:pt x="94" y="1"/>
                    <a:pt x="74" y="6"/>
                    <a:pt x="56" y="16"/>
                  </a:cubicBezTo>
                  <a:cubicBezTo>
                    <a:pt x="45" y="28"/>
                    <a:pt x="33" y="38"/>
                    <a:pt x="23" y="38"/>
                  </a:cubicBezTo>
                  <a:lnTo>
                    <a:pt x="23" y="50"/>
                  </a:lnTo>
                  <a:cubicBezTo>
                    <a:pt x="23" y="50"/>
                    <a:pt x="11" y="61"/>
                    <a:pt x="11" y="72"/>
                  </a:cubicBezTo>
                  <a:cubicBezTo>
                    <a:pt x="0" y="95"/>
                    <a:pt x="0" y="128"/>
                    <a:pt x="11" y="162"/>
                  </a:cubicBezTo>
                  <a:cubicBezTo>
                    <a:pt x="11" y="162"/>
                    <a:pt x="11" y="172"/>
                    <a:pt x="23" y="172"/>
                  </a:cubicBezTo>
                  <a:cubicBezTo>
                    <a:pt x="23" y="184"/>
                    <a:pt x="23" y="195"/>
                    <a:pt x="33" y="195"/>
                  </a:cubicBezTo>
                  <a:cubicBezTo>
                    <a:pt x="33" y="195"/>
                    <a:pt x="33" y="206"/>
                    <a:pt x="45" y="206"/>
                  </a:cubicBezTo>
                  <a:cubicBezTo>
                    <a:pt x="45" y="206"/>
                    <a:pt x="56" y="217"/>
                    <a:pt x="67" y="217"/>
                  </a:cubicBezTo>
                  <a:cubicBezTo>
                    <a:pt x="67" y="217"/>
                    <a:pt x="67" y="229"/>
                    <a:pt x="78" y="229"/>
                  </a:cubicBezTo>
                  <a:lnTo>
                    <a:pt x="90" y="229"/>
                  </a:lnTo>
                  <a:cubicBezTo>
                    <a:pt x="100" y="229"/>
                    <a:pt x="100" y="229"/>
                    <a:pt x="112" y="240"/>
                  </a:cubicBezTo>
                  <a:cubicBezTo>
                    <a:pt x="123" y="240"/>
                    <a:pt x="145" y="229"/>
                    <a:pt x="157" y="229"/>
                  </a:cubicBezTo>
                  <a:cubicBezTo>
                    <a:pt x="168" y="229"/>
                    <a:pt x="168" y="217"/>
                    <a:pt x="179" y="217"/>
                  </a:cubicBezTo>
                  <a:cubicBezTo>
                    <a:pt x="235" y="184"/>
                    <a:pt x="257" y="105"/>
                    <a:pt x="224" y="61"/>
                  </a:cubicBezTo>
                  <a:cubicBezTo>
                    <a:pt x="201" y="23"/>
                    <a:pt x="157" y="1"/>
                    <a:pt x="1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0"/>
            <p:cNvSpPr/>
            <p:nvPr/>
          </p:nvSpPr>
          <p:spPr>
            <a:xfrm>
              <a:off x="2258525" y="930675"/>
              <a:ext cx="6150" cy="5875"/>
            </a:xfrm>
            <a:custGeom>
              <a:avLst/>
              <a:gdLst/>
              <a:ahLst/>
              <a:cxnLst/>
              <a:rect l="l" t="t" r="r" b="b"/>
              <a:pathLst>
                <a:path w="246" h="235" extrusionOk="0">
                  <a:moveTo>
                    <a:pt x="131" y="0"/>
                  </a:moveTo>
                  <a:cubicBezTo>
                    <a:pt x="108" y="0"/>
                    <a:pt x="86" y="6"/>
                    <a:pt x="67" y="21"/>
                  </a:cubicBezTo>
                  <a:cubicBezTo>
                    <a:pt x="22" y="43"/>
                    <a:pt x="0" y="88"/>
                    <a:pt x="11" y="132"/>
                  </a:cubicBezTo>
                  <a:cubicBezTo>
                    <a:pt x="11" y="155"/>
                    <a:pt x="22" y="165"/>
                    <a:pt x="33" y="177"/>
                  </a:cubicBezTo>
                  <a:cubicBezTo>
                    <a:pt x="45" y="199"/>
                    <a:pt x="55" y="210"/>
                    <a:pt x="78" y="222"/>
                  </a:cubicBezTo>
                  <a:cubicBezTo>
                    <a:pt x="92" y="231"/>
                    <a:pt x="108" y="234"/>
                    <a:pt x="125" y="234"/>
                  </a:cubicBezTo>
                  <a:cubicBezTo>
                    <a:pt x="147" y="234"/>
                    <a:pt x="170" y="228"/>
                    <a:pt x="190" y="222"/>
                  </a:cubicBezTo>
                  <a:lnTo>
                    <a:pt x="212" y="199"/>
                  </a:lnTo>
                  <a:cubicBezTo>
                    <a:pt x="224" y="188"/>
                    <a:pt x="234" y="165"/>
                    <a:pt x="246" y="143"/>
                  </a:cubicBezTo>
                  <a:lnTo>
                    <a:pt x="246" y="121"/>
                  </a:lnTo>
                  <a:cubicBezTo>
                    <a:pt x="246" y="98"/>
                    <a:pt x="246" y="76"/>
                    <a:pt x="224" y="54"/>
                  </a:cubicBezTo>
                  <a:cubicBezTo>
                    <a:pt x="224" y="54"/>
                    <a:pt x="224" y="43"/>
                    <a:pt x="212" y="31"/>
                  </a:cubicBezTo>
                  <a:cubicBezTo>
                    <a:pt x="193" y="12"/>
                    <a:pt x="162" y="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0"/>
            <p:cNvSpPr/>
            <p:nvPr/>
          </p:nvSpPr>
          <p:spPr>
            <a:xfrm>
              <a:off x="2245375" y="938625"/>
              <a:ext cx="6175" cy="5900"/>
            </a:xfrm>
            <a:custGeom>
              <a:avLst/>
              <a:gdLst/>
              <a:ahLst/>
              <a:cxnLst/>
              <a:rect l="l" t="t" r="r" b="b"/>
              <a:pathLst>
                <a:path w="247" h="236" extrusionOk="0">
                  <a:moveTo>
                    <a:pt x="131" y="1"/>
                  </a:moveTo>
                  <a:cubicBezTo>
                    <a:pt x="108" y="1"/>
                    <a:pt x="86" y="6"/>
                    <a:pt x="67" y="15"/>
                  </a:cubicBezTo>
                  <a:cubicBezTo>
                    <a:pt x="23" y="48"/>
                    <a:pt x="0" y="93"/>
                    <a:pt x="12" y="138"/>
                  </a:cubicBezTo>
                  <a:cubicBezTo>
                    <a:pt x="12" y="138"/>
                    <a:pt x="12" y="149"/>
                    <a:pt x="23" y="160"/>
                  </a:cubicBezTo>
                  <a:cubicBezTo>
                    <a:pt x="23" y="160"/>
                    <a:pt x="23" y="172"/>
                    <a:pt x="34" y="183"/>
                  </a:cubicBezTo>
                  <a:cubicBezTo>
                    <a:pt x="55" y="218"/>
                    <a:pt x="89" y="235"/>
                    <a:pt x="125" y="235"/>
                  </a:cubicBezTo>
                  <a:cubicBezTo>
                    <a:pt x="147" y="235"/>
                    <a:pt x="170" y="229"/>
                    <a:pt x="191" y="217"/>
                  </a:cubicBezTo>
                  <a:cubicBezTo>
                    <a:pt x="213" y="205"/>
                    <a:pt x="224" y="183"/>
                    <a:pt x="236" y="172"/>
                  </a:cubicBezTo>
                  <a:cubicBezTo>
                    <a:pt x="246" y="149"/>
                    <a:pt x="246" y="138"/>
                    <a:pt x="246" y="127"/>
                  </a:cubicBezTo>
                  <a:cubicBezTo>
                    <a:pt x="246" y="105"/>
                    <a:pt x="246" y="82"/>
                    <a:pt x="224" y="60"/>
                  </a:cubicBezTo>
                  <a:cubicBezTo>
                    <a:pt x="224" y="48"/>
                    <a:pt x="224" y="48"/>
                    <a:pt x="213" y="38"/>
                  </a:cubicBezTo>
                  <a:cubicBezTo>
                    <a:pt x="193" y="12"/>
                    <a:pt x="16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0"/>
            <p:cNvSpPr/>
            <p:nvPr/>
          </p:nvSpPr>
          <p:spPr>
            <a:xfrm>
              <a:off x="2231975" y="946525"/>
              <a:ext cx="6725" cy="5900"/>
            </a:xfrm>
            <a:custGeom>
              <a:avLst/>
              <a:gdLst/>
              <a:ahLst/>
              <a:cxnLst/>
              <a:rect l="l" t="t" r="r" b="b"/>
              <a:pathLst>
                <a:path w="269" h="236" extrusionOk="0">
                  <a:moveTo>
                    <a:pt x="123" y="1"/>
                  </a:moveTo>
                  <a:cubicBezTo>
                    <a:pt x="112" y="12"/>
                    <a:pt x="89" y="12"/>
                    <a:pt x="79" y="23"/>
                  </a:cubicBezTo>
                  <a:cubicBezTo>
                    <a:pt x="22" y="57"/>
                    <a:pt x="0" y="124"/>
                    <a:pt x="34" y="179"/>
                  </a:cubicBezTo>
                  <a:lnTo>
                    <a:pt x="45" y="179"/>
                  </a:lnTo>
                  <a:cubicBezTo>
                    <a:pt x="56" y="202"/>
                    <a:pt x="67" y="224"/>
                    <a:pt x="89" y="224"/>
                  </a:cubicBezTo>
                  <a:cubicBezTo>
                    <a:pt x="101" y="236"/>
                    <a:pt x="123" y="236"/>
                    <a:pt x="134" y="236"/>
                  </a:cubicBezTo>
                  <a:cubicBezTo>
                    <a:pt x="157" y="236"/>
                    <a:pt x="179" y="236"/>
                    <a:pt x="201" y="224"/>
                  </a:cubicBezTo>
                  <a:cubicBezTo>
                    <a:pt x="258" y="191"/>
                    <a:pt x="268" y="112"/>
                    <a:pt x="235" y="57"/>
                  </a:cubicBezTo>
                  <a:cubicBezTo>
                    <a:pt x="235" y="57"/>
                    <a:pt x="235" y="45"/>
                    <a:pt x="224" y="45"/>
                  </a:cubicBezTo>
                  <a:lnTo>
                    <a:pt x="190" y="12"/>
                  </a:lnTo>
                  <a:cubicBezTo>
                    <a:pt x="168" y="1"/>
                    <a:pt x="146"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0"/>
            <p:cNvSpPr/>
            <p:nvPr/>
          </p:nvSpPr>
          <p:spPr>
            <a:xfrm>
              <a:off x="2268575" y="947250"/>
              <a:ext cx="6725" cy="5925"/>
            </a:xfrm>
            <a:custGeom>
              <a:avLst/>
              <a:gdLst/>
              <a:ahLst/>
              <a:cxnLst/>
              <a:rect l="l" t="t" r="r" b="b"/>
              <a:pathLst>
                <a:path w="269" h="237" extrusionOk="0">
                  <a:moveTo>
                    <a:pt x="125" y="1"/>
                  </a:moveTo>
                  <a:cubicBezTo>
                    <a:pt x="105" y="1"/>
                    <a:pt x="85" y="6"/>
                    <a:pt x="67" y="16"/>
                  </a:cubicBezTo>
                  <a:cubicBezTo>
                    <a:pt x="11" y="50"/>
                    <a:pt x="0" y="128"/>
                    <a:pt x="33" y="184"/>
                  </a:cubicBezTo>
                  <a:cubicBezTo>
                    <a:pt x="55" y="219"/>
                    <a:pt x="89" y="237"/>
                    <a:pt x="125" y="237"/>
                  </a:cubicBezTo>
                  <a:cubicBezTo>
                    <a:pt x="147" y="237"/>
                    <a:pt x="169" y="230"/>
                    <a:pt x="190" y="217"/>
                  </a:cubicBezTo>
                  <a:cubicBezTo>
                    <a:pt x="246" y="184"/>
                    <a:pt x="268" y="117"/>
                    <a:pt x="234" y="61"/>
                  </a:cubicBezTo>
                  <a:cubicBezTo>
                    <a:pt x="212" y="23"/>
                    <a:pt x="168"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0"/>
            <p:cNvSpPr/>
            <p:nvPr/>
          </p:nvSpPr>
          <p:spPr>
            <a:xfrm>
              <a:off x="2255425" y="955275"/>
              <a:ext cx="6725" cy="5925"/>
            </a:xfrm>
            <a:custGeom>
              <a:avLst/>
              <a:gdLst/>
              <a:ahLst/>
              <a:cxnLst/>
              <a:rect l="l" t="t" r="r" b="b"/>
              <a:pathLst>
                <a:path w="269" h="237" extrusionOk="0">
                  <a:moveTo>
                    <a:pt x="137" y="1"/>
                  </a:moveTo>
                  <a:cubicBezTo>
                    <a:pt x="113" y="1"/>
                    <a:pt x="89" y="7"/>
                    <a:pt x="68" y="20"/>
                  </a:cubicBezTo>
                  <a:cubicBezTo>
                    <a:pt x="12" y="53"/>
                    <a:pt x="1" y="120"/>
                    <a:pt x="35" y="176"/>
                  </a:cubicBezTo>
                  <a:cubicBezTo>
                    <a:pt x="57" y="214"/>
                    <a:pt x="95" y="236"/>
                    <a:pt x="135" y="236"/>
                  </a:cubicBezTo>
                  <a:cubicBezTo>
                    <a:pt x="154" y="236"/>
                    <a:pt x="173" y="232"/>
                    <a:pt x="191" y="221"/>
                  </a:cubicBezTo>
                  <a:cubicBezTo>
                    <a:pt x="246"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0"/>
            <p:cNvSpPr/>
            <p:nvPr/>
          </p:nvSpPr>
          <p:spPr>
            <a:xfrm>
              <a:off x="2242300" y="963175"/>
              <a:ext cx="6750" cy="5925"/>
            </a:xfrm>
            <a:custGeom>
              <a:avLst/>
              <a:gdLst/>
              <a:ahLst/>
              <a:cxnLst/>
              <a:rect l="l" t="t" r="r" b="b"/>
              <a:pathLst>
                <a:path w="270" h="237" extrusionOk="0">
                  <a:moveTo>
                    <a:pt x="126" y="1"/>
                  </a:moveTo>
                  <a:cubicBezTo>
                    <a:pt x="106" y="1"/>
                    <a:pt x="86" y="6"/>
                    <a:pt x="68" y="17"/>
                  </a:cubicBezTo>
                  <a:cubicBezTo>
                    <a:pt x="12" y="50"/>
                    <a:pt x="1" y="128"/>
                    <a:pt x="34" y="184"/>
                  </a:cubicBezTo>
                  <a:cubicBezTo>
                    <a:pt x="55" y="219"/>
                    <a:pt x="89" y="236"/>
                    <a:pt x="126" y="236"/>
                  </a:cubicBezTo>
                  <a:cubicBezTo>
                    <a:pt x="147" y="236"/>
                    <a:pt x="170" y="230"/>
                    <a:pt x="190" y="218"/>
                  </a:cubicBezTo>
                  <a:cubicBezTo>
                    <a:pt x="247" y="184"/>
                    <a:pt x="269" y="117"/>
                    <a:pt x="235" y="61"/>
                  </a:cubicBezTo>
                  <a:cubicBezTo>
                    <a:pt x="213"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0"/>
            <p:cNvSpPr/>
            <p:nvPr/>
          </p:nvSpPr>
          <p:spPr>
            <a:xfrm>
              <a:off x="2229450" y="971275"/>
              <a:ext cx="6450" cy="5850"/>
            </a:xfrm>
            <a:custGeom>
              <a:avLst/>
              <a:gdLst/>
              <a:ahLst/>
              <a:cxnLst/>
              <a:rect l="l" t="t" r="r" b="b"/>
              <a:pathLst>
                <a:path w="258" h="234" extrusionOk="0">
                  <a:moveTo>
                    <a:pt x="115" y="1"/>
                  </a:moveTo>
                  <a:cubicBezTo>
                    <a:pt x="94" y="1"/>
                    <a:pt x="74" y="6"/>
                    <a:pt x="56" y="16"/>
                  </a:cubicBezTo>
                  <a:lnTo>
                    <a:pt x="34" y="39"/>
                  </a:lnTo>
                  <a:lnTo>
                    <a:pt x="23" y="50"/>
                  </a:lnTo>
                  <a:cubicBezTo>
                    <a:pt x="23" y="61"/>
                    <a:pt x="12" y="61"/>
                    <a:pt x="12" y="73"/>
                  </a:cubicBezTo>
                  <a:cubicBezTo>
                    <a:pt x="12" y="83"/>
                    <a:pt x="1" y="95"/>
                    <a:pt x="1" y="117"/>
                  </a:cubicBezTo>
                  <a:lnTo>
                    <a:pt x="1" y="140"/>
                  </a:lnTo>
                  <a:cubicBezTo>
                    <a:pt x="1" y="140"/>
                    <a:pt x="12" y="150"/>
                    <a:pt x="12" y="162"/>
                  </a:cubicBezTo>
                  <a:cubicBezTo>
                    <a:pt x="12" y="162"/>
                    <a:pt x="12" y="173"/>
                    <a:pt x="23" y="184"/>
                  </a:cubicBezTo>
                  <a:cubicBezTo>
                    <a:pt x="45" y="214"/>
                    <a:pt x="82" y="234"/>
                    <a:pt x="121" y="234"/>
                  </a:cubicBezTo>
                  <a:cubicBezTo>
                    <a:pt x="141" y="234"/>
                    <a:pt x="161" y="229"/>
                    <a:pt x="180" y="217"/>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0"/>
            <p:cNvSpPr/>
            <p:nvPr/>
          </p:nvSpPr>
          <p:spPr>
            <a:xfrm>
              <a:off x="2280575" y="967025"/>
              <a:ext cx="6450" cy="5900"/>
            </a:xfrm>
            <a:custGeom>
              <a:avLst/>
              <a:gdLst/>
              <a:ahLst/>
              <a:cxnLst/>
              <a:rect l="l" t="t" r="r" b="b"/>
              <a:pathLst>
                <a:path w="258" h="236" extrusionOk="0">
                  <a:moveTo>
                    <a:pt x="133" y="0"/>
                  </a:moveTo>
                  <a:cubicBezTo>
                    <a:pt x="111" y="0"/>
                    <a:pt x="88" y="6"/>
                    <a:pt x="67" y="19"/>
                  </a:cubicBezTo>
                  <a:cubicBezTo>
                    <a:pt x="12" y="52"/>
                    <a:pt x="0" y="119"/>
                    <a:pt x="34" y="176"/>
                  </a:cubicBezTo>
                  <a:cubicBezTo>
                    <a:pt x="57" y="213"/>
                    <a:pt x="95" y="236"/>
                    <a:pt x="135" y="236"/>
                  </a:cubicBezTo>
                  <a:cubicBezTo>
                    <a:pt x="154" y="236"/>
                    <a:pt x="173" y="231"/>
                    <a:pt x="191" y="220"/>
                  </a:cubicBezTo>
                  <a:cubicBezTo>
                    <a:pt x="246" y="176"/>
                    <a:pt x="258" y="109"/>
                    <a:pt x="224" y="52"/>
                  </a:cubicBezTo>
                  <a:cubicBezTo>
                    <a:pt x="203" y="18"/>
                    <a:pt x="169"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0"/>
            <p:cNvSpPr/>
            <p:nvPr/>
          </p:nvSpPr>
          <p:spPr>
            <a:xfrm>
              <a:off x="2267450" y="974900"/>
              <a:ext cx="6450" cy="5925"/>
            </a:xfrm>
            <a:custGeom>
              <a:avLst/>
              <a:gdLst/>
              <a:ahLst/>
              <a:cxnLst/>
              <a:rect l="l" t="t" r="r" b="b"/>
              <a:pathLst>
                <a:path w="258" h="237" extrusionOk="0">
                  <a:moveTo>
                    <a:pt x="123" y="1"/>
                  </a:moveTo>
                  <a:cubicBezTo>
                    <a:pt x="105" y="1"/>
                    <a:pt x="85" y="6"/>
                    <a:pt x="68" y="17"/>
                  </a:cubicBezTo>
                  <a:cubicBezTo>
                    <a:pt x="11" y="50"/>
                    <a:pt x="1" y="129"/>
                    <a:pt x="34" y="184"/>
                  </a:cubicBezTo>
                  <a:cubicBezTo>
                    <a:pt x="55" y="219"/>
                    <a:pt x="89" y="237"/>
                    <a:pt x="125" y="237"/>
                  </a:cubicBezTo>
                  <a:cubicBezTo>
                    <a:pt x="147" y="237"/>
                    <a:pt x="169" y="231"/>
                    <a:pt x="190" y="218"/>
                  </a:cubicBezTo>
                  <a:cubicBezTo>
                    <a:pt x="246" y="184"/>
                    <a:pt x="257" y="117"/>
                    <a:pt x="224" y="62"/>
                  </a:cubicBezTo>
                  <a:cubicBezTo>
                    <a:pt x="201" y="24"/>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0"/>
            <p:cNvSpPr/>
            <p:nvPr/>
          </p:nvSpPr>
          <p:spPr>
            <a:xfrm>
              <a:off x="2254300" y="982925"/>
              <a:ext cx="6475" cy="5925"/>
            </a:xfrm>
            <a:custGeom>
              <a:avLst/>
              <a:gdLst/>
              <a:ahLst/>
              <a:cxnLst/>
              <a:rect l="l" t="t" r="r" b="b"/>
              <a:pathLst>
                <a:path w="259" h="237" extrusionOk="0">
                  <a:moveTo>
                    <a:pt x="133" y="1"/>
                  </a:moveTo>
                  <a:cubicBezTo>
                    <a:pt x="112" y="1"/>
                    <a:pt x="89" y="7"/>
                    <a:pt x="68" y="20"/>
                  </a:cubicBezTo>
                  <a:cubicBezTo>
                    <a:pt x="13" y="54"/>
                    <a:pt x="1" y="121"/>
                    <a:pt x="35" y="176"/>
                  </a:cubicBezTo>
                  <a:cubicBezTo>
                    <a:pt x="57" y="214"/>
                    <a:pt x="95" y="237"/>
                    <a:pt x="135" y="237"/>
                  </a:cubicBezTo>
                  <a:cubicBezTo>
                    <a:pt x="154" y="237"/>
                    <a:pt x="173" y="232"/>
                    <a:pt x="191" y="221"/>
                  </a:cubicBezTo>
                  <a:cubicBezTo>
                    <a:pt x="247" y="188"/>
                    <a:pt x="258" y="109"/>
                    <a:pt x="224" y="54"/>
                  </a:cubicBezTo>
                  <a:cubicBezTo>
                    <a:pt x="204" y="18"/>
                    <a:pt x="170"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0"/>
            <p:cNvSpPr/>
            <p:nvPr/>
          </p:nvSpPr>
          <p:spPr>
            <a:xfrm>
              <a:off x="2293975" y="958925"/>
              <a:ext cx="6475" cy="5800"/>
            </a:xfrm>
            <a:custGeom>
              <a:avLst/>
              <a:gdLst/>
              <a:ahLst/>
              <a:cxnLst/>
              <a:rect l="l" t="t" r="r" b="b"/>
              <a:pathLst>
                <a:path w="259" h="232" extrusionOk="0">
                  <a:moveTo>
                    <a:pt x="125" y="0"/>
                  </a:moveTo>
                  <a:cubicBezTo>
                    <a:pt x="102" y="0"/>
                    <a:pt x="78" y="6"/>
                    <a:pt x="57" y="19"/>
                  </a:cubicBezTo>
                  <a:lnTo>
                    <a:pt x="23" y="53"/>
                  </a:lnTo>
                  <a:cubicBezTo>
                    <a:pt x="12" y="63"/>
                    <a:pt x="12" y="75"/>
                    <a:pt x="12" y="86"/>
                  </a:cubicBezTo>
                  <a:lnTo>
                    <a:pt x="1" y="86"/>
                  </a:lnTo>
                  <a:cubicBezTo>
                    <a:pt x="1" y="120"/>
                    <a:pt x="1" y="153"/>
                    <a:pt x="23" y="175"/>
                  </a:cubicBezTo>
                  <a:cubicBezTo>
                    <a:pt x="23" y="187"/>
                    <a:pt x="23" y="197"/>
                    <a:pt x="35" y="197"/>
                  </a:cubicBezTo>
                  <a:cubicBezTo>
                    <a:pt x="35" y="209"/>
                    <a:pt x="45" y="209"/>
                    <a:pt x="45" y="209"/>
                  </a:cubicBezTo>
                  <a:lnTo>
                    <a:pt x="57" y="209"/>
                  </a:lnTo>
                  <a:cubicBezTo>
                    <a:pt x="68" y="220"/>
                    <a:pt x="79" y="231"/>
                    <a:pt x="90" y="231"/>
                  </a:cubicBezTo>
                  <a:lnTo>
                    <a:pt x="135" y="231"/>
                  </a:lnTo>
                  <a:cubicBezTo>
                    <a:pt x="146" y="231"/>
                    <a:pt x="169" y="231"/>
                    <a:pt x="179" y="220"/>
                  </a:cubicBezTo>
                  <a:cubicBezTo>
                    <a:pt x="236" y="187"/>
                    <a:pt x="258" y="108"/>
                    <a:pt x="224" y="53"/>
                  </a:cubicBezTo>
                  <a:cubicBezTo>
                    <a:pt x="203" y="17"/>
                    <a:pt x="165"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0"/>
            <p:cNvSpPr/>
            <p:nvPr/>
          </p:nvSpPr>
          <p:spPr>
            <a:xfrm>
              <a:off x="2303775" y="975200"/>
              <a:ext cx="6425" cy="5900"/>
            </a:xfrm>
            <a:custGeom>
              <a:avLst/>
              <a:gdLst/>
              <a:ahLst/>
              <a:cxnLst/>
              <a:rect l="l" t="t" r="r" b="b"/>
              <a:pathLst>
                <a:path w="257" h="236" extrusionOk="0">
                  <a:moveTo>
                    <a:pt x="122" y="0"/>
                  </a:moveTo>
                  <a:cubicBezTo>
                    <a:pt x="104" y="0"/>
                    <a:pt x="85" y="5"/>
                    <a:pt x="67" y="16"/>
                  </a:cubicBezTo>
                  <a:lnTo>
                    <a:pt x="56" y="16"/>
                  </a:lnTo>
                  <a:cubicBezTo>
                    <a:pt x="56" y="27"/>
                    <a:pt x="45" y="27"/>
                    <a:pt x="45" y="27"/>
                  </a:cubicBezTo>
                  <a:cubicBezTo>
                    <a:pt x="45" y="38"/>
                    <a:pt x="33" y="38"/>
                    <a:pt x="33" y="38"/>
                  </a:cubicBezTo>
                  <a:cubicBezTo>
                    <a:pt x="33" y="38"/>
                    <a:pt x="33" y="50"/>
                    <a:pt x="23" y="50"/>
                  </a:cubicBezTo>
                  <a:lnTo>
                    <a:pt x="23" y="72"/>
                  </a:lnTo>
                  <a:lnTo>
                    <a:pt x="11" y="72"/>
                  </a:lnTo>
                  <a:lnTo>
                    <a:pt x="11" y="94"/>
                  </a:lnTo>
                  <a:cubicBezTo>
                    <a:pt x="0" y="117"/>
                    <a:pt x="0" y="150"/>
                    <a:pt x="23" y="184"/>
                  </a:cubicBezTo>
                  <a:lnTo>
                    <a:pt x="33" y="195"/>
                  </a:lnTo>
                  <a:lnTo>
                    <a:pt x="56" y="217"/>
                  </a:lnTo>
                  <a:cubicBezTo>
                    <a:pt x="56" y="217"/>
                    <a:pt x="67" y="217"/>
                    <a:pt x="78" y="228"/>
                  </a:cubicBezTo>
                  <a:lnTo>
                    <a:pt x="90" y="228"/>
                  </a:lnTo>
                  <a:cubicBezTo>
                    <a:pt x="103" y="233"/>
                    <a:pt x="117" y="235"/>
                    <a:pt x="130" y="235"/>
                  </a:cubicBezTo>
                  <a:cubicBezTo>
                    <a:pt x="148" y="235"/>
                    <a:pt x="166" y="230"/>
                    <a:pt x="179" y="217"/>
                  </a:cubicBezTo>
                  <a:cubicBezTo>
                    <a:pt x="234" y="184"/>
                    <a:pt x="257" y="117"/>
                    <a:pt x="224" y="60"/>
                  </a:cubicBezTo>
                  <a:cubicBezTo>
                    <a:pt x="201" y="23"/>
                    <a:pt x="162"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0"/>
            <p:cNvSpPr/>
            <p:nvPr/>
          </p:nvSpPr>
          <p:spPr>
            <a:xfrm>
              <a:off x="2290350" y="983225"/>
              <a:ext cx="6725" cy="5900"/>
            </a:xfrm>
            <a:custGeom>
              <a:avLst/>
              <a:gdLst/>
              <a:ahLst/>
              <a:cxnLst/>
              <a:rect l="l" t="t" r="r" b="b"/>
              <a:pathLst>
                <a:path w="269" h="236" extrusionOk="0">
                  <a:moveTo>
                    <a:pt x="136" y="0"/>
                  </a:moveTo>
                  <a:cubicBezTo>
                    <a:pt x="113" y="0"/>
                    <a:pt x="89" y="6"/>
                    <a:pt x="68" y="19"/>
                  </a:cubicBezTo>
                  <a:cubicBezTo>
                    <a:pt x="23" y="52"/>
                    <a:pt x="1" y="119"/>
                    <a:pt x="34" y="176"/>
                  </a:cubicBezTo>
                  <a:cubicBezTo>
                    <a:pt x="57" y="213"/>
                    <a:pt x="96" y="236"/>
                    <a:pt x="135" y="236"/>
                  </a:cubicBezTo>
                  <a:cubicBezTo>
                    <a:pt x="154" y="236"/>
                    <a:pt x="173" y="231"/>
                    <a:pt x="190" y="220"/>
                  </a:cubicBezTo>
                  <a:cubicBezTo>
                    <a:pt x="247" y="186"/>
                    <a:pt x="269" y="109"/>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0"/>
            <p:cNvSpPr/>
            <p:nvPr/>
          </p:nvSpPr>
          <p:spPr>
            <a:xfrm>
              <a:off x="2264100" y="999200"/>
              <a:ext cx="6450" cy="5850"/>
            </a:xfrm>
            <a:custGeom>
              <a:avLst/>
              <a:gdLst/>
              <a:ahLst/>
              <a:cxnLst/>
              <a:rect l="l" t="t" r="r" b="b"/>
              <a:pathLst>
                <a:path w="258" h="234" extrusionOk="0">
                  <a:moveTo>
                    <a:pt x="128" y="1"/>
                  </a:moveTo>
                  <a:cubicBezTo>
                    <a:pt x="107" y="1"/>
                    <a:pt x="86" y="6"/>
                    <a:pt x="68" y="17"/>
                  </a:cubicBezTo>
                  <a:cubicBezTo>
                    <a:pt x="23" y="51"/>
                    <a:pt x="1" y="118"/>
                    <a:pt x="34" y="173"/>
                  </a:cubicBezTo>
                  <a:cubicBezTo>
                    <a:pt x="57" y="211"/>
                    <a:pt x="95" y="234"/>
                    <a:pt x="134" y="234"/>
                  </a:cubicBezTo>
                  <a:cubicBezTo>
                    <a:pt x="153" y="234"/>
                    <a:pt x="172" y="229"/>
                    <a:pt x="190" y="218"/>
                  </a:cubicBezTo>
                  <a:cubicBezTo>
                    <a:pt x="212" y="207"/>
                    <a:pt x="224" y="195"/>
                    <a:pt x="224" y="185"/>
                  </a:cubicBezTo>
                  <a:cubicBezTo>
                    <a:pt x="235" y="173"/>
                    <a:pt x="235" y="173"/>
                    <a:pt x="235" y="162"/>
                  </a:cubicBezTo>
                  <a:cubicBezTo>
                    <a:pt x="246" y="140"/>
                    <a:pt x="257" y="118"/>
                    <a:pt x="246" y="95"/>
                  </a:cubicBezTo>
                  <a:cubicBezTo>
                    <a:pt x="246" y="84"/>
                    <a:pt x="246" y="73"/>
                    <a:pt x="235" y="51"/>
                  </a:cubicBezTo>
                  <a:cubicBezTo>
                    <a:pt x="213" y="21"/>
                    <a:pt x="170" y="1"/>
                    <a:pt x="1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0"/>
            <p:cNvSpPr/>
            <p:nvPr/>
          </p:nvSpPr>
          <p:spPr>
            <a:xfrm>
              <a:off x="2300425" y="999775"/>
              <a:ext cx="6725" cy="5925"/>
            </a:xfrm>
            <a:custGeom>
              <a:avLst/>
              <a:gdLst/>
              <a:ahLst/>
              <a:cxnLst/>
              <a:rect l="l" t="t" r="r" b="b"/>
              <a:pathLst>
                <a:path w="269" h="237" extrusionOk="0">
                  <a:moveTo>
                    <a:pt x="134" y="1"/>
                  </a:moveTo>
                  <a:cubicBezTo>
                    <a:pt x="115" y="1"/>
                    <a:pt x="96" y="5"/>
                    <a:pt x="78" y="16"/>
                  </a:cubicBezTo>
                  <a:cubicBezTo>
                    <a:pt x="22" y="50"/>
                    <a:pt x="0" y="128"/>
                    <a:pt x="33" y="184"/>
                  </a:cubicBezTo>
                  <a:cubicBezTo>
                    <a:pt x="54" y="219"/>
                    <a:pt x="93" y="236"/>
                    <a:pt x="132" y="236"/>
                  </a:cubicBezTo>
                  <a:cubicBezTo>
                    <a:pt x="156" y="236"/>
                    <a:pt x="180" y="230"/>
                    <a:pt x="201" y="217"/>
                  </a:cubicBezTo>
                  <a:cubicBezTo>
                    <a:pt x="257" y="184"/>
                    <a:pt x="268" y="117"/>
                    <a:pt x="234" y="61"/>
                  </a:cubicBezTo>
                  <a:cubicBezTo>
                    <a:pt x="212" y="23"/>
                    <a:pt x="173"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0"/>
            <p:cNvSpPr/>
            <p:nvPr/>
          </p:nvSpPr>
          <p:spPr>
            <a:xfrm>
              <a:off x="2287275" y="1007875"/>
              <a:ext cx="6725" cy="5850"/>
            </a:xfrm>
            <a:custGeom>
              <a:avLst/>
              <a:gdLst/>
              <a:ahLst/>
              <a:cxnLst/>
              <a:rect l="l" t="t" r="r" b="b"/>
              <a:pathLst>
                <a:path w="269" h="234" extrusionOk="0">
                  <a:moveTo>
                    <a:pt x="137" y="0"/>
                  </a:moveTo>
                  <a:cubicBezTo>
                    <a:pt x="118" y="0"/>
                    <a:pt x="98" y="5"/>
                    <a:pt x="79" y="17"/>
                  </a:cubicBezTo>
                  <a:cubicBezTo>
                    <a:pt x="23" y="50"/>
                    <a:pt x="0" y="117"/>
                    <a:pt x="34" y="173"/>
                  </a:cubicBezTo>
                  <a:cubicBezTo>
                    <a:pt x="57" y="211"/>
                    <a:pt x="101" y="233"/>
                    <a:pt x="144" y="233"/>
                  </a:cubicBezTo>
                  <a:cubicBezTo>
                    <a:pt x="164" y="233"/>
                    <a:pt x="184" y="228"/>
                    <a:pt x="202" y="218"/>
                  </a:cubicBezTo>
                  <a:cubicBezTo>
                    <a:pt x="258" y="184"/>
                    <a:pt x="269" y="106"/>
                    <a:pt x="236" y="50"/>
                  </a:cubicBezTo>
                  <a:cubicBezTo>
                    <a:pt x="213" y="20"/>
                    <a:pt x="176"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0"/>
            <p:cNvSpPr/>
            <p:nvPr/>
          </p:nvSpPr>
          <p:spPr>
            <a:xfrm>
              <a:off x="2274150" y="1015900"/>
              <a:ext cx="6725" cy="5925"/>
            </a:xfrm>
            <a:custGeom>
              <a:avLst/>
              <a:gdLst/>
              <a:ahLst/>
              <a:cxnLst/>
              <a:rect l="l" t="t" r="r" b="b"/>
              <a:pathLst>
                <a:path w="269" h="237" extrusionOk="0">
                  <a:moveTo>
                    <a:pt x="144" y="0"/>
                  </a:moveTo>
                  <a:cubicBezTo>
                    <a:pt x="122" y="0"/>
                    <a:pt x="100" y="7"/>
                    <a:pt x="79" y="19"/>
                  </a:cubicBezTo>
                  <a:cubicBezTo>
                    <a:pt x="23" y="53"/>
                    <a:pt x="1" y="120"/>
                    <a:pt x="34" y="176"/>
                  </a:cubicBezTo>
                  <a:cubicBezTo>
                    <a:pt x="57" y="214"/>
                    <a:pt x="100" y="236"/>
                    <a:pt x="143" y="236"/>
                  </a:cubicBezTo>
                  <a:cubicBezTo>
                    <a:pt x="163" y="236"/>
                    <a:pt x="184" y="231"/>
                    <a:pt x="202" y="220"/>
                  </a:cubicBezTo>
                  <a:cubicBezTo>
                    <a:pt x="257" y="176"/>
                    <a:pt x="269" y="108"/>
                    <a:pt x="235"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0"/>
            <p:cNvSpPr/>
            <p:nvPr/>
          </p:nvSpPr>
          <p:spPr>
            <a:xfrm>
              <a:off x="2261300" y="1023800"/>
              <a:ext cx="6450" cy="6000"/>
            </a:xfrm>
            <a:custGeom>
              <a:avLst/>
              <a:gdLst/>
              <a:ahLst/>
              <a:cxnLst/>
              <a:rect l="l" t="t" r="r" b="b"/>
              <a:pathLst>
                <a:path w="258" h="240" extrusionOk="0">
                  <a:moveTo>
                    <a:pt x="123" y="1"/>
                  </a:moveTo>
                  <a:cubicBezTo>
                    <a:pt x="104" y="1"/>
                    <a:pt x="85" y="5"/>
                    <a:pt x="68" y="16"/>
                  </a:cubicBezTo>
                  <a:cubicBezTo>
                    <a:pt x="45" y="28"/>
                    <a:pt x="45" y="38"/>
                    <a:pt x="34" y="50"/>
                  </a:cubicBezTo>
                  <a:cubicBezTo>
                    <a:pt x="23" y="50"/>
                    <a:pt x="23" y="50"/>
                    <a:pt x="23" y="61"/>
                  </a:cubicBezTo>
                  <a:cubicBezTo>
                    <a:pt x="23" y="61"/>
                    <a:pt x="11" y="72"/>
                    <a:pt x="11" y="83"/>
                  </a:cubicBezTo>
                  <a:lnTo>
                    <a:pt x="11" y="95"/>
                  </a:lnTo>
                  <a:cubicBezTo>
                    <a:pt x="1" y="117"/>
                    <a:pt x="11" y="150"/>
                    <a:pt x="23" y="184"/>
                  </a:cubicBezTo>
                  <a:cubicBezTo>
                    <a:pt x="34" y="184"/>
                    <a:pt x="34" y="195"/>
                    <a:pt x="34" y="195"/>
                  </a:cubicBezTo>
                  <a:lnTo>
                    <a:pt x="45" y="195"/>
                  </a:lnTo>
                  <a:cubicBezTo>
                    <a:pt x="45" y="206"/>
                    <a:pt x="45" y="206"/>
                    <a:pt x="56" y="217"/>
                  </a:cubicBezTo>
                  <a:cubicBezTo>
                    <a:pt x="68" y="217"/>
                    <a:pt x="68" y="217"/>
                    <a:pt x="79" y="229"/>
                  </a:cubicBezTo>
                  <a:cubicBezTo>
                    <a:pt x="90" y="229"/>
                    <a:pt x="101" y="239"/>
                    <a:pt x="123" y="239"/>
                  </a:cubicBezTo>
                  <a:lnTo>
                    <a:pt x="135" y="239"/>
                  </a:lnTo>
                  <a:cubicBezTo>
                    <a:pt x="146" y="239"/>
                    <a:pt x="146" y="229"/>
                    <a:pt x="146" y="229"/>
                  </a:cubicBezTo>
                  <a:lnTo>
                    <a:pt x="168" y="229"/>
                  </a:lnTo>
                  <a:cubicBezTo>
                    <a:pt x="168" y="229"/>
                    <a:pt x="180" y="229"/>
                    <a:pt x="180" y="217"/>
                  </a:cubicBezTo>
                  <a:lnTo>
                    <a:pt x="190" y="217"/>
                  </a:lnTo>
                  <a:cubicBezTo>
                    <a:pt x="247" y="184"/>
                    <a:pt x="257" y="117"/>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0"/>
            <p:cNvSpPr/>
            <p:nvPr/>
          </p:nvSpPr>
          <p:spPr>
            <a:xfrm>
              <a:off x="2312425" y="1019525"/>
              <a:ext cx="6725" cy="5925"/>
            </a:xfrm>
            <a:custGeom>
              <a:avLst/>
              <a:gdLst/>
              <a:ahLst/>
              <a:cxnLst/>
              <a:rect l="l" t="t" r="r" b="b"/>
              <a:pathLst>
                <a:path w="269" h="237" extrusionOk="0">
                  <a:moveTo>
                    <a:pt x="136" y="1"/>
                  </a:moveTo>
                  <a:cubicBezTo>
                    <a:pt x="112" y="1"/>
                    <a:pt x="88" y="7"/>
                    <a:pt x="67" y="20"/>
                  </a:cubicBezTo>
                  <a:cubicBezTo>
                    <a:pt x="22" y="53"/>
                    <a:pt x="0" y="120"/>
                    <a:pt x="34" y="176"/>
                  </a:cubicBezTo>
                  <a:cubicBezTo>
                    <a:pt x="57" y="214"/>
                    <a:pt x="95" y="236"/>
                    <a:pt x="135" y="236"/>
                  </a:cubicBezTo>
                  <a:cubicBezTo>
                    <a:pt x="154" y="236"/>
                    <a:pt x="173" y="231"/>
                    <a:pt x="191" y="221"/>
                  </a:cubicBezTo>
                  <a:cubicBezTo>
                    <a:pt x="246" y="187"/>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0"/>
            <p:cNvSpPr/>
            <p:nvPr/>
          </p:nvSpPr>
          <p:spPr>
            <a:xfrm>
              <a:off x="2299300" y="1027425"/>
              <a:ext cx="6725" cy="5925"/>
            </a:xfrm>
            <a:custGeom>
              <a:avLst/>
              <a:gdLst/>
              <a:ahLst/>
              <a:cxnLst/>
              <a:rect l="l" t="t" r="r" b="b"/>
              <a:pathLst>
                <a:path w="269" h="237" extrusionOk="0">
                  <a:moveTo>
                    <a:pt x="126" y="1"/>
                  </a:moveTo>
                  <a:cubicBezTo>
                    <a:pt x="106" y="1"/>
                    <a:pt x="85" y="6"/>
                    <a:pt x="67" y="17"/>
                  </a:cubicBezTo>
                  <a:cubicBezTo>
                    <a:pt x="23" y="50"/>
                    <a:pt x="0" y="128"/>
                    <a:pt x="33" y="184"/>
                  </a:cubicBezTo>
                  <a:cubicBezTo>
                    <a:pt x="55" y="219"/>
                    <a:pt x="89" y="236"/>
                    <a:pt x="125" y="236"/>
                  </a:cubicBezTo>
                  <a:cubicBezTo>
                    <a:pt x="147" y="236"/>
                    <a:pt x="169" y="230"/>
                    <a:pt x="190"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0"/>
            <p:cNvSpPr/>
            <p:nvPr/>
          </p:nvSpPr>
          <p:spPr>
            <a:xfrm>
              <a:off x="2286150" y="1035450"/>
              <a:ext cx="6725" cy="5925"/>
            </a:xfrm>
            <a:custGeom>
              <a:avLst/>
              <a:gdLst/>
              <a:ahLst/>
              <a:cxnLst/>
              <a:rect l="l" t="t" r="r" b="b"/>
              <a:pathLst>
                <a:path w="269" h="237" extrusionOk="0">
                  <a:moveTo>
                    <a:pt x="137" y="1"/>
                  </a:moveTo>
                  <a:cubicBezTo>
                    <a:pt x="113" y="1"/>
                    <a:pt x="89" y="7"/>
                    <a:pt x="68"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0"/>
            <p:cNvSpPr/>
            <p:nvPr/>
          </p:nvSpPr>
          <p:spPr>
            <a:xfrm>
              <a:off x="2273300" y="1043350"/>
              <a:ext cx="6475" cy="6000"/>
            </a:xfrm>
            <a:custGeom>
              <a:avLst/>
              <a:gdLst/>
              <a:ahLst/>
              <a:cxnLst/>
              <a:rect l="l" t="t" r="r" b="b"/>
              <a:pathLst>
                <a:path w="259" h="240" extrusionOk="0">
                  <a:moveTo>
                    <a:pt x="115" y="1"/>
                  </a:moveTo>
                  <a:cubicBezTo>
                    <a:pt x="95" y="1"/>
                    <a:pt x="75" y="6"/>
                    <a:pt x="57" y="16"/>
                  </a:cubicBezTo>
                  <a:lnTo>
                    <a:pt x="57" y="28"/>
                  </a:lnTo>
                  <a:cubicBezTo>
                    <a:pt x="57" y="28"/>
                    <a:pt x="45" y="28"/>
                    <a:pt x="45" y="38"/>
                  </a:cubicBezTo>
                  <a:lnTo>
                    <a:pt x="35" y="38"/>
                  </a:lnTo>
                  <a:cubicBezTo>
                    <a:pt x="35" y="50"/>
                    <a:pt x="35" y="50"/>
                    <a:pt x="23" y="61"/>
                  </a:cubicBezTo>
                  <a:lnTo>
                    <a:pt x="23" y="72"/>
                  </a:lnTo>
                  <a:cubicBezTo>
                    <a:pt x="12" y="72"/>
                    <a:pt x="12" y="72"/>
                    <a:pt x="12" y="83"/>
                  </a:cubicBezTo>
                  <a:lnTo>
                    <a:pt x="12" y="95"/>
                  </a:lnTo>
                  <a:cubicBezTo>
                    <a:pt x="1" y="128"/>
                    <a:pt x="1" y="150"/>
                    <a:pt x="23" y="184"/>
                  </a:cubicBezTo>
                  <a:lnTo>
                    <a:pt x="35" y="195"/>
                  </a:lnTo>
                  <a:lnTo>
                    <a:pt x="45" y="207"/>
                  </a:lnTo>
                  <a:cubicBezTo>
                    <a:pt x="57" y="217"/>
                    <a:pt x="57" y="217"/>
                    <a:pt x="68" y="217"/>
                  </a:cubicBezTo>
                  <a:cubicBezTo>
                    <a:pt x="68" y="229"/>
                    <a:pt x="79" y="229"/>
                    <a:pt x="90" y="229"/>
                  </a:cubicBezTo>
                  <a:lnTo>
                    <a:pt x="90" y="240"/>
                  </a:lnTo>
                  <a:lnTo>
                    <a:pt x="146" y="240"/>
                  </a:lnTo>
                  <a:cubicBezTo>
                    <a:pt x="146" y="240"/>
                    <a:pt x="157" y="240"/>
                    <a:pt x="157" y="229"/>
                  </a:cubicBezTo>
                  <a:lnTo>
                    <a:pt x="180" y="229"/>
                  </a:lnTo>
                  <a:lnTo>
                    <a:pt x="180" y="217"/>
                  </a:lnTo>
                  <a:cubicBezTo>
                    <a:pt x="236" y="184"/>
                    <a:pt x="258" y="117"/>
                    <a:pt x="224" y="61"/>
                  </a:cubicBezTo>
                  <a:cubicBezTo>
                    <a:pt x="202"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0"/>
            <p:cNvSpPr/>
            <p:nvPr/>
          </p:nvSpPr>
          <p:spPr>
            <a:xfrm>
              <a:off x="2322750" y="1035650"/>
              <a:ext cx="5900" cy="5875"/>
            </a:xfrm>
            <a:custGeom>
              <a:avLst/>
              <a:gdLst/>
              <a:ahLst/>
              <a:cxnLst/>
              <a:rect l="l" t="t" r="r" b="b"/>
              <a:pathLst>
                <a:path w="236" h="235" extrusionOk="0">
                  <a:moveTo>
                    <a:pt x="101" y="1"/>
                  </a:moveTo>
                  <a:cubicBezTo>
                    <a:pt x="90" y="11"/>
                    <a:pt x="79" y="11"/>
                    <a:pt x="79" y="11"/>
                  </a:cubicBezTo>
                  <a:cubicBezTo>
                    <a:pt x="68" y="11"/>
                    <a:pt x="68" y="11"/>
                    <a:pt x="56" y="23"/>
                  </a:cubicBezTo>
                  <a:lnTo>
                    <a:pt x="23" y="56"/>
                  </a:lnTo>
                  <a:cubicBezTo>
                    <a:pt x="12" y="68"/>
                    <a:pt x="1" y="90"/>
                    <a:pt x="1" y="112"/>
                  </a:cubicBezTo>
                  <a:cubicBezTo>
                    <a:pt x="1" y="135"/>
                    <a:pt x="1" y="157"/>
                    <a:pt x="12" y="179"/>
                  </a:cubicBezTo>
                  <a:cubicBezTo>
                    <a:pt x="34" y="212"/>
                    <a:pt x="56" y="224"/>
                    <a:pt x="90" y="235"/>
                  </a:cubicBezTo>
                  <a:lnTo>
                    <a:pt x="113" y="235"/>
                  </a:lnTo>
                  <a:cubicBezTo>
                    <a:pt x="135" y="235"/>
                    <a:pt x="157" y="235"/>
                    <a:pt x="180" y="224"/>
                  </a:cubicBezTo>
                  <a:cubicBezTo>
                    <a:pt x="213" y="202"/>
                    <a:pt x="235" y="168"/>
                    <a:pt x="235" y="123"/>
                  </a:cubicBezTo>
                  <a:cubicBezTo>
                    <a:pt x="235" y="101"/>
                    <a:pt x="224" y="78"/>
                    <a:pt x="213" y="56"/>
                  </a:cubicBezTo>
                  <a:cubicBezTo>
                    <a:pt x="190" y="23"/>
                    <a:pt x="14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0"/>
            <p:cNvSpPr/>
            <p:nvPr/>
          </p:nvSpPr>
          <p:spPr>
            <a:xfrm>
              <a:off x="2309350" y="1043750"/>
              <a:ext cx="6175" cy="5900"/>
            </a:xfrm>
            <a:custGeom>
              <a:avLst/>
              <a:gdLst/>
              <a:ahLst/>
              <a:cxnLst/>
              <a:rect l="l" t="t" r="r" b="b"/>
              <a:pathLst>
                <a:path w="247" h="236" extrusionOk="0">
                  <a:moveTo>
                    <a:pt x="135" y="0"/>
                  </a:moveTo>
                  <a:cubicBezTo>
                    <a:pt x="112" y="0"/>
                    <a:pt x="90" y="0"/>
                    <a:pt x="68" y="12"/>
                  </a:cubicBezTo>
                  <a:cubicBezTo>
                    <a:pt x="23" y="45"/>
                    <a:pt x="1" y="90"/>
                    <a:pt x="11" y="134"/>
                  </a:cubicBezTo>
                  <a:cubicBezTo>
                    <a:pt x="11" y="146"/>
                    <a:pt x="23" y="168"/>
                    <a:pt x="23" y="179"/>
                  </a:cubicBezTo>
                  <a:cubicBezTo>
                    <a:pt x="34" y="179"/>
                    <a:pt x="34" y="191"/>
                    <a:pt x="45" y="201"/>
                  </a:cubicBezTo>
                  <a:cubicBezTo>
                    <a:pt x="68" y="224"/>
                    <a:pt x="112" y="235"/>
                    <a:pt x="145" y="235"/>
                  </a:cubicBezTo>
                  <a:cubicBezTo>
                    <a:pt x="157" y="235"/>
                    <a:pt x="179" y="224"/>
                    <a:pt x="190" y="213"/>
                  </a:cubicBezTo>
                  <a:cubicBezTo>
                    <a:pt x="213" y="201"/>
                    <a:pt x="235" y="179"/>
                    <a:pt x="246" y="146"/>
                  </a:cubicBezTo>
                  <a:cubicBezTo>
                    <a:pt x="246" y="112"/>
                    <a:pt x="246" y="79"/>
                    <a:pt x="224" y="56"/>
                  </a:cubicBezTo>
                  <a:cubicBezTo>
                    <a:pt x="202" y="22"/>
                    <a:pt x="168"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0"/>
            <p:cNvSpPr/>
            <p:nvPr/>
          </p:nvSpPr>
          <p:spPr>
            <a:xfrm>
              <a:off x="2296500" y="1051775"/>
              <a:ext cx="6175" cy="5875"/>
            </a:xfrm>
            <a:custGeom>
              <a:avLst/>
              <a:gdLst/>
              <a:ahLst/>
              <a:cxnLst/>
              <a:rect l="l" t="t" r="r" b="b"/>
              <a:pathLst>
                <a:path w="247" h="235" extrusionOk="0">
                  <a:moveTo>
                    <a:pt x="124" y="1"/>
                  </a:moveTo>
                  <a:cubicBezTo>
                    <a:pt x="117" y="1"/>
                    <a:pt x="109" y="2"/>
                    <a:pt x="101" y="4"/>
                  </a:cubicBezTo>
                  <a:cubicBezTo>
                    <a:pt x="78" y="4"/>
                    <a:pt x="68" y="4"/>
                    <a:pt x="56" y="14"/>
                  </a:cubicBezTo>
                  <a:cubicBezTo>
                    <a:pt x="34" y="26"/>
                    <a:pt x="23" y="48"/>
                    <a:pt x="11" y="71"/>
                  </a:cubicBezTo>
                  <a:cubicBezTo>
                    <a:pt x="1" y="93"/>
                    <a:pt x="1" y="126"/>
                    <a:pt x="1" y="160"/>
                  </a:cubicBezTo>
                  <a:cubicBezTo>
                    <a:pt x="11" y="160"/>
                    <a:pt x="11" y="171"/>
                    <a:pt x="11" y="171"/>
                  </a:cubicBezTo>
                  <a:cubicBezTo>
                    <a:pt x="34" y="193"/>
                    <a:pt x="45" y="215"/>
                    <a:pt x="68" y="227"/>
                  </a:cubicBezTo>
                  <a:cubicBezTo>
                    <a:pt x="81" y="231"/>
                    <a:pt x="97" y="234"/>
                    <a:pt x="113" y="234"/>
                  </a:cubicBezTo>
                  <a:cubicBezTo>
                    <a:pt x="136" y="234"/>
                    <a:pt x="159" y="229"/>
                    <a:pt x="179" y="215"/>
                  </a:cubicBezTo>
                  <a:cubicBezTo>
                    <a:pt x="235" y="182"/>
                    <a:pt x="246" y="115"/>
                    <a:pt x="213" y="59"/>
                  </a:cubicBezTo>
                  <a:cubicBezTo>
                    <a:pt x="194" y="22"/>
                    <a:pt x="161"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0"/>
            <p:cNvSpPr/>
            <p:nvPr/>
          </p:nvSpPr>
          <p:spPr>
            <a:xfrm>
              <a:off x="2283375" y="1059750"/>
              <a:ext cx="5900" cy="5800"/>
            </a:xfrm>
            <a:custGeom>
              <a:avLst/>
              <a:gdLst/>
              <a:ahLst/>
              <a:cxnLst/>
              <a:rect l="l" t="t" r="r" b="b"/>
              <a:pathLst>
                <a:path w="236" h="232" extrusionOk="0">
                  <a:moveTo>
                    <a:pt x="121" y="1"/>
                  </a:moveTo>
                  <a:cubicBezTo>
                    <a:pt x="100" y="1"/>
                    <a:pt x="77" y="7"/>
                    <a:pt x="56" y="20"/>
                  </a:cubicBezTo>
                  <a:cubicBezTo>
                    <a:pt x="45" y="20"/>
                    <a:pt x="34" y="31"/>
                    <a:pt x="34" y="31"/>
                  </a:cubicBezTo>
                  <a:cubicBezTo>
                    <a:pt x="34" y="42"/>
                    <a:pt x="22" y="42"/>
                    <a:pt x="22" y="42"/>
                  </a:cubicBezTo>
                  <a:cubicBezTo>
                    <a:pt x="22" y="53"/>
                    <a:pt x="22" y="53"/>
                    <a:pt x="12" y="53"/>
                  </a:cubicBezTo>
                  <a:lnTo>
                    <a:pt x="12" y="65"/>
                  </a:lnTo>
                  <a:cubicBezTo>
                    <a:pt x="12" y="75"/>
                    <a:pt x="0" y="75"/>
                    <a:pt x="0" y="87"/>
                  </a:cubicBezTo>
                  <a:lnTo>
                    <a:pt x="0" y="109"/>
                  </a:lnTo>
                  <a:lnTo>
                    <a:pt x="0" y="132"/>
                  </a:lnTo>
                  <a:lnTo>
                    <a:pt x="0" y="154"/>
                  </a:lnTo>
                  <a:cubicBezTo>
                    <a:pt x="12" y="165"/>
                    <a:pt x="12" y="165"/>
                    <a:pt x="12" y="176"/>
                  </a:cubicBezTo>
                  <a:lnTo>
                    <a:pt x="34" y="199"/>
                  </a:lnTo>
                  <a:lnTo>
                    <a:pt x="45" y="209"/>
                  </a:lnTo>
                  <a:cubicBezTo>
                    <a:pt x="56" y="221"/>
                    <a:pt x="56" y="221"/>
                    <a:pt x="67" y="221"/>
                  </a:cubicBezTo>
                  <a:cubicBezTo>
                    <a:pt x="67" y="221"/>
                    <a:pt x="79" y="232"/>
                    <a:pt x="89" y="232"/>
                  </a:cubicBezTo>
                  <a:cubicBezTo>
                    <a:pt x="112" y="232"/>
                    <a:pt x="146" y="232"/>
                    <a:pt x="179" y="221"/>
                  </a:cubicBezTo>
                  <a:cubicBezTo>
                    <a:pt x="213" y="199"/>
                    <a:pt x="235" y="154"/>
                    <a:pt x="235" y="120"/>
                  </a:cubicBezTo>
                  <a:cubicBezTo>
                    <a:pt x="235" y="98"/>
                    <a:pt x="224" y="75"/>
                    <a:pt x="213" y="53"/>
                  </a:cubicBezTo>
                  <a:cubicBezTo>
                    <a:pt x="192" y="18"/>
                    <a:pt x="157" y="1"/>
                    <a:pt x="1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0"/>
            <p:cNvSpPr/>
            <p:nvPr/>
          </p:nvSpPr>
          <p:spPr>
            <a:xfrm>
              <a:off x="2319400" y="1060375"/>
              <a:ext cx="4500" cy="5175"/>
            </a:xfrm>
            <a:custGeom>
              <a:avLst/>
              <a:gdLst/>
              <a:ahLst/>
              <a:cxnLst/>
              <a:rect l="l" t="t" r="r" b="b"/>
              <a:pathLst>
                <a:path w="180" h="207" extrusionOk="0">
                  <a:moveTo>
                    <a:pt x="123" y="0"/>
                  </a:moveTo>
                  <a:cubicBezTo>
                    <a:pt x="104" y="0"/>
                    <a:pt x="84" y="6"/>
                    <a:pt x="68" y="17"/>
                  </a:cubicBezTo>
                  <a:cubicBezTo>
                    <a:pt x="12" y="50"/>
                    <a:pt x="1" y="129"/>
                    <a:pt x="34" y="184"/>
                  </a:cubicBezTo>
                  <a:cubicBezTo>
                    <a:pt x="34" y="196"/>
                    <a:pt x="46" y="196"/>
                    <a:pt x="56" y="207"/>
                  </a:cubicBezTo>
                  <a:cubicBezTo>
                    <a:pt x="101" y="140"/>
                    <a:pt x="146" y="84"/>
                    <a:pt x="180" y="17"/>
                  </a:cubicBezTo>
                  <a:cubicBezTo>
                    <a:pt x="163" y="6"/>
                    <a:pt x="143"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0"/>
            <p:cNvSpPr/>
            <p:nvPr/>
          </p:nvSpPr>
          <p:spPr>
            <a:xfrm>
              <a:off x="2306275" y="1068425"/>
              <a:ext cx="6725" cy="5900"/>
            </a:xfrm>
            <a:custGeom>
              <a:avLst/>
              <a:gdLst/>
              <a:ahLst/>
              <a:cxnLst/>
              <a:rect l="l" t="t" r="r" b="b"/>
              <a:pathLst>
                <a:path w="269" h="236" extrusionOk="0">
                  <a:moveTo>
                    <a:pt x="136" y="0"/>
                  </a:moveTo>
                  <a:cubicBezTo>
                    <a:pt x="113" y="0"/>
                    <a:pt x="88" y="6"/>
                    <a:pt x="67" y="19"/>
                  </a:cubicBezTo>
                  <a:cubicBezTo>
                    <a:pt x="12" y="53"/>
                    <a:pt x="0" y="120"/>
                    <a:pt x="34" y="175"/>
                  </a:cubicBezTo>
                  <a:cubicBezTo>
                    <a:pt x="57" y="213"/>
                    <a:pt x="95" y="236"/>
                    <a:pt x="134" y="236"/>
                  </a:cubicBezTo>
                  <a:cubicBezTo>
                    <a:pt x="153" y="236"/>
                    <a:pt x="173" y="231"/>
                    <a:pt x="191" y="220"/>
                  </a:cubicBezTo>
                  <a:cubicBezTo>
                    <a:pt x="246" y="187"/>
                    <a:pt x="268" y="108"/>
                    <a:pt x="235" y="53"/>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0"/>
            <p:cNvSpPr/>
            <p:nvPr/>
          </p:nvSpPr>
          <p:spPr>
            <a:xfrm>
              <a:off x="2293425" y="1076325"/>
              <a:ext cx="6450" cy="6000"/>
            </a:xfrm>
            <a:custGeom>
              <a:avLst/>
              <a:gdLst/>
              <a:ahLst/>
              <a:cxnLst/>
              <a:rect l="l" t="t" r="r" b="b"/>
              <a:pathLst>
                <a:path w="258" h="240" extrusionOk="0">
                  <a:moveTo>
                    <a:pt x="114" y="0"/>
                  </a:moveTo>
                  <a:cubicBezTo>
                    <a:pt x="94" y="0"/>
                    <a:pt x="74" y="5"/>
                    <a:pt x="57" y="16"/>
                  </a:cubicBezTo>
                  <a:lnTo>
                    <a:pt x="34" y="38"/>
                  </a:lnTo>
                  <a:cubicBezTo>
                    <a:pt x="34" y="38"/>
                    <a:pt x="34" y="50"/>
                    <a:pt x="23" y="50"/>
                  </a:cubicBezTo>
                  <a:lnTo>
                    <a:pt x="23" y="60"/>
                  </a:lnTo>
                  <a:cubicBezTo>
                    <a:pt x="12" y="60"/>
                    <a:pt x="12" y="72"/>
                    <a:pt x="12" y="72"/>
                  </a:cubicBezTo>
                  <a:lnTo>
                    <a:pt x="12" y="83"/>
                  </a:lnTo>
                  <a:cubicBezTo>
                    <a:pt x="12" y="94"/>
                    <a:pt x="0" y="94"/>
                    <a:pt x="0" y="94"/>
                  </a:cubicBezTo>
                  <a:lnTo>
                    <a:pt x="0" y="117"/>
                  </a:lnTo>
                  <a:lnTo>
                    <a:pt x="0" y="139"/>
                  </a:lnTo>
                  <a:cubicBezTo>
                    <a:pt x="0" y="150"/>
                    <a:pt x="12" y="172"/>
                    <a:pt x="23" y="184"/>
                  </a:cubicBezTo>
                  <a:lnTo>
                    <a:pt x="23" y="194"/>
                  </a:lnTo>
                  <a:cubicBezTo>
                    <a:pt x="34" y="194"/>
                    <a:pt x="34" y="206"/>
                    <a:pt x="45" y="206"/>
                  </a:cubicBezTo>
                  <a:cubicBezTo>
                    <a:pt x="45" y="217"/>
                    <a:pt x="57" y="217"/>
                    <a:pt x="57" y="217"/>
                  </a:cubicBezTo>
                  <a:cubicBezTo>
                    <a:pt x="67" y="228"/>
                    <a:pt x="79" y="228"/>
                    <a:pt x="79" y="228"/>
                  </a:cubicBezTo>
                  <a:lnTo>
                    <a:pt x="90" y="228"/>
                  </a:lnTo>
                  <a:lnTo>
                    <a:pt x="101" y="239"/>
                  </a:lnTo>
                  <a:lnTo>
                    <a:pt x="134" y="239"/>
                  </a:lnTo>
                  <a:lnTo>
                    <a:pt x="146" y="228"/>
                  </a:lnTo>
                  <a:lnTo>
                    <a:pt x="157" y="228"/>
                  </a:lnTo>
                  <a:cubicBezTo>
                    <a:pt x="168" y="228"/>
                    <a:pt x="168" y="228"/>
                    <a:pt x="179" y="217"/>
                  </a:cubicBezTo>
                  <a:cubicBezTo>
                    <a:pt x="235" y="184"/>
                    <a:pt x="258" y="117"/>
                    <a:pt x="224" y="60"/>
                  </a:cubicBezTo>
                  <a:cubicBezTo>
                    <a:pt x="201" y="23"/>
                    <a:pt x="158"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0"/>
            <p:cNvSpPr/>
            <p:nvPr/>
          </p:nvSpPr>
          <p:spPr>
            <a:xfrm>
              <a:off x="2199000" y="773700"/>
              <a:ext cx="6725" cy="5925"/>
            </a:xfrm>
            <a:custGeom>
              <a:avLst/>
              <a:gdLst/>
              <a:ahLst/>
              <a:cxnLst/>
              <a:rect l="l" t="t" r="r" b="b"/>
              <a:pathLst>
                <a:path w="269" h="237" extrusionOk="0">
                  <a:moveTo>
                    <a:pt x="133" y="1"/>
                  </a:moveTo>
                  <a:cubicBezTo>
                    <a:pt x="111" y="1"/>
                    <a:pt x="89" y="7"/>
                    <a:pt x="68" y="20"/>
                  </a:cubicBezTo>
                  <a:cubicBezTo>
                    <a:pt x="12" y="53"/>
                    <a:pt x="1" y="120"/>
                    <a:pt x="35" y="176"/>
                  </a:cubicBezTo>
                  <a:cubicBezTo>
                    <a:pt x="57" y="214"/>
                    <a:pt x="95" y="236"/>
                    <a:pt x="135" y="236"/>
                  </a:cubicBezTo>
                  <a:cubicBezTo>
                    <a:pt x="154" y="236"/>
                    <a:pt x="173" y="232"/>
                    <a:pt x="191" y="221"/>
                  </a:cubicBezTo>
                  <a:cubicBezTo>
                    <a:pt x="246" y="187"/>
                    <a:pt x="269" y="109"/>
                    <a:pt x="224" y="53"/>
                  </a:cubicBezTo>
                  <a:cubicBezTo>
                    <a:pt x="203" y="18"/>
                    <a:pt x="169"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0"/>
            <p:cNvSpPr/>
            <p:nvPr/>
          </p:nvSpPr>
          <p:spPr>
            <a:xfrm>
              <a:off x="2238100" y="782000"/>
              <a:ext cx="2550" cy="1150"/>
            </a:xfrm>
            <a:custGeom>
              <a:avLst/>
              <a:gdLst/>
              <a:ahLst/>
              <a:cxnLst/>
              <a:rect l="l" t="t" r="r" b="b"/>
              <a:pathLst>
                <a:path w="102" h="46" extrusionOk="0">
                  <a:moveTo>
                    <a:pt x="1" y="1"/>
                  </a:moveTo>
                  <a:lnTo>
                    <a:pt x="1" y="1"/>
                  </a:lnTo>
                  <a:cubicBezTo>
                    <a:pt x="23" y="34"/>
                    <a:pt x="57" y="45"/>
                    <a:pt x="102" y="45"/>
                  </a:cubicBezTo>
                  <a:cubicBezTo>
                    <a:pt x="68" y="34"/>
                    <a:pt x="35"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0"/>
            <p:cNvSpPr/>
            <p:nvPr/>
          </p:nvSpPr>
          <p:spPr>
            <a:xfrm>
              <a:off x="2223875" y="785250"/>
              <a:ext cx="6725" cy="5900"/>
            </a:xfrm>
            <a:custGeom>
              <a:avLst/>
              <a:gdLst/>
              <a:ahLst/>
              <a:cxnLst/>
              <a:rect l="l" t="t" r="r" b="b"/>
              <a:pathLst>
                <a:path w="269" h="236" extrusionOk="0">
                  <a:moveTo>
                    <a:pt x="134" y="0"/>
                  </a:moveTo>
                  <a:cubicBezTo>
                    <a:pt x="115" y="0"/>
                    <a:pt x="96" y="5"/>
                    <a:pt x="78" y="16"/>
                  </a:cubicBezTo>
                  <a:cubicBezTo>
                    <a:pt x="23" y="50"/>
                    <a:pt x="0" y="127"/>
                    <a:pt x="34" y="184"/>
                  </a:cubicBezTo>
                  <a:cubicBezTo>
                    <a:pt x="55" y="218"/>
                    <a:pt x="93" y="236"/>
                    <a:pt x="133" y="236"/>
                  </a:cubicBezTo>
                  <a:cubicBezTo>
                    <a:pt x="156" y="236"/>
                    <a:pt x="180" y="229"/>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0"/>
            <p:cNvSpPr/>
            <p:nvPr/>
          </p:nvSpPr>
          <p:spPr>
            <a:xfrm>
              <a:off x="2210725" y="793350"/>
              <a:ext cx="6750" cy="5825"/>
            </a:xfrm>
            <a:custGeom>
              <a:avLst/>
              <a:gdLst/>
              <a:ahLst/>
              <a:cxnLst/>
              <a:rect l="l" t="t" r="r" b="b"/>
              <a:pathLst>
                <a:path w="270" h="233" extrusionOk="0">
                  <a:moveTo>
                    <a:pt x="135" y="0"/>
                  </a:moveTo>
                  <a:cubicBezTo>
                    <a:pt x="116" y="0"/>
                    <a:pt x="97" y="5"/>
                    <a:pt x="80" y="16"/>
                  </a:cubicBezTo>
                  <a:cubicBezTo>
                    <a:pt x="23" y="49"/>
                    <a:pt x="1" y="116"/>
                    <a:pt x="35" y="172"/>
                  </a:cubicBezTo>
                  <a:cubicBezTo>
                    <a:pt x="57" y="210"/>
                    <a:pt x="101" y="233"/>
                    <a:pt x="144" y="233"/>
                  </a:cubicBezTo>
                  <a:cubicBezTo>
                    <a:pt x="164" y="233"/>
                    <a:pt x="184" y="228"/>
                    <a:pt x="202" y="217"/>
                  </a:cubicBezTo>
                  <a:cubicBezTo>
                    <a:pt x="258" y="183"/>
                    <a:pt x="269" y="105"/>
                    <a:pt x="236" y="61"/>
                  </a:cubicBezTo>
                  <a:cubicBezTo>
                    <a:pt x="213" y="23"/>
                    <a:pt x="17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0"/>
            <p:cNvSpPr/>
            <p:nvPr/>
          </p:nvSpPr>
          <p:spPr>
            <a:xfrm>
              <a:off x="2279175" y="846125"/>
              <a:ext cx="6175" cy="5875"/>
            </a:xfrm>
            <a:custGeom>
              <a:avLst/>
              <a:gdLst/>
              <a:ahLst/>
              <a:cxnLst/>
              <a:rect l="l" t="t" r="r" b="b"/>
              <a:pathLst>
                <a:path w="247" h="235" extrusionOk="0">
                  <a:moveTo>
                    <a:pt x="115" y="1"/>
                  </a:moveTo>
                  <a:cubicBezTo>
                    <a:pt x="99" y="1"/>
                    <a:pt x="84" y="9"/>
                    <a:pt x="68" y="16"/>
                  </a:cubicBezTo>
                  <a:cubicBezTo>
                    <a:pt x="46" y="28"/>
                    <a:pt x="23" y="50"/>
                    <a:pt x="23" y="73"/>
                  </a:cubicBezTo>
                  <a:cubicBezTo>
                    <a:pt x="1" y="95"/>
                    <a:pt x="1" y="128"/>
                    <a:pt x="12" y="162"/>
                  </a:cubicBezTo>
                  <a:cubicBezTo>
                    <a:pt x="12" y="162"/>
                    <a:pt x="23" y="173"/>
                    <a:pt x="23" y="185"/>
                  </a:cubicBezTo>
                  <a:cubicBezTo>
                    <a:pt x="45" y="214"/>
                    <a:pt x="87" y="234"/>
                    <a:pt x="129" y="234"/>
                  </a:cubicBezTo>
                  <a:cubicBezTo>
                    <a:pt x="151" y="234"/>
                    <a:pt x="172" y="229"/>
                    <a:pt x="190" y="218"/>
                  </a:cubicBezTo>
                  <a:cubicBezTo>
                    <a:pt x="202" y="207"/>
                    <a:pt x="224" y="185"/>
                    <a:pt x="235" y="162"/>
                  </a:cubicBezTo>
                  <a:cubicBezTo>
                    <a:pt x="247" y="128"/>
                    <a:pt x="247" y="95"/>
                    <a:pt x="224" y="61"/>
                  </a:cubicBezTo>
                  <a:cubicBezTo>
                    <a:pt x="224" y="50"/>
                    <a:pt x="213" y="39"/>
                    <a:pt x="213" y="39"/>
                  </a:cubicBezTo>
                  <a:cubicBezTo>
                    <a:pt x="190" y="16"/>
                    <a:pt x="157" y="6"/>
                    <a:pt x="135" y="6"/>
                  </a:cubicBezTo>
                  <a:cubicBezTo>
                    <a:pt x="128" y="2"/>
                    <a:pt x="122"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0"/>
            <p:cNvSpPr/>
            <p:nvPr/>
          </p:nvSpPr>
          <p:spPr>
            <a:xfrm>
              <a:off x="2252625" y="862050"/>
              <a:ext cx="6750" cy="6025"/>
            </a:xfrm>
            <a:custGeom>
              <a:avLst/>
              <a:gdLst/>
              <a:ahLst/>
              <a:cxnLst/>
              <a:rect l="l" t="t" r="r" b="b"/>
              <a:pathLst>
                <a:path w="270" h="241" extrusionOk="0">
                  <a:moveTo>
                    <a:pt x="140" y="1"/>
                  </a:moveTo>
                  <a:cubicBezTo>
                    <a:pt x="117" y="1"/>
                    <a:pt x="95" y="9"/>
                    <a:pt x="80" y="17"/>
                  </a:cubicBezTo>
                  <a:cubicBezTo>
                    <a:pt x="23" y="50"/>
                    <a:pt x="1" y="129"/>
                    <a:pt x="35" y="184"/>
                  </a:cubicBezTo>
                  <a:cubicBezTo>
                    <a:pt x="57" y="218"/>
                    <a:pt x="113" y="240"/>
                    <a:pt x="157" y="240"/>
                  </a:cubicBezTo>
                  <a:cubicBezTo>
                    <a:pt x="169" y="229"/>
                    <a:pt x="180" y="229"/>
                    <a:pt x="202" y="218"/>
                  </a:cubicBezTo>
                  <a:cubicBezTo>
                    <a:pt x="258" y="184"/>
                    <a:pt x="269" y="117"/>
                    <a:pt x="236" y="61"/>
                  </a:cubicBezTo>
                  <a:cubicBezTo>
                    <a:pt x="224" y="28"/>
                    <a:pt x="191" y="17"/>
                    <a:pt x="169" y="5"/>
                  </a:cubicBezTo>
                  <a:cubicBezTo>
                    <a:pt x="159" y="2"/>
                    <a:pt x="149"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0"/>
            <p:cNvSpPr/>
            <p:nvPr/>
          </p:nvSpPr>
          <p:spPr>
            <a:xfrm>
              <a:off x="2292600" y="838150"/>
              <a:ext cx="5875" cy="5900"/>
            </a:xfrm>
            <a:custGeom>
              <a:avLst/>
              <a:gdLst/>
              <a:ahLst/>
              <a:cxnLst/>
              <a:rect l="l" t="t" r="r" b="b"/>
              <a:pathLst>
                <a:path w="235" h="236" extrusionOk="0">
                  <a:moveTo>
                    <a:pt x="145" y="0"/>
                  </a:moveTo>
                  <a:cubicBezTo>
                    <a:pt x="112" y="0"/>
                    <a:pt x="78" y="0"/>
                    <a:pt x="56" y="12"/>
                  </a:cubicBezTo>
                  <a:lnTo>
                    <a:pt x="56" y="23"/>
                  </a:lnTo>
                  <a:cubicBezTo>
                    <a:pt x="45" y="23"/>
                    <a:pt x="33" y="23"/>
                    <a:pt x="33" y="34"/>
                  </a:cubicBezTo>
                  <a:cubicBezTo>
                    <a:pt x="23" y="34"/>
                    <a:pt x="23" y="45"/>
                    <a:pt x="23" y="45"/>
                  </a:cubicBezTo>
                  <a:lnTo>
                    <a:pt x="11" y="57"/>
                  </a:lnTo>
                  <a:lnTo>
                    <a:pt x="11" y="79"/>
                  </a:lnTo>
                  <a:cubicBezTo>
                    <a:pt x="0" y="79"/>
                    <a:pt x="0" y="90"/>
                    <a:pt x="0" y="90"/>
                  </a:cubicBezTo>
                  <a:lnTo>
                    <a:pt x="0" y="101"/>
                  </a:lnTo>
                  <a:lnTo>
                    <a:pt x="0" y="112"/>
                  </a:lnTo>
                  <a:lnTo>
                    <a:pt x="0" y="124"/>
                  </a:lnTo>
                  <a:lnTo>
                    <a:pt x="0" y="134"/>
                  </a:lnTo>
                  <a:cubicBezTo>
                    <a:pt x="0" y="146"/>
                    <a:pt x="0" y="168"/>
                    <a:pt x="11" y="179"/>
                  </a:cubicBezTo>
                  <a:cubicBezTo>
                    <a:pt x="23" y="201"/>
                    <a:pt x="45" y="213"/>
                    <a:pt x="67" y="224"/>
                  </a:cubicBezTo>
                  <a:lnTo>
                    <a:pt x="78" y="224"/>
                  </a:lnTo>
                  <a:cubicBezTo>
                    <a:pt x="90" y="235"/>
                    <a:pt x="90" y="235"/>
                    <a:pt x="100" y="235"/>
                  </a:cubicBezTo>
                  <a:lnTo>
                    <a:pt x="134" y="235"/>
                  </a:lnTo>
                  <a:cubicBezTo>
                    <a:pt x="134" y="235"/>
                    <a:pt x="145" y="235"/>
                    <a:pt x="145" y="224"/>
                  </a:cubicBezTo>
                  <a:lnTo>
                    <a:pt x="167" y="224"/>
                  </a:lnTo>
                  <a:cubicBezTo>
                    <a:pt x="167" y="213"/>
                    <a:pt x="179" y="213"/>
                    <a:pt x="179" y="213"/>
                  </a:cubicBezTo>
                  <a:cubicBezTo>
                    <a:pt x="201" y="201"/>
                    <a:pt x="212" y="191"/>
                    <a:pt x="224" y="168"/>
                  </a:cubicBezTo>
                  <a:lnTo>
                    <a:pt x="224" y="146"/>
                  </a:lnTo>
                  <a:cubicBezTo>
                    <a:pt x="234" y="112"/>
                    <a:pt x="234" y="79"/>
                    <a:pt x="212" y="57"/>
                  </a:cubicBezTo>
                  <a:cubicBezTo>
                    <a:pt x="201" y="23"/>
                    <a:pt x="167" y="12"/>
                    <a:pt x="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0"/>
            <p:cNvSpPr/>
            <p:nvPr/>
          </p:nvSpPr>
          <p:spPr>
            <a:xfrm>
              <a:off x="2247050" y="793625"/>
              <a:ext cx="6450" cy="5825"/>
            </a:xfrm>
            <a:custGeom>
              <a:avLst/>
              <a:gdLst/>
              <a:ahLst/>
              <a:cxnLst/>
              <a:rect l="l" t="t" r="r" b="b"/>
              <a:pathLst>
                <a:path w="258" h="233" extrusionOk="0">
                  <a:moveTo>
                    <a:pt x="126" y="0"/>
                  </a:moveTo>
                  <a:cubicBezTo>
                    <a:pt x="106" y="0"/>
                    <a:pt x="85" y="5"/>
                    <a:pt x="68" y="16"/>
                  </a:cubicBezTo>
                  <a:cubicBezTo>
                    <a:pt x="12" y="50"/>
                    <a:pt x="0" y="117"/>
                    <a:pt x="34" y="172"/>
                  </a:cubicBezTo>
                  <a:cubicBezTo>
                    <a:pt x="57" y="210"/>
                    <a:pt x="95" y="233"/>
                    <a:pt x="135" y="233"/>
                  </a:cubicBezTo>
                  <a:cubicBezTo>
                    <a:pt x="153" y="233"/>
                    <a:pt x="173" y="228"/>
                    <a:pt x="191" y="217"/>
                  </a:cubicBezTo>
                  <a:cubicBezTo>
                    <a:pt x="236" y="195"/>
                    <a:pt x="258" y="139"/>
                    <a:pt x="246" y="94"/>
                  </a:cubicBezTo>
                  <a:cubicBezTo>
                    <a:pt x="246" y="83"/>
                    <a:pt x="236" y="72"/>
                    <a:pt x="236" y="60"/>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0"/>
            <p:cNvSpPr/>
            <p:nvPr/>
          </p:nvSpPr>
          <p:spPr>
            <a:xfrm>
              <a:off x="2233925" y="801650"/>
              <a:ext cx="6450" cy="5875"/>
            </a:xfrm>
            <a:custGeom>
              <a:avLst/>
              <a:gdLst/>
              <a:ahLst/>
              <a:cxnLst/>
              <a:rect l="l" t="t" r="r" b="b"/>
              <a:pathLst>
                <a:path w="258" h="235" extrusionOk="0">
                  <a:moveTo>
                    <a:pt x="136" y="0"/>
                  </a:moveTo>
                  <a:cubicBezTo>
                    <a:pt x="113" y="0"/>
                    <a:pt x="89" y="7"/>
                    <a:pt x="68" y="19"/>
                  </a:cubicBezTo>
                  <a:cubicBezTo>
                    <a:pt x="11" y="52"/>
                    <a:pt x="1" y="119"/>
                    <a:pt x="34" y="176"/>
                  </a:cubicBezTo>
                  <a:cubicBezTo>
                    <a:pt x="52" y="213"/>
                    <a:pt x="86" y="234"/>
                    <a:pt x="122" y="234"/>
                  </a:cubicBezTo>
                  <a:cubicBezTo>
                    <a:pt x="130" y="234"/>
                    <a:pt x="138" y="233"/>
                    <a:pt x="146" y="231"/>
                  </a:cubicBezTo>
                  <a:cubicBezTo>
                    <a:pt x="168" y="231"/>
                    <a:pt x="180" y="220"/>
                    <a:pt x="190" y="220"/>
                  </a:cubicBezTo>
                  <a:cubicBezTo>
                    <a:pt x="235" y="186"/>
                    <a:pt x="257" y="142"/>
                    <a:pt x="247" y="97"/>
                  </a:cubicBezTo>
                  <a:cubicBezTo>
                    <a:pt x="247" y="86"/>
                    <a:pt x="235" y="64"/>
                    <a:pt x="235" y="52"/>
                  </a:cubicBezTo>
                  <a:cubicBezTo>
                    <a:pt x="214" y="18"/>
                    <a:pt x="176"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0"/>
            <p:cNvSpPr/>
            <p:nvPr/>
          </p:nvSpPr>
          <p:spPr>
            <a:xfrm>
              <a:off x="2220800" y="809550"/>
              <a:ext cx="6450" cy="5900"/>
            </a:xfrm>
            <a:custGeom>
              <a:avLst/>
              <a:gdLst/>
              <a:ahLst/>
              <a:cxnLst/>
              <a:rect l="l" t="t" r="r" b="b"/>
              <a:pathLst>
                <a:path w="258" h="236" extrusionOk="0">
                  <a:moveTo>
                    <a:pt x="126" y="0"/>
                  </a:moveTo>
                  <a:cubicBezTo>
                    <a:pt x="106" y="0"/>
                    <a:pt x="85" y="5"/>
                    <a:pt x="67" y="16"/>
                  </a:cubicBezTo>
                  <a:cubicBezTo>
                    <a:pt x="12" y="49"/>
                    <a:pt x="0" y="128"/>
                    <a:pt x="34" y="183"/>
                  </a:cubicBezTo>
                  <a:cubicBezTo>
                    <a:pt x="55" y="219"/>
                    <a:pt x="89" y="236"/>
                    <a:pt x="125" y="236"/>
                  </a:cubicBezTo>
                  <a:cubicBezTo>
                    <a:pt x="147" y="236"/>
                    <a:pt x="169" y="230"/>
                    <a:pt x="191" y="217"/>
                  </a:cubicBezTo>
                  <a:cubicBezTo>
                    <a:pt x="201" y="217"/>
                    <a:pt x="201" y="206"/>
                    <a:pt x="213" y="206"/>
                  </a:cubicBezTo>
                  <a:cubicBezTo>
                    <a:pt x="246" y="173"/>
                    <a:pt x="258" y="106"/>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0"/>
            <p:cNvSpPr/>
            <p:nvPr/>
          </p:nvSpPr>
          <p:spPr>
            <a:xfrm>
              <a:off x="2270250" y="802375"/>
              <a:ext cx="6425" cy="5750"/>
            </a:xfrm>
            <a:custGeom>
              <a:avLst/>
              <a:gdLst/>
              <a:ahLst/>
              <a:cxnLst/>
              <a:rect l="l" t="t" r="r" b="b"/>
              <a:pathLst>
                <a:path w="257" h="230" extrusionOk="0">
                  <a:moveTo>
                    <a:pt x="112" y="1"/>
                  </a:moveTo>
                  <a:cubicBezTo>
                    <a:pt x="100" y="1"/>
                    <a:pt x="90" y="1"/>
                    <a:pt x="78" y="13"/>
                  </a:cubicBezTo>
                  <a:cubicBezTo>
                    <a:pt x="23" y="46"/>
                    <a:pt x="0" y="124"/>
                    <a:pt x="33" y="169"/>
                  </a:cubicBezTo>
                  <a:cubicBezTo>
                    <a:pt x="57" y="207"/>
                    <a:pt x="95" y="229"/>
                    <a:pt x="135" y="229"/>
                  </a:cubicBezTo>
                  <a:cubicBezTo>
                    <a:pt x="153" y="229"/>
                    <a:pt x="172" y="224"/>
                    <a:pt x="190" y="214"/>
                  </a:cubicBezTo>
                  <a:lnTo>
                    <a:pt x="201" y="214"/>
                  </a:lnTo>
                  <a:cubicBezTo>
                    <a:pt x="235" y="191"/>
                    <a:pt x="257" y="147"/>
                    <a:pt x="246" y="102"/>
                  </a:cubicBezTo>
                  <a:lnTo>
                    <a:pt x="1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0"/>
            <p:cNvSpPr/>
            <p:nvPr/>
          </p:nvSpPr>
          <p:spPr>
            <a:xfrm>
              <a:off x="2257100" y="810300"/>
              <a:ext cx="6725" cy="5925"/>
            </a:xfrm>
            <a:custGeom>
              <a:avLst/>
              <a:gdLst/>
              <a:ahLst/>
              <a:cxnLst/>
              <a:rect l="l" t="t" r="r" b="b"/>
              <a:pathLst>
                <a:path w="269" h="237" extrusionOk="0">
                  <a:moveTo>
                    <a:pt x="140" y="1"/>
                  </a:moveTo>
                  <a:cubicBezTo>
                    <a:pt x="118" y="1"/>
                    <a:pt x="96" y="7"/>
                    <a:pt x="79" y="19"/>
                  </a:cubicBezTo>
                  <a:cubicBezTo>
                    <a:pt x="23" y="53"/>
                    <a:pt x="1" y="120"/>
                    <a:pt x="35" y="176"/>
                  </a:cubicBezTo>
                  <a:cubicBezTo>
                    <a:pt x="57" y="214"/>
                    <a:pt x="95" y="236"/>
                    <a:pt x="135" y="236"/>
                  </a:cubicBezTo>
                  <a:cubicBezTo>
                    <a:pt x="154" y="236"/>
                    <a:pt x="173" y="231"/>
                    <a:pt x="191" y="220"/>
                  </a:cubicBezTo>
                  <a:cubicBezTo>
                    <a:pt x="247" y="187"/>
                    <a:pt x="269" y="109"/>
                    <a:pt x="236" y="53"/>
                  </a:cubicBezTo>
                  <a:cubicBezTo>
                    <a:pt x="215" y="18"/>
                    <a:pt x="176"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0"/>
            <p:cNvSpPr/>
            <p:nvPr/>
          </p:nvSpPr>
          <p:spPr>
            <a:xfrm>
              <a:off x="2243975" y="818200"/>
              <a:ext cx="6750" cy="5925"/>
            </a:xfrm>
            <a:custGeom>
              <a:avLst/>
              <a:gdLst/>
              <a:ahLst/>
              <a:cxnLst/>
              <a:rect l="l" t="t" r="r" b="b"/>
              <a:pathLst>
                <a:path w="270" h="237" extrusionOk="0">
                  <a:moveTo>
                    <a:pt x="129" y="1"/>
                  </a:moveTo>
                  <a:cubicBezTo>
                    <a:pt x="111" y="1"/>
                    <a:pt x="93" y="6"/>
                    <a:pt x="79" y="16"/>
                  </a:cubicBezTo>
                  <a:cubicBezTo>
                    <a:pt x="23" y="50"/>
                    <a:pt x="1" y="128"/>
                    <a:pt x="34" y="184"/>
                  </a:cubicBezTo>
                  <a:cubicBezTo>
                    <a:pt x="55" y="219"/>
                    <a:pt x="89" y="236"/>
                    <a:pt x="126" y="236"/>
                  </a:cubicBezTo>
                  <a:cubicBezTo>
                    <a:pt x="147" y="236"/>
                    <a:pt x="170" y="230"/>
                    <a:pt x="191" y="217"/>
                  </a:cubicBezTo>
                  <a:cubicBezTo>
                    <a:pt x="247" y="184"/>
                    <a:pt x="269" y="117"/>
                    <a:pt x="235" y="61"/>
                  </a:cubicBezTo>
                  <a:cubicBezTo>
                    <a:pt x="213" y="23"/>
                    <a:pt x="169"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0"/>
            <p:cNvSpPr/>
            <p:nvPr/>
          </p:nvSpPr>
          <p:spPr>
            <a:xfrm>
              <a:off x="2230850" y="826225"/>
              <a:ext cx="6725" cy="5925"/>
            </a:xfrm>
            <a:custGeom>
              <a:avLst/>
              <a:gdLst/>
              <a:ahLst/>
              <a:cxnLst/>
              <a:rect l="l" t="t" r="r" b="b"/>
              <a:pathLst>
                <a:path w="269" h="237" extrusionOk="0">
                  <a:moveTo>
                    <a:pt x="139" y="0"/>
                  </a:moveTo>
                  <a:cubicBezTo>
                    <a:pt x="117" y="0"/>
                    <a:pt x="96" y="7"/>
                    <a:pt x="79" y="20"/>
                  </a:cubicBezTo>
                  <a:cubicBezTo>
                    <a:pt x="23" y="53"/>
                    <a:pt x="0" y="120"/>
                    <a:pt x="34" y="176"/>
                  </a:cubicBezTo>
                  <a:cubicBezTo>
                    <a:pt x="57" y="214"/>
                    <a:pt x="95" y="236"/>
                    <a:pt x="135" y="236"/>
                  </a:cubicBezTo>
                  <a:cubicBezTo>
                    <a:pt x="154" y="236"/>
                    <a:pt x="173" y="231"/>
                    <a:pt x="191" y="221"/>
                  </a:cubicBezTo>
                  <a:cubicBezTo>
                    <a:pt x="246" y="187"/>
                    <a:pt x="269" y="109"/>
                    <a:pt x="235" y="53"/>
                  </a:cubicBezTo>
                  <a:cubicBezTo>
                    <a:pt x="214" y="18"/>
                    <a:pt x="176"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0"/>
            <p:cNvSpPr/>
            <p:nvPr/>
          </p:nvSpPr>
          <p:spPr>
            <a:xfrm>
              <a:off x="2282525" y="821825"/>
              <a:ext cx="6450" cy="5925"/>
            </a:xfrm>
            <a:custGeom>
              <a:avLst/>
              <a:gdLst/>
              <a:ahLst/>
              <a:cxnLst/>
              <a:rect l="l" t="t" r="r" b="b"/>
              <a:pathLst>
                <a:path w="258" h="237" extrusionOk="0">
                  <a:moveTo>
                    <a:pt x="115" y="1"/>
                  </a:moveTo>
                  <a:cubicBezTo>
                    <a:pt x="95" y="1"/>
                    <a:pt x="75" y="6"/>
                    <a:pt x="56" y="17"/>
                  </a:cubicBezTo>
                  <a:lnTo>
                    <a:pt x="34" y="39"/>
                  </a:lnTo>
                  <a:lnTo>
                    <a:pt x="34" y="50"/>
                  </a:lnTo>
                  <a:cubicBezTo>
                    <a:pt x="23" y="50"/>
                    <a:pt x="23" y="61"/>
                    <a:pt x="23" y="61"/>
                  </a:cubicBezTo>
                  <a:lnTo>
                    <a:pt x="12" y="72"/>
                  </a:lnTo>
                  <a:cubicBezTo>
                    <a:pt x="1" y="106"/>
                    <a:pt x="1" y="151"/>
                    <a:pt x="23" y="184"/>
                  </a:cubicBezTo>
                  <a:lnTo>
                    <a:pt x="23" y="196"/>
                  </a:lnTo>
                  <a:cubicBezTo>
                    <a:pt x="34" y="196"/>
                    <a:pt x="34" y="206"/>
                    <a:pt x="46" y="206"/>
                  </a:cubicBezTo>
                  <a:cubicBezTo>
                    <a:pt x="46" y="218"/>
                    <a:pt x="56" y="218"/>
                    <a:pt x="56" y="218"/>
                  </a:cubicBezTo>
                  <a:cubicBezTo>
                    <a:pt x="68" y="229"/>
                    <a:pt x="79" y="229"/>
                    <a:pt x="79" y="229"/>
                  </a:cubicBezTo>
                  <a:lnTo>
                    <a:pt x="90" y="229"/>
                  </a:lnTo>
                  <a:cubicBezTo>
                    <a:pt x="104" y="234"/>
                    <a:pt x="118" y="236"/>
                    <a:pt x="131" y="236"/>
                  </a:cubicBezTo>
                  <a:cubicBezTo>
                    <a:pt x="150" y="236"/>
                    <a:pt x="167" y="231"/>
                    <a:pt x="180" y="218"/>
                  </a:cubicBezTo>
                  <a:cubicBezTo>
                    <a:pt x="235" y="184"/>
                    <a:pt x="258" y="117"/>
                    <a:pt x="224" y="61"/>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0"/>
            <p:cNvSpPr/>
            <p:nvPr/>
          </p:nvSpPr>
          <p:spPr>
            <a:xfrm>
              <a:off x="2269125" y="829850"/>
              <a:ext cx="6725" cy="5925"/>
            </a:xfrm>
            <a:custGeom>
              <a:avLst/>
              <a:gdLst/>
              <a:ahLst/>
              <a:cxnLst/>
              <a:rect l="l" t="t" r="r" b="b"/>
              <a:pathLst>
                <a:path w="269" h="237" extrusionOk="0">
                  <a:moveTo>
                    <a:pt x="136" y="1"/>
                  </a:moveTo>
                  <a:cubicBezTo>
                    <a:pt x="112" y="1"/>
                    <a:pt x="88" y="7"/>
                    <a:pt x="68" y="19"/>
                  </a:cubicBezTo>
                  <a:cubicBezTo>
                    <a:pt x="11" y="53"/>
                    <a:pt x="1" y="120"/>
                    <a:pt x="34" y="176"/>
                  </a:cubicBezTo>
                  <a:cubicBezTo>
                    <a:pt x="57" y="214"/>
                    <a:pt x="95" y="237"/>
                    <a:pt x="134" y="237"/>
                  </a:cubicBezTo>
                  <a:cubicBezTo>
                    <a:pt x="153" y="237"/>
                    <a:pt x="172" y="231"/>
                    <a:pt x="190" y="220"/>
                  </a:cubicBezTo>
                  <a:cubicBezTo>
                    <a:pt x="246" y="187"/>
                    <a:pt x="269"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0"/>
            <p:cNvSpPr/>
            <p:nvPr/>
          </p:nvSpPr>
          <p:spPr>
            <a:xfrm>
              <a:off x="2256000" y="837950"/>
              <a:ext cx="6725" cy="5725"/>
            </a:xfrm>
            <a:custGeom>
              <a:avLst/>
              <a:gdLst/>
              <a:ahLst/>
              <a:cxnLst/>
              <a:rect l="l" t="t" r="r" b="b"/>
              <a:pathLst>
                <a:path w="269" h="229" extrusionOk="0">
                  <a:moveTo>
                    <a:pt x="136" y="1"/>
                  </a:moveTo>
                  <a:cubicBezTo>
                    <a:pt x="112" y="1"/>
                    <a:pt x="88" y="7"/>
                    <a:pt x="67" y="20"/>
                  </a:cubicBezTo>
                  <a:cubicBezTo>
                    <a:pt x="12" y="53"/>
                    <a:pt x="0" y="120"/>
                    <a:pt x="34" y="176"/>
                  </a:cubicBezTo>
                  <a:cubicBezTo>
                    <a:pt x="55" y="211"/>
                    <a:pt x="89" y="228"/>
                    <a:pt x="125" y="228"/>
                  </a:cubicBezTo>
                  <a:cubicBezTo>
                    <a:pt x="147" y="228"/>
                    <a:pt x="169" y="222"/>
                    <a:pt x="190" y="209"/>
                  </a:cubicBezTo>
                  <a:cubicBezTo>
                    <a:pt x="246" y="176"/>
                    <a:pt x="268" y="109"/>
                    <a:pt x="235" y="53"/>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0"/>
            <p:cNvSpPr/>
            <p:nvPr/>
          </p:nvSpPr>
          <p:spPr>
            <a:xfrm>
              <a:off x="2242875" y="845850"/>
              <a:ext cx="6725" cy="5850"/>
            </a:xfrm>
            <a:custGeom>
              <a:avLst/>
              <a:gdLst/>
              <a:ahLst/>
              <a:cxnLst/>
              <a:rect l="l" t="t" r="r" b="b"/>
              <a:pathLst>
                <a:path w="269" h="234" extrusionOk="0">
                  <a:moveTo>
                    <a:pt x="126" y="1"/>
                  </a:moveTo>
                  <a:cubicBezTo>
                    <a:pt x="105" y="1"/>
                    <a:pt x="85" y="6"/>
                    <a:pt x="67" y="17"/>
                  </a:cubicBezTo>
                  <a:cubicBezTo>
                    <a:pt x="11" y="50"/>
                    <a:pt x="0" y="128"/>
                    <a:pt x="33" y="184"/>
                  </a:cubicBezTo>
                  <a:cubicBezTo>
                    <a:pt x="56" y="214"/>
                    <a:pt x="94" y="234"/>
                    <a:pt x="133" y="234"/>
                  </a:cubicBezTo>
                  <a:cubicBezTo>
                    <a:pt x="152" y="234"/>
                    <a:pt x="171" y="229"/>
                    <a:pt x="190" y="218"/>
                  </a:cubicBezTo>
                  <a:cubicBezTo>
                    <a:pt x="246" y="184"/>
                    <a:pt x="268"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0"/>
            <p:cNvSpPr/>
            <p:nvPr/>
          </p:nvSpPr>
          <p:spPr>
            <a:xfrm>
              <a:off x="2324450" y="890750"/>
              <a:ext cx="6150" cy="5800"/>
            </a:xfrm>
            <a:custGeom>
              <a:avLst/>
              <a:gdLst/>
              <a:ahLst/>
              <a:cxnLst/>
              <a:rect l="l" t="t" r="r" b="b"/>
              <a:pathLst>
                <a:path w="246" h="232" extrusionOk="0">
                  <a:moveTo>
                    <a:pt x="124" y="1"/>
                  </a:moveTo>
                  <a:cubicBezTo>
                    <a:pt x="101" y="1"/>
                    <a:pt x="77" y="7"/>
                    <a:pt x="55" y="19"/>
                  </a:cubicBezTo>
                  <a:cubicBezTo>
                    <a:pt x="45" y="19"/>
                    <a:pt x="33" y="31"/>
                    <a:pt x="33" y="42"/>
                  </a:cubicBezTo>
                  <a:lnTo>
                    <a:pt x="22" y="42"/>
                  </a:lnTo>
                  <a:cubicBezTo>
                    <a:pt x="22" y="53"/>
                    <a:pt x="11" y="64"/>
                    <a:pt x="11" y="76"/>
                  </a:cubicBezTo>
                  <a:lnTo>
                    <a:pt x="11" y="86"/>
                  </a:lnTo>
                  <a:cubicBezTo>
                    <a:pt x="0" y="86"/>
                    <a:pt x="0" y="98"/>
                    <a:pt x="0" y="109"/>
                  </a:cubicBezTo>
                  <a:lnTo>
                    <a:pt x="0" y="131"/>
                  </a:lnTo>
                  <a:lnTo>
                    <a:pt x="0" y="143"/>
                  </a:lnTo>
                  <a:cubicBezTo>
                    <a:pt x="11" y="143"/>
                    <a:pt x="11" y="153"/>
                    <a:pt x="11" y="153"/>
                  </a:cubicBezTo>
                  <a:cubicBezTo>
                    <a:pt x="11" y="165"/>
                    <a:pt x="11" y="165"/>
                    <a:pt x="22" y="176"/>
                  </a:cubicBezTo>
                  <a:cubicBezTo>
                    <a:pt x="22" y="187"/>
                    <a:pt x="33" y="198"/>
                    <a:pt x="55" y="210"/>
                  </a:cubicBezTo>
                  <a:lnTo>
                    <a:pt x="67" y="220"/>
                  </a:lnTo>
                  <a:cubicBezTo>
                    <a:pt x="78" y="220"/>
                    <a:pt x="78" y="232"/>
                    <a:pt x="89" y="232"/>
                  </a:cubicBezTo>
                  <a:lnTo>
                    <a:pt x="145" y="232"/>
                  </a:lnTo>
                  <a:cubicBezTo>
                    <a:pt x="156" y="232"/>
                    <a:pt x="156" y="232"/>
                    <a:pt x="156" y="220"/>
                  </a:cubicBezTo>
                  <a:lnTo>
                    <a:pt x="179" y="220"/>
                  </a:lnTo>
                  <a:lnTo>
                    <a:pt x="179" y="210"/>
                  </a:lnTo>
                  <a:cubicBezTo>
                    <a:pt x="224" y="187"/>
                    <a:pt x="246" y="143"/>
                    <a:pt x="234" y="98"/>
                  </a:cubicBezTo>
                  <a:cubicBezTo>
                    <a:pt x="234" y="86"/>
                    <a:pt x="224" y="64"/>
                    <a:pt x="224" y="53"/>
                  </a:cubicBezTo>
                  <a:cubicBezTo>
                    <a:pt x="202" y="18"/>
                    <a:pt x="164"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0"/>
            <p:cNvSpPr/>
            <p:nvPr/>
          </p:nvSpPr>
          <p:spPr>
            <a:xfrm>
              <a:off x="2298175" y="906600"/>
              <a:ext cx="6450" cy="5950"/>
            </a:xfrm>
            <a:custGeom>
              <a:avLst/>
              <a:gdLst/>
              <a:ahLst/>
              <a:cxnLst/>
              <a:rect l="l" t="t" r="r" b="b"/>
              <a:pathLst>
                <a:path w="258" h="238" extrusionOk="0">
                  <a:moveTo>
                    <a:pt x="123" y="0"/>
                  </a:moveTo>
                  <a:cubicBezTo>
                    <a:pt x="101" y="0"/>
                    <a:pt x="78" y="11"/>
                    <a:pt x="56" y="23"/>
                  </a:cubicBezTo>
                  <a:cubicBezTo>
                    <a:pt x="45" y="23"/>
                    <a:pt x="45" y="33"/>
                    <a:pt x="34" y="33"/>
                  </a:cubicBezTo>
                  <a:cubicBezTo>
                    <a:pt x="11" y="56"/>
                    <a:pt x="1" y="100"/>
                    <a:pt x="1" y="134"/>
                  </a:cubicBezTo>
                  <a:cubicBezTo>
                    <a:pt x="1" y="145"/>
                    <a:pt x="1" y="157"/>
                    <a:pt x="11" y="157"/>
                  </a:cubicBezTo>
                  <a:cubicBezTo>
                    <a:pt x="11" y="167"/>
                    <a:pt x="11" y="179"/>
                    <a:pt x="23" y="179"/>
                  </a:cubicBezTo>
                  <a:cubicBezTo>
                    <a:pt x="41" y="216"/>
                    <a:pt x="75" y="237"/>
                    <a:pt x="111" y="237"/>
                  </a:cubicBezTo>
                  <a:cubicBezTo>
                    <a:pt x="119" y="237"/>
                    <a:pt x="127" y="237"/>
                    <a:pt x="135" y="234"/>
                  </a:cubicBezTo>
                  <a:cubicBezTo>
                    <a:pt x="146" y="234"/>
                    <a:pt x="168" y="224"/>
                    <a:pt x="179" y="224"/>
                  </a:cubicBezTo>
                  <a:cubicBezTo>
                    <a:pt x="235" y="190"/>
                    <a:pt x="257" y="112"/>
                    <a:pt x="224" y="56"/>
                  </a:cubicBezTo>
                  <a:cubicBezTo>
                    <a:pt x="202" y="23"/>
                    <a:pt x="157"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0"/>
            <p:cNvSpPr/>
            <p:nvPr/>
          </p:nvSpPr>
          <p:spPr>
            <a:xfrm>
              <a:off x="2265775" y="854150"/>
              <a:ext cx="6450" cy="5825"/>
            </a:xfrm>
            <a:custGeom>
              <a:avLst/>
              <a:gdLst/>
              <a:ahLst/>
              <a:cxnLst/>
              <a:rect l="l" t="t" r="r" b="b"/>
              <a:pathLst>
                <a:path w="258" h="233" extrusionOk="0">
                  <a:moveTo>
                    <a:pt x="135" y="0"/>
                  </a:moveTo>
                  <a:cubicBezTo>
                    <a:pt x="115" y="0"/>
                    <a:pt x="96" y="7"/>
                    <a:pt x="78" y="20"/>
                  </a:cubicBezTo>
                  <a:cubicBezTo>
                    <a:pt x="23" y="53"/>
                    <a:pt x="1" y="120"/>
                    <a:pt x="34" y="176"/>
                  </a:cubicBezTo>
                  <a:cubicBezTo>
                    <a:pt x="45" y="187"/>
                    <a:pt x="45" y="187"/>
                    <a:pt x="45" y="199"/>
                  </a:cubicBezTo>
                  <a:cubicBezTo>
                    <a:pt x="74" y="220"/>
                    <a:pt x="108" y="233"/>
                    <a:pt x="143" y="233"/>
                  </a:cubicBezTo>
                  <a:cubicBezTo>
                    <a:pt x="162" y="233"/>
                    <a:pt x="182" y="229"/>
                    <a:pt x="202" y="221"/>
                  </a:cubicBezTo>
                  <a:cubicBezTo>
                    <a:pt x="224" y="199"/>
                    <a:pt x="246" y="176"/>
                    <a:pt x="246" y="142"/>
                  </a:cubicBezTo>
                  <a:cubicBezTo>
                    <a:pt x="246" y="142"/>
                    <a:pt x="257" y="132"/>
                    <a:pt x="257" y="120"/>
                  </a:cubicBezTo>
                  <a:cubicBezTo>
                    <a:pt x="257" y="98"/>
                    <a:pt x="246" y="75"/>
                    <a:pt x="235" y="53"/>
                  </a:cubicBezTo>
                  <a:lnTo>
                    <a:pt x="224" y="42"/>
                  </a:lnTo>
                  <a:cubicBezTo>
                    <a:pt x="197" y="15"/>
                    <a:pt x="166"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0"/>
            <p:cNvSpPr/>
            <p:nvPr/>
          </p:nvSpPr>
          <p:spPr>
            <a:xfrm>
              <a:off x="2288950" y="862825"/>
              <a:ext cx="6725" cy="5925"/>
            </a:xfrm>
            <a:custGeom>
              <a:avLst/>
              <a:gdLst/>
              <a:ahLst/>
              <a:cxnLst/>
              <a:rect l="l" t="t" r="r" b="b"/>
              <a:pathLst>
                <a:path w="269" h="237" extrusionOk="0">
                  <a:moveTo>
                    <a:pt x="144" y="0"/>
                  </a:moveTo>
                  <a:cubicBezTo>
                    <a:pt x="122" y="0"/>
                    <a:pt x="100" y="6"/>
                    <a:pt x="79" y="19"/>
                  </a:cubicBezTo>
                  <a:cubicBezTo>
                    <a:pt x="23" y="53"/>
                    <a:pt x="1" y="120"/>
                    <a:pt x="34" y="175"/>
                  </a:cubicBezTo>
                  <a:cubicBezTo>
                    <a:pt x="57" y="213"/>
                    <a:pt x="100" y="236"/>
                    <a:pt x="143" y="236"/>
                  </a:cubicBezTo>
                  <a:cubicBezTo>
                    <a:pt x="164" y="236"/>
                    <a:pt x="184" y="231"/>
                    <a:pt x="202" y="220"/>
                  </a:cubicBezTo>
                  <a:cubicBezTo>
                    <a:pt x="258" y="187"/>
                    <a:pt x="269" y="108"/>
                    <a:pt x="236" y="53"/>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0"/>
            <p:cNvSpPr/>
            <p:nvPr/>
          </p:nvSpPr>
          <p:spPr>
            <a:xfrm>
              <a:off x="2275825" y="870725"/>
              <a:ext cx="6725" cy="5900"/>
            </a:xfrm>
            <a:custGeom>
              <a:avLst/>
              <a:gdLst/>
              <a:ahLst/>
              <a:cxnLst/>
              <a:rect l="l" t="t" r="r" b="b"/>
              <a:pathLst>
                <a:path w="269" h="236" extrusionOk="0">
                  <a:moveTo>
                    <a:pt x="134" y="0"/>
                  </a:moveTo>
                  <a:cubicBezTo>
                    <a:pt x="116" y="0"/>
                    <a:pt x="97" y="5"/>
                    <a:pt x="79" y="16"/>
                  </a:cubicBezTo>
                  <a:cubicBezTo>
                    <a:pt x="23" y="50"/>
                    <a:pt x="1" y="127"/>
                    <a:pt x="34" y="184"/>
                  </a:cubicBezTo>
                  <a:cubicBezTo>
                    <a:pt x="55" y="218"/>
                    <a:pt x="93" y="236"/>
                    <a:pt x="133" y="236"/>
                  </a:cubicBezTo>
                  <a:cubicBezTo>
                    <a:pt x="157" y="236"/>
                    <a:pt x="181" y="230"/>
                    <a:pt x="202" y="217"/>
                  </a:cubicBezTo>
                  <a:cubicBezTo>
                    <a:pt x="257" y="184"/>
                    <a:pt x="269" y="117"/>
                    <a:pt x="235" y="60"/>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0"/>
            <p:cNvSpPr/>
            <p:nvPr/>
          </p:nvSpPr>
          <p:spPr>
            <a:xfrm>
              <a:off x="2262700" y="878750"/>
              <a:ext cx="6725" cy="5900"/>
            </a:xfrm>
            <a:custGeom>
              <a:avLst/>
              <a:gdLst/>
              <a:ahLst/>
              <a:cxnLst/>
              <a:rect l="l" t="t" r="r" b="b"/>
              <a:pathLst>
                <a:path w="269" h="236" extrusionOk="0">
                  <a:moveTo>
                    <a:pt x="144" y="0"/>
                  </a:moveTo>
                  <a:cubicBezTo>
                    <a:pt x="122" y="0"/>
                    <a:pt x="100" y="6"/>
                    <a:pt x="79" y="19"/>
                  </a:cubicBezTo>
                  <a:cubicBezTo>
                    <a:pt x="23" y="52"/>
                    <a:pt x="0" y="119"/>
                    <a:pt x="34" y="176"/>
                  </a:cubicBezTo>
                  <a:cubicBezTo>
                    <a:pt x="57" y="213"/>
                    <a:pt x="100" y="236"/>
                    <a:pt x="143" y="236"/>
                  </a:cubicBezTo>
                  <a:cubicBezTo>
                    <a:pt x="164" y="236"/>
                    <a:pt x="184" y="231"/>
                    <a:pt x="201" y="220"/>
                  </a:cubicBezTo>
                  <a:cubicBezTo>
                    <a:pt x="258" y="186"/>
                    <a:pt x="268" y="109"/>
                    <a:pt x="235" y="52"/>
                  </a:cubicBezTo>
                  <a:cubicBezTo>
                    <a:pt x="214" y="18"/>
                    <a:pt x="180"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0"/>
            <p:cNvSpPr/>
            <p:nvPr/>
          </p:nvSpPr>
          <p:spPr>
            <a:xfrm>
              <a:off x="2314100" y="874350"/>
              <a:ext cx="6725" cy="6000"/>
            </a:xfrm>
            <a:custGeom>
              <a:avLst/>
              <a:gdLst/>
              <a:ahLst/>
              <a:cxnLst/>
              <a:rect l="l" t="t" r="r" b="b"/>
              <a:pathLst>
                <a:path w="269" h="240" extrusionOk="0">
                  <a:moveTo>
                    <a:pt x="135" y="0"/>
                  </a:moveTo>
                  <a:cubicBezTo>
                    <a:pt x="116" y="0"/>
                    <a:pt x="97" y="6"/>
                    <a:pt x="79" y="16"/>
                  </a:cubicBezTo>
                  <a:cubicBezTo>
                    <a:pt x="23" y="50"/>
                    <a:pt x="0" y="128"/>
                    <a:pt x="34" y="184"/>
                  </a:cubicBezTo>
                  <a:cubicBezTo>
                    <a:pt x="34" y="184"/>
                    <a:pt x="45" y="184"/>
                    <a:pt x="45" y="195"/>
                  </a:cubicBezTo>
                  <a:lnTo>
                    <a:pt x="56" y="206"/>
                  </a:lnTo>
                  <a:cubicBezTo>
                    <a:pt x="67" y="218"/>
                    <a:pt x="67" y="218"/>
                    <a:pt x="79" y="218"/>
                  </a:cubicBezTo>
                  <a:cubicBezTo>
                    <a:pt x="90" y="228"/>
                    <a:pt x="90" y="228"/>
                    <a:pt x="101" y="228"/>
                  </a:cubicBezTo>
                  <a:cubicBezTo>
                    <a:pt x="101" y="228"/>
                    <a:pt x="101" y="240"/>
                    <a:pt x="112" y="240"/>
                  </a:cubicBezTo>
                  <a:lnTo>
                    <a:pt x="157" y="240"/>
                  </a:lnTo>
                  <a:lnTo>
                    <a:pt x="168" y="228"/>
                  </a:lnTo>
                  <a:cubicBezTo>
                    <a:pt x="179" y="228"/>
                    <a:pt x="191" y="228"/>
                    <a:pt x="191" y="218"/>
                  </a:cubicBezTo>
                  <a:lnTo>
                    <a:pt x="201" y="218"/>
                  </a:lnTo>
                  <a:cubicBezTo>
                    <a:pt x="258" y="184"/>
                    <a:pt x="268" y="117"/>
                    <a:pt x="235" y="61"/>
                  </a:cubicBezTo>
                  <a:cubicBezTo>
                    <a:pt x="212" y="23"/>
                    <a:pt x="174"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0"/>
            <p:cNvSpPr/>
            <p:nvPr/>
          </p:nvSpPr>
          <p:spPr>
            <a:xfrm>
              <a:off x="2300975" y="882450"/>
              <a:ext cx="6725" cy="5850"/>
            </a:xfrm>
            <a:custGeom>
              <a:avLst/>
              <a:gdLst/>
              <a:ahLst/>
              <a:cxnLst/>
              <a:rect l="l" t="t" r="r" b="b"/>
              <a:pathLst>
                <a:path w="269" h="234" extrusionOk="0">
                  <a:moveTo>
                    <a:pt x="134" y="1"/>
                  </a:moveTo>
                  <a:cubicBezTo>
                    <a:pt x="115" y="1"/>
                    <a:pt x="96" y="5"/>
                    <a:pt x="78" y="16"/>
                  </a:cubicBezTo>
                  <a:cubicBezTo>
                    <a:pt x="23" y="50"/>
                    <a:pt x="0" y="128"/>
                    <a:pt x="34" y="172"/>
                  </a:cubicBezTo>
                  <a:cubicBezTo>
                    <a:pt x="57" y="211"/>
                    <a:pt x="100" y="233"/>
                    <a:pt x="143" y="233"/>
                  </a:cubicBezTo>
                  <a:cubicBezTo>
                    <a:pt x="163" y="233"/>
                    <a:pt x="183" y="228"/>
                    <a:pt x="202" y="217"/>
                  </a:cubicBezTo>
                  <a:cubicBezTo>
                    <a:pt x="257" y="184"/>
                    <a:pt x="269" y="105"/>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0"/>
            <p:cNvSpPr/>
            <p:nvPr/>
          </p:nvSpPr>
          <p:spPr>
            <a:xfrm>
              <a:off x="2287825" y="890475"/>
              <a:ext cx="6725" cy="5925"/>
            </a:xfrm>
            <a:custGeom>
              <a:avLst/>
              <a:gdLst/>
              <a:ahLst/>
              <a:cxnLst/>
              <a:rect l="l" t="t" r="r" b="b"/>
              <a:pathLst>
                <a:path w="269" h="237" extrusionOk="0">
                  <a:moveTo>
                    <a:pt x="144" y="0"/>
                  </a:moveTo>
                  <a:cubicBezTo>
                    <a:pt x="123" y="0"/>
                    <a:pt x="100" y="7"/>
                    <a:pt x="79" y="20"/>
                  </a:cubicBezTo>
                  <a:cubicBezTo>
                    <a:pt x="23" y="53"/>
                    <a:pt x="1" y="120"/>
                    <a:pt x="35" y="176"/>
                  </a:cubicBezTo>
                  <a:cubicBezTo>
                    <a:pt x="57" y="214"/>
                    <a:pt x="101" y="236"/>
                    <a:pt x="144" y="236"/>
                  </a:cubicBezTo>
                  <a:cubicBezTo>
                    <a:pt x="164" y="236"/>
                    <a:pt x="184" y="231"/>
                    <a:pt x="202" y="221"/>
                  </a:cubicBezTo>
                  <a:cubicBezTo>
                    <a:pt x="258" y="187"/>
                    <a:pt x="269" y="109"/>
                    <a:pt x="236" y="53"/>
                  </a:cubicBezTo>
                  <a:cubicBezTo>
                    <a:pt x="215" y="18"/>
                    <a:pt x="181" y="0"/>
                    <a:pt x="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0"/>
            <p:cNvSpPr/>
            <p:nvPr/>
          </p:nvSpPr>
          <p:spPr>
            <a:xfrm>
              <a:off x="2274725" y="898375"/>
              <a:ext cx="6725" cy="5925"/>
            </a:xfrm>
            <a:custGeom>
              <a:avLst/>
              <a:gdLst/>
              <a:ahLst/>
              <a:cxnLst/>
              <a:rect l="l" t="t" r="r" b="b"/>
              <a:pathLst>
                <a:path w="269" h="237" extrusionOk="0">
                  <a:moveTo>
                    <a:pt x="134" y="0"/>
                  </a:moveTo>
                  <a:cubicBezTo>
                    <a:pt x="115" y="0"/>
                    <a:pt x="96" y="5"/>
                    <a:pt x="78" y="16"/>
                  </a:cubicBezTo>
                  <a:cubicBezTo>
                    <a:pt x="22" y="49"/>
                    <a:pt x="0" y="128"/>
                    <a:pt x="33" y="184"/>
                  </a:cubicBezTo>
                  <a:cubicBezTo>
                    <a:pt x="54" y="219"/>
                    <a:pt x="93" y="236"/>
                    <a:pt x="132" y="236"/>
                  </a:cubicBezTo>
                  <a:cubicBezTo>
                    <a:pt x="156" y="236"/>
                    <a:pt x="180" y="230"/>
                    <a:pt x="201" y="218"/>
                  </a:cubicBezTo>
                  <a:cubicBezTo>
                    <a:pt x="257" y="184"/>
                    <a:pt x="268" y="117"/>
                    <a:pt x="234" y="61"/>
                  </a:cubicBezTo>
                  <a:cubicBezTo>
                    <a:pt x="212" y="23"/>
                    <a:pt x="174"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0"/>
            <p:cNvSpPr/>
            <p:nvPr/>
          </p:nvSpPr>
          <p:spPr>
            <a:xfrm>
              <a:off x="2302650" y="854800"/>
              <a:ext cx="6175" cy="5925"/>
            </a:xfrm>
            <a:custGeom>
              <a:avLst/>
              <a:gdLst/>
              <a:ahLst/>
              <a:cxnLst/>
              <a:rect l="l" t="t" r="r" b="b"/>
              <a:pathLst>
                <a:path w="247" h="237" extrusionOk="0">
                  <a:moveTo>
                    <a:pt x="112" y="0"/>
                  </a:moveTo>
                  <a:cubicBezTo>
                    <a:pt x="93" y="0"/>
                    <a:pt x="74" y="5"/>
                    <a:pt x="56" y="16"/>
                  </a:cubicBezTo>
                  <a:lnTo>
                    <a:pt x="34" y="39"/>
                  </a:lnTo>
                  <a:cubicBezTo>
                    <a:pt x="34" y="39"/>
                    <a:pt x="23" y="39"/>
                    <a:pt x="23" y="49"/>
                  </a:cubicBezTo>
                  <a:lnTo>
                    <a:pt x="11" y="61"/>
                  </a:lnTo>
                  <a:cubicBezTo>
                    <a:pt x="11" y="72"/>
                    <a:pt x="11" y="72"/>
                    <a:pt x="0" y="83"/>
                  </a:cubicBezTo>
                  <a:lnTo>
                    <a:pt x="0" y="94"/>
                  </a:lnTo>
                  <a:lnTo>
                    <a:pt x="0" y="116"/>
                  </a:lnTo>
                  <a:lnTo>
                    <a:pt x="0" y="139"/>
                  </a:lnTo>
                  <a:cubicBezTo>
                    <a:pt x="0" y="150"/>
                    <a:pt x="11" y="161"/>
                    <a:pt x="11" y="183"/>
                  </a:cubicBezTo>
                  <a:cubicBezTo>
                    <a:pt x="32" y="219"/>
                    <a:pt x="71" y="236"/>
                    <a:pt x="110" y="236"/>
                  </a:cubicBezTo>
                  <a:cubicBezTo>
                    <a:pt x="134" y="236"/>
                    <a:pt x="158" y="230"/>
                    <a:pt x="179" y="217"/>
                  </a:cubicBezTo>
                  <a:cubicBezTo>
                    <a:pt x="235" y="183"/>
                    <a:pt x="246" y="116"/>
                    <a:pt x="212" y="61"/>
                  </a:cubicBezTo>
                  <a:cubicBezTo>
                    <a:pt x="190" y="23"/>
                    <a:pt x="152"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0"/>
            <p:cNvSpPr/>
            <p:nvPr/>
          </p:nvSpPr>
          <p:spPr>
            <a:xfrm>
              <a:off x="2311025" y="898650"/>
              <a:ext cx="6175" cy="5900"/>
            </a:xfrm>
            <a:custGeom>
              <a:avLst/>
              <a:gdLst/>
              <a:ahLst/>
              <a:cxnLst/>
              <a:rect l="l" t="t" r="r" b="b"/>
              <a:pathLst>
                <a:path w="247" h="236" extrusionOk="0">
                  <a:moveTo>
                    <a:pt x="126" y="1"/>
                  </a:moveTo>
                  <a:cubicBezTo>
                    <a:pt x="105" y="1"/>
                    <a:pt x="85" y="6"/>
                    <a:pt x="68" y="16"/>
                  </a:cubicBezTo>
                  <a:cubicBezTo>
                    <a:pt x="11" y="50"/>
                    <a:pt x="1" y="128"/>
                    <a:pt x="34" y="184"/>
                  </a:cubicBezTo>
                  <a:cubicBezTo>
                    <a:pt x="45" y="207"/>
                    <a:pt x="68" y="229"/>
                    <a:pt x="101" y="229"/>
                  </a:cubicBezTo>
                  <a:cubicBezTo>
                    <a:pt x="115" y="233"/>
                    <a:pt x="128" y="236"/>
                    <a:pt x="141" y="236"/>
                  </a:cubicBezTo>
                  <a:cubicBezTo>
                    <a:pt x="160" y="236"/>
                    <a:pt x="177" y="230"/>
                    <a:pt x="190" y="217"/>
                  </a:cubicBezTo>
                  <a:cubicBezTo>
                    <a:pt x="224" y="207"/>
                    <a:pt x="235" y="173"/>
                    <a:pt x="247" y="150"/>
                  </a:cubicBezTo>
                  <a:lnTo>
                    <a:pt x="247" y="128"/>
                  </a:lnTo>
                  <a:cubicBezTo>
                    <a:pt x="247" y="106"/>
                    <a:pt x="247" y="83"/>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0"/>
            <p:cNvSpPr/>
            <p:nvPr/>
          </p:nvSpPr>
          <p:spPr>
            <a:xfrm>
              <a:off x="2284775" y="914575"/>
              <a:ext cx="6175" cy="5925"/>
            </a:xfrm>
            <a:custGeom>
              <a:avLst/>
              <a:gdLst/>
              <a:ahLst/>
              <a:cxnLst/>
              <a:rect l="l" t="t" r="r" b="b"/>
              <a:pathLst>
                <a:path w="247" h="237" extrusionOk="0">
                  <a:moveTo>
                    <a:pt x="126" y="0"/>
                  </a:moveTo>
                  <a:cubicBezTo>
                    <a:pt x="106" y="0"/>
                    <a:pt x="85" y="6"/>
                    <a:pt x="67" y="16"/>
                  </a:cubicBezTo>
                  <a:cubicBezTo>
                    <a:pt x="11" y="50"/>
                    <a:pt x="0" y="128"/>
                    <a:pt x="33" y="184"/>
                  </a:cubicBezTo>
                  <a:cubicBezTo>
                    <a:pt x="55" y="219"/>
                    <a:pt x="89" y="236"/>
                    <a:pt x="125" y="236"/>
                  </a:cubicBezTo>
                  <a:cubicBezTo>
                    <a:pt x="147" y="236"/>
                    <a:pt x="169" y="230"/>
                    <a:pt x="190" y="218"/>
                  </a:cubicBezTo>
                  <a:cubicBezTo>
                    <a:pt x="212" y="206"/>
                    <a:pt x="235" y="173"/>
                    <a:pt x="246" y="151"/>
                  </a:cubicBezTo>
                  <a:lnTo>
                    <a:pt x="246" y="128"/>
                  </a:lnTo>
                  <a:cubicBezTo>
                    <a:pt x="246" y="106"/>
                    <a:pt x="246" y="84"/>
                    <a:pt x="235" y="61"/>
                  </a:cubicBezTo>
                  <a:cubicBezTo>
                    <a:pt x="212"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0"/>
            <p:cNvSpPr/>
            <p:nvPr/>
          </p:nvSpPr>
          <p:spPr>
            <a:xfrm>
              <a:off x="2334500" y="907300"/>
              <a:ext cx="6425" cy="6025"/>
            </a:xfrm>
            <a:custGeom>
              <a:avLst/>
              <a:gdLst/>
              <a:ahLst/>
              <a:cxnLst/>
              <a:rect l="l" t="t" r="r" b="b"/>
              <a:pathLst>
                <a:path w="257" h="241" extrusionOk="0">
                  <a:moveTo>
                    <a:pt x="115" y="1"/>
                  </a:moveTo>
                  <a:cubicBezTo>
                    <a:pt x="94" y="1"/>
                    <a:pt x="74" y="6"/>
                    <a:pt x="56" y="17"/>
                  </a:cubicBezTo>
                  <a:cubicBezTo>
                    <a:pt x="56" y="28"/>
                    <a:pt x="45" y="28"/>
                    <a:pt x="33" y="39"/>
                  </a:cubicBezTo>
                  <a:lnTo>
                    <a:pt x="33" y="50"/>
                  </a:lnTo>
                  <a:cubicBezTo>
                    <a:pt x="23" y="50"/>
                    <a:pt x="23" y="62"/>
                    <a:pt x="23" y="62"/>
                  </a:cubicBezTo>
                  <a:cubicBezTo>
                    <a:pt x="23" y="62"/>
                    <a:pt x="11" y="62"/>
                    <a:pt x="11" y="72"/>
                  </a:cubicBezTo>
                  <a:lnTo>
                    <a:pt x="11" y="84"/>
                  </a:lnTo>
                  <a:lnTo>
                    <a:pt x="11" y="106"/>
                  </a:lnTo>
                  <a:cubicBezTo>
                    <a:pt x="11" y="106"/>
                    <a:pt x="0" y="106"/>
                    <a:pt x="0" y="117"/>
                  </a:cubicBezTo>
                  <a:cubicBezTo>
                    <a:pt x="0" y="117"/>
                    <a:pt x="0" y="129"/>
                    <a:pt x="11" y="139"/>
                  </a:cubicBezTo>
                  <a:lnTo>
                    <a:pt x="11" y="162"/>
                  </a:lnTo>
                  <a:cubicBezTo>
                    <a:pt x="11" y="162"/>
                    <a:pt x="23" y="173"/>
                    <a:pt x="23" y="184"/>
                  </a:cubicBezTo>
                  <a:lnTo>
                    <a:pt x="33" y="184"/>
                  </a:lnTo>
                  <a:cubicBezTo>
                    <a:pt x="33" y="196"/>
                    <a:pt x="45" y="206"/>
                    <a:pt x="45" y="206"/>
                  </a:cubicBezTo>
                  <a:cubicBezTo>
                    <a:pt x="56" y="206"/>
                    <a:pt x="56" y="218"/>
                    <a:pt x="67" y="218"/>
                  </a:cubicBezTo>
                  <a:cubicBezTo>
                    <a:pt x="67" y="229"/>
                    <a:pt x="78" y="229"/>
                    <a:pt x="90" y="229"/>
                  </a:cubicBezTo>
                  <a:cubicBezTo>
                    <a:pt x="100" y="240"/>
                    <a:pt x="112" y="240"/>
                    <a:pt x="112" y="240"/>
                  </a:cubicBezTo>
                  <a:lnTo>
                    <a:pt x="123" y="240"/>
                  </a:lnTo>
                  <a:cubicBezTo>
                    <a:pt x="134" y="240"/>
                    <a:pt x="134" y="240"/>
                    <a:pt x="145" y="229"/>
                  </a:cubicBezTo>
                  <a:lnTo>
                    <a:pt x="157" y="229"/>
                  </a:lnTo>
                  <a:cubicBezTo>
                    <a:pt x="167" y="229"/>
                    <a:pt x="167" y="229"/>
                    <a:pt x="179" y="218"/>
                  </a:cubicBezTo>
                  <a:cubicBezTo>
                    <a:pt x="234" y="184"/>
                    <a:pt x="257" y="117"/>
                    <a:pt x="224" y="62"/>
                  </a:cubicBezTo>
                  <a:cubicBezTo>
                    <a:pt x="201" y="23"/>
                    <a:pt x="15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0"/>
            <p:cNvSpPr/>
            <p:nvPr/>
          </p:nvSpPr>
          <p:spPr>
            <a:xfrm>
              <a:off x="2321075" y="915325"/>
              <a:ext cx="6750" cy="5925"/>
            </a:xfrm>
            <a:custGeom>
              <a:avLst/>
              <a:gdLst/>
              <a:ahLst/>
              <a:cxnLst/>
              <a:rect l="l" t="t" r="r" b="b"/>
              <a:pathLst>
                <a:path w="270" h="237" extrusionOk="0">
                  <a:moveTo>
                    <a:pt x="136" y="1"/>
                  </a:moveTo>
                  <a:cubicBezTo>
                    <a:pt x="113" y="1"/>
                    <a:pt x="89" y="7"/>
                    <a:pt x="68" y="20"/>
                  </a:cubicBezTo>
                  <a:cubicBezTo>
                    <a:pt x="12" y="54"/>
                    <a:pt x="1" y="121"/>
                    <a:pt x="34" y="176"/>
                  </a:cubicBezTo>
                  <a:cubicBezTo>
                    <a:pt x="57" y="214"/>
                    <a:pt x="95" y="237"/>
                    <a:pt x="135" y="237"/>
                  </a:cubicBezTo>
                  <a:cubicBezTo>
                    <a:pt x="154" y="237"/>
                    <a:pt x="173" y="232"/>
                    <a:pt x="190" y="221"/>
                  </a:cubicBezTo>
                  <a:cubicBezTo>
                    <a:pt x="247" y="188"/>
                    <a:pt x="269" y="109"/>
                    <a:pt x="235" y="54"/>
                  </a:cubicBezTo>
                  <a:cubicBezTo>
                    <a:pt x="214" y="18"/>
                    <a:pt x="17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0"/>
            <p:cNvSpPr/>
            <p:nvPr/>
          </p:nvSpPr>
          <p:spPr>
            <a:xfrm>
              <a:off x="2307950" y="923225"/>
              <a:ext cx="6725" cy="5925"/>
            </a:xfrm>
            <a:custGeom>
              <a:avLst/>
              <a:gdLst/>
              <a:ahLst/>
              <a:cxnLst/>
              <a:rect l="l" t="t" r="r" b="b"/>
              <a:pathLst>
                <a:path w="269" h="237" extrusionOk="0">
                  <a:moveTo>
                    <a:pt x="126" y="1"/>
                  </a:moveTo>
                  <a:cubicBezTo>
                    <a:pt x="105" y="1"/>
                    <a:pt x="85" y="6"/>
                    <a:pt x="67" y="16"/>
                  </a:cubicBezTo>
                  <a:cubicBezTo>
                    <a:pt x="12" y="50"/>
                    <a:pt x="0" y="128"/>
                    <a:pt x="34" y="184"/>
                  </a:cubicBezTo>
                  <a:cubicBezTo>
                    <a:pt x="55" y="219"/>
                    <a:pt x="89" y="237"/>
                    <a:pt x="125" y="237"/>
                  </a:cubicBezTo>
                  <a:cubicBezTo>
                    <a:pt x="147" y="237"/>
                    <a:pt x="170" y="230"/>
                    <a:pt x="191" y="218"/>
                  </a:cubicBezTo>
                  <a:cubicBezTo>
                    <a:pt x="246" y="184"/>
                    <a:pt x="269" y="117"/>
                    <a:pt x="235" y="61"/>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0"/>
            <p:cNvSpPr/>
            <p:nvPr/>
          </p:nvSpPr>
          <p:spPr>
            <a:xfrm>
              <a:off x="2294825" y="931325"/>
              <a:ext cx="6725" cy="5850"/>
            </a:xfrm>
            <a:custGeom>
              <a:avLst/>
              <a:gdLst/>
              <a:ahLst/>
              <a:cxnLst/>
              <a:rect l="l" t="t" r="r" b="b"/>
              <a:pathLst>
                <a:path w="269" h="234" extrusionOk="0">
                  <a:moveTo>
                    <a:pt x="126" y="1"/>
                  </a:moveTo>
                  <a:cubicBezTo>
                    <a:pt x="106" y="1"/>
                    <a:pt x="86" y="6"/>
                    <a:pt x="68" y="17"/>
                  </a:cubicBezTo>
                  <a:cubicBezTo>
                    <a:pt x="11" y="50"/>
                    <a:pt x="1" y="129"/>
                    <a:pt x="34" y="173"/>
                  </a:cubicBezTo>
                  <a:cubicBezTo>
                    <a:pt x="57" y="211"/>
                    <a:pt x="95" y="233"/>
                    <a:pt x="135" y="233"/>
                  </a:cubicBezTo>
                  <a:cubicBezTo>
                    <a:pt x="154" y="233"/>
                    <a:pt x="172" y="229"/>
                    <a:pt x="190" y="218"/>
                  </a:cubicBezTo>
                  <a:cubicBezTo>
                    <a:pt x="246" y="184"/>
                    <a:pt x="269" y="106"/>
                    <a:pt x="235" y="62"/>
                  </a:cubicBezTo>
                  <a:cubicBezTo>
                    <a:pt x="212" y="23"/>
                    <a:pt x="16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0"/>
            <p:cNvSpPr/>
            <p:nvPr/>
          </p:nvSpPr>
          <p:spPr>
            <a:xfrm>
              <a:off x="2281975" y="939350"/>
              <a:ext cx="6450" cy="5825"/>
            </a:xfrm>
            <a:custGeom>
              <a:avLst/>
              <a:gdLst/>
              <a:ahLst/>
              <a:cxnLst/>
              <a:rect l="l" t="t" r="r" b="b"/>
              <a:pathLst>
                <a:path w="258" h="233" extrusionOk="0">
                  <a:moveTo>
                    <a:pt x="125" y="1"/>
                  </a:moveTo>
                  <a:cubicBezTo>
                    <a:pt x="101" y="1"/>
                    <a:pt x="77" y="7"/>
                    <a:pt x="56" y="19"/>
                  </a:cubicBezTo>
                  <a:cubicBezTo>
                    <a:pt x="45" y="19"/>
                    <a:pt x="45" y="31"/>
                    <a:pt x="34" y="31"/>
                  </a:cubicBezTo>
                  <a:lnTo>
                    <a:pt x="34" y="42"/>
                  </a:lnTo>
                  <a:lnTo>
                    <a:pt x="23" y="53"/>
                  </a:lnTo>
                  <a:cubicBezTo>
                    <a:pt x="11" y="64"/>
                    <a:pt x="11" y="76"/>
                    <a:pt x="11" y="87"/>
                  </a:cubicBezTo>
                  <a:cubicBezTo>
                    <a:pt x="1" y="98"/>
                    <a:pt x="1" y="98"/>
                    <a:pt x="1" y="109"/>
                  </a:cubicBezTo>
                  <a:lnTo>
                    <a:pt x="1" y="131"/>
                  </a:lnTo>
                  <a:cubicBezTo>
                    <a:pt x="11" y="154"/>
                    <a:pt x="11" y="165"/>
                    <a:pt x="23" y="176"/>
                  </a:cubicBezTo>
                  <a:cubicBezTo>
                    <a:pt x="23" y="176"/>
                    <a:pt x="23" y="188"/>
                    <a:pt x="34" y="188"/>
                  </a:cubicBezTo>
                  <a:cubicBezTo>
                    <a:pt x="34" y="188"/>
                    <a:pt x="34" y="198"/>
                    <a:pt x="45" y="198"/>
                  </a:cubicBezTo>
                  <a:cubicBezTo>
                    <a:pt x="45" y="210"/>
                    <a:pt x="56" y="210"/>
                    <a:pt x="56" y="221"/>
                  </a:cubicBezTo>
                  <a:lnTo>
                    <a:pt x="78" y="221"/>
                  </a:lnTo>
                  <a:lnTo>
                    <a:pt x="90" y="232"/>
                  </a:lnTo>
                  <a:lnTo>
                    <a:pt x="157" y="232"/>
                  </a:lnTo>
                  <a:cubicBezTo>
                    <a:pt x="168" y="221"/>
                    <a:pt x="168" y="221"/>
                    <a:pt x="179" y="221"/>
                  </a:cubicBezTo>
                  <a:cubicBezTo>
                    <a:pt x="235" y="188"/>
                    <a:pt x="257" y="109"/>
                    <a:pt x="224" y="53"/>
                  </a:cubicBezTo>
                  <a:cubicBezTo>
                    <a:pt x="203" y="18"/>
                    <a:pt x="16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0"/>
            <p:cNvSpPr/>
            <p:nvPr/>
          </p:nvSpPr>
          <p:spPr>
            <a:xfrm>
              <a:off x="2346500" y="926975"/>
              <a:ext cx="4225" cy="5900"/>
            </a:xfrm>
            <a:custGeom>
              <a:avLst/>
              <a:gdLst/>
              <a:ahLst/>
              <a:cxnLst/>
              <a:rect l="l" t="t" r="r" b="b"/>
              <a:pathLst>
                <a:path w="169" h="236" extrusionOk="0">
                  <a:moveTo>
                    <a:pt x="134" y="0"/>
                  </a:moveTo>
                  <a:cubicBezTo>
                    <a:pt x="112" y="0"/>
                    <a:pt x="79" y="0"/>
                    <a:pt x="57" y="12"/>
                  </a:cubicBezTo>
                  <a:lnTo>
                    <a:pt x="57" y="23"/>
                  </a:lnTo>
                  <a:cubicBezTo>
                    <a:pt x="45" y="23"/>
                    <a:pt x="34" y="34"/>
                    <a:pt x="23" y="45"/>
                  </a:cubicBezTo>
                  <a:lnTo>
                    <a:pt x="23" y="57"/>
                  </a:lnTo>
                  <a:cubicBezTo>
                    <a:pt x="12" y="68"/>
                    <a:pt x="12" y="68"/>
                    <a:pt x="12" y="79"/>
                  </a:cubicBezTo>
                  <a:cubicBezTo>
                    <a:pt x="12" y="90"/>
                    <a:pt x="0" y="90"/>
                    <a:pt x="0" y="90"/>
                  </a:cubicBezTo>
                  <a:cubicBezTo>
                    <a:pt x="0" y="124"/>
                    <a:pt x="0" y="146"/>
                    <a:pt x="23" y="179"/>
                  </a:cubicBezTo>
                  <a:cubicBezTo>
                    <a:pt x="34" y="202"/>
                    <a:pt x="57" y="224"/>
                    <a:pt x="90" y="224"/>
                  </a:cubicBezTo>
                  <a:cubicBezTo>
                    <a:pt x="101" y="236"/>
                    <a:pt x="124" y="236"/>
                    <a:pt x="134" y="236"/>
                  </a:cubicBezTo>
                  <a:cubicBezTo>
                    <a:pt x="146" y="236"/>
                    <a:pt x="157" y="224"/>
                    <a:pt x="168" y="224"/>
                  </a:cubicBezTo>
                  <a:lnTo>
                    <a:pt x="168" y="191"/>
                  </a:lnTo>
                  <a:cubicBezTo>
                    <a:pt x="157" y="135"/>
                    <a:pt x="146" y="68"/>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0"/>
            <p:cNvSpPr/>
            <p:nvPr/>
          </p:nvSpPr>
          <p:spPr>
            <a:xfrm>
              <a:off x="2333075" y="934975"/>
              <a:ext cx="6750" cy="5900"/>
            </a:xfrm>
            <a:custGeom>
              <a:avLst/>
              <a:gdLst/>
              <a:ahLst/>
              <a:cxnLst/>
              <a:rect l="l" t="t" r="r" b="b"/>
              <a:pathLst>
                <a:path w="270" h="236" extrusionOk="0">
                  <a:moveTo>
                    <a:pt x="126" y="0"/>
                  </a:moveTo>
                  <a:cubicBezTo>
                    <a:pt x="106" y="0"/>
                    <a:pt x="86" y="5"/>
                    <a:pt x="68" y="16"/>
                  </a:cubicBezTo>
                  <a:cubicBezTo>
                    <a:pt x="13" y="50"/>
                    <a:pt x="1" y="127"/>
                    <a:pt x="35" y="184"/>
                  </a:cubicBezTo>
                  <a:cubicBezTo>
                    <a:pt x="56" y="218"/>
                    <a:pt x="90" y="236"/>
                    <a:pt x="126" y="236"/>
                  </a:cubicBezTo>
                  <a:cubicBezTo>
                    <a:pt x="148" y="236"/>
                    <a:pt x="170" y="230"/>
                    <a:pt x="191" y="217"/>
                  </a:cubicBezTo>
                  <a:cubicBezTo>
                    <a:pt x="247" y="184"/>
                    <a:pt x="269" y="117"/>
                    <a:pt x="236" y="60"/>
                  </a:cubicBezTo>
                  <a:cubicBezTo>
                    <a:pt x="213" y="23"/>
                    <a:pt x="169"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0"/>
            <p:cNvSpPr/>
            <p:nvPr/>
          </p:nvSpPr>
          <p:spPr>
            <a:xfrm>
              <a:off x="2319975" y="943000"/>
              <a:ext cx="6725" cy="5900"/>
            </a:xfrm>
            <a:custGeom>
              <a:avLst/>
              <a:gdLst/>
              <a:ahLst/>
              <a:cxnLst/>
              <a:rect l="l" t="t" r="r" b="b"/>
              <a:pathLst>
                <a:path w="269" h="236" extrusionOk="0">
                  <a:moveTo>
                    <a:pt x="136" y="0"/>
                  </a:moveTo>
                  <a:cubicBezTo>
                    <a:pt x="112" y="0"/>
                    <a:pt x="88" y="6"/>
                    <a:pt x="67" y="19"/>
                  </a:cubicBezTo>
                  <a:cubicBezTo>
                    <a:pt x="11" y="52"/>
                    <a:pt x="0" y="119"/>
                    <a:pt x="33" y="176"/>
                  </a:cubicBezTo>
                  <a:cubicBezTo>
                    <a:pt x="56" y="213"/>
                    <a:pt x="95" y="236"/>
                    <a:pt x="135" y="236"/>
                  </a:cubicBezTo>
                  <a:cubicBezTo>
                    <a:pt x="153" y="236"/>
                    <a:pt x="172" y="231"/>
                    <a:pt x="190" y="220"/>
                  </a:cubicBezTo>
                  <a:cubicBezTo>
                    <a:pt x="246" y="186"/>
                    <a:pt x="268" y="109"/>
                    <a:pt x="234" y="52"/>
                  </a:cubicBezTo>
                  <a:cubicBezTo>
                    <a:pt x="214" y="18"/>
                    <a:pt x="175"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0"/>
            <p:cNvSpPr/>
            <p:nvPr/>
          </p:nvSpPr>
          <p:spPr>
            <a:xfrm>
              <a:off x="2306825" y="950900"/>
              <a:ext cx="6725" cy="5900"/>
            </a:xfrm>
            <a:custGeom>
              <a:avLst/>
              <a:gdLst/>
              <a:ahLst/>
              <a:cxnLst/>
              <a:rect l="l" t="t" r="r" b="b"/>
              <a:pathLst>
                <a:path w="269" h="236" extrusionOk="0">
                  <a:moveTo>
                    <a:pt x="127" y="0"/>
                  </a:moveTo>
                  <a:cubicBezTo>
                    <a:pt x="106" y="0"/>
                    <a:pt x="86" y="5"/>
                    <a:pt x="68" y="16"/>
                  </a:cubicBezTo>
                  <a:cubicBezTo>
                    <a:pt x="12" y="49"/>
                    <a:pt x="1" y="128"/>
                    <a:pt x="35" y="183"/>
                  </a:cubicBezTo>
                  <a:cubicBezTo>
                    <a:pt x="55" y="218"/>
                    <a:pt x="89" y="236"/>
                    <a:pt x="126" y="236"/>
                  </a:cubicBezTo>
                  <a:cubicBezTo>
                    <a:pt x="147" y="236"/>
                    <a:pt x="170" y="230"/>
                    <a:pt x="191" y="217"/>
                  </a:cubicBezTo>
                  <a:cubicBezTo>
                    <a:pt x="246" y="183"/>
                    <a:pt x="269" y="116"/>
                    <a:pt x="236" y="61"/>
                  </a:cubicBezTo>
                  <a:cubicBezTo>
                    <a:pt x="213" y="23"/>
                    <a:pt x="170"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0"/>
            <p:cNvSpPr/>
            <p:nvPr/>
          </p:nvSpPr>
          <p:spPr>
            <a:xfrm>
              <a:off x="2335875" y="1027675"/>
              <a:ext cx="4225" cy="5775"/>
            </a:xfrm>
            <a:custGeom>
              <a:avLst/>
              <a:gdLst/>
              <a:ahLst/>
              <a:cxnLst/>
              <a:rect l="l" t="t" r="r" b="b"/>
              <a:pathLst>
                <a:path w="169" h="231" extrusionOk="0">
                  <a:moveTo>
                    <a:pt x="113" y="1"/>
                  </a:moveTo>
                  <a:cubicBezTo>
                    <a:pt x="93" y="1"/>
                    <a:pt x="74" y="6"/>
                    <a:pt x="57" y="17"/>
                  </a:cubicBezTo>
                  <a:lnTo>
                    <a:pt x="35" y="40"/>
                  </a:lnTo>
                  <a:cubicBezTo>
                    <a:pt x="23" y="51"/>
                    <a:pt x="23" y="51"/>
                    <a:pt x="23" y="62"/>
                  </a:cubicBezTo>
                  <a:cubicBezTo>
                    <a:pt x="12" y="62"/>
                    <a:pt x="12" y="62"/>
                    <a:pt x="12" y="74"/>
                  </a:cubicBezTo>
                  <a:cubicBezTo>
                    <a:pt x="12" y="74"/>
                    <a:pt x="1" y="84"/>
                    <a:pt x="1" y="96"/>
                  </a:cubicBezTo>
                  <a:lnTo>
                    <a:pt x="1" y="118"/>
                  </a:lnTo>
                  <a:cubicBezTo>
                    <a:pt x="1" y="129"/>
                    <a:pt x="1" y="141"/>
                    <a:pt x="12" y="163"/>
                  </a:cubicBezTo>
                  <a:lnTo>
                    <a:pt x="12" y="185"/>
                  </a:lnTo>
                  <a:cubicBezTo>
                    <a:pt x="35" y="208"/>
                    <a:pt x="45" y="219"/>
                    <a:pt x="68" y="230"/>
                  </a:cubicBezTo>
                  <a:lnTo>
                    <a:pt x="79" y="230"/>
                  </a:lnTo>
                  <a:cubicBezTo>
                    <a:pt x="90" y="196"/>
                    <a:pt x="102" y="163"/>
                    <a:pt x="124" y="129"/>
                  </a:cubicBezTo>
                  <a:lnTo>
                    <a:pt x="124" y="118"/>
                  </a:lnTo>
                  <a:cubicBezTo>
                    <a:pt x="135" y="84"/>
                    <a:pt x="146" y="51"/>
                    <a:pt x="169" y="17"/>
                  </a:cubicBezTo>
                  <a:cubicBezTo>
                    <a:pt x="152" y="6"/>
                    <a:pt x="132" y="1"/>
                    <a:pt x="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0"/>
            <p:cNvSpPr/>
            <p:nvPr/>
          </p:nvSpPr>
          <p:spPr>
            <a:xfrm>
              <a:off x="2343150" y="951300"/>
              <a:ext cx="6175" cy="5775"/>
            </a:xfrm>
            <a:custGeom>
              <a:avLst/>
              <a:gdLst/>
              <a:ahLst/>
              <a:cxnLst/>
              <a:rect l="l" t="t" r="r" b="b"/>
              <a:pathLst>
                <a:path w="247" h="231" extrusionOk="0">
                  <a:moveTo>
                    <a:pt x="134" y="0"/>
                  </a:moveTo>
                  <a:cubicBezTo>
                    <a:pt x="101" y="0"/>
                    <a:pt x="79" y="0"/>
                    <a:pt x="67" y="11"/>
                  </a:cubicBezTo>
                  <a:cubicBezTo>
                    <a:pt x="23" y="45"/>
                    <a:pt x="0" y="89"/>
                    <a:pt x="12" y="134"/>
                  </a:cubicBezTo>
                  <a:cubicBezTo>
                    <a:pt x="12" y="145"/>
                    <a:pt x="12" y="156"/>
                    <a:pt x="23" y="179"/>
                  </a:cubicBezTo>
                  <a:cubicBezTo>
                    <a:pt x="34" y="201"/>
                    <a:pt x="57" y="212"/>
                    <a:pt x="79" y="224"/>
                  </a:cubicBezTo>
                  <a:cubicBezTo>
                    <a:pt x="92" y="228"/>
                    <a:pt x="106" y="231"/>
                    <a:pt x="120" y="231"/>
                  </a:cubicBezTo>
                  <a:cubicBezTo>
                    <a:pt x="140" y="231"/>
                    <a:pt x="159" y="225"/>
                    <a:pt x="179" y="212"/>
                  </a:cubicBezTo>
                  <a:cubicBezTo>
                    <a:pt x="201" y="201"/>
                    <a:pt x="224" y="190"/>
                    <a:pt x="235" y="167"/>
                  </a:cubicBezTo>
                  <a:lnTo>
                    <a:pt x="235" y="145"/>
                  </a:lnTo>
                  <a:cubicBezTo>
                    <a:pt x="246" y="112"/>
                    <a:pt x="235" y="78"/>
                    <a:pt x="224" y="55"/>
                  </a:cubicBezTo>
                  <a:cubicBezTo>
                    <a:pt x="201" y="22"/>
                    <a:pt x="179" y="11"/>
                    <a:pt x="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0"/>
            <p:cNvSpPr/>
            <p:nvPr/>
          </p:nvSpPr>
          <p:spPr>
            <a:xfrm>
              <a:off x="2329725" y="959175"/>
              <a:ext cx="6475" cy="5975"/>
            </a:xfrm>
            <a:custGeom>
              <a:avLst/>
              <a:gdLst/>
              <a:ahLst/>
              <a:cxnLst/>
              <a:rect l="l" t="t" r="r" b="b"/>
              <a:pathLst>
                <a:path w="259" h="239" extrusionOk="0">
                  <a:moveTo>
                    <a:pt x="136" y="1"/>
                  </a:moveTo>
                  <a:cubicBezTo>
                    <a:pt x="116" y="1"/>
                    <a:pt x="97" y="7"/>
                    <a:pt x="80" y="20"/>
                  </a:cubicBezTo>
                  <a:cubicBezTo>
                    <a:pt x="23" y="53"/>
                    <a:pt x="1" y="120"/>
                    <a:pt x="35" y="177"/>
                  </a:cubicBezTo>
                  <a:cubicBezTo>
                    <a:pt x="46" y="199"/>
                    <a:pt x="57" y="210"/>
                    <a:pt x="68" y="210"/>
                  </a:cubicBezTo>
                  <a:cubicBezTo>
                    <a:pt x="68" y="221"/>
                    <a:pt x="80" y="221"/>
                    <a:pt x="90" y="221"/>
                  </a:cubicBezTo>
                  <a:cubicBezTo>
                    <a:pt x="107" y="233"/>
                    <a:pt x="124" y="238"/>
                    <a:pt x="141" y="238"/>
                  </a:cubicBezTo>
                  <a:cubicBezTo>
                    <a:pt x="158" y="238"/>
                    <a:pt x="174" y="233"/>
                    <a:pt x="191" y="221"/>
                  </a:cubicBezTo>
                  <a:cubicBezTo>
                    <a:pt x="214" y="210"/>
                    <a:pt x="236" y="187"/>
                    <a:pt x="247" y="165"/>
                  </a:cubicBezTo>
                  <a:cubicBezTo>
                    <a:pt x="258" y="132"/>
                    <a:pt x="258" y="98"/>
                    <a:pt x="236" y="53"/>
                  </a:cubicBezTo>
                  <a:lnTo>
                    <a:pt x="224" y="43"/>
                  </a:lnTo>
                  <a:cubicBezTo>
                    <a:pt x="197" y="16"/>
                    <a:pt x="166"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0"/>
            <p:cNvSpPr/>
            <p:nvPr/>
          </p:nvSpPr>
          <p:spPr>
            <a:xfrm>
              <a:off x="2316875" y="967200"/>
              <a:ext cx="6475" cy="5900"/>
            </a:xfrm>
            <a:custGeom>
              <a:avLst/>
              <a:gdLst/>
              <a:ahLst/>
              <a:cxnLst/>
              <a:rect l="l" t="t" r="r" b="b"/>
              <a:pathLst>
                <a:path w="259" h="236" extrusionOk="0">
                  <a:moveTo>
                    <a:pt x="124" y="1"/>
                  </a:moveTo>
                  <a:cubicBezTo>
                    <a:pt x="102" y="1"/>
                    <a:pt x="80" y="1"/>
                    <a:pt x="68" y="23"/>
                  </a:cubicBezTo>
                  <a:cubicBezTo>
                    <a:pt x="23" y="45"/>
                    <a:pt x="1" y="90"/>
                    <a:pt x="13" y="135"/>
                  </a:cubicBezTo>
                  <a:cubicBezTo>
                    <a:pt x="13" y="146"/>
                    <a:pt x="13" y="169"/>
                    <a:pt x="23" y="179"/>
                  </a:cubicBezTo>
                  <a:cubicBezTo>
                    <a:pt x="35" y="202"/>
                    <a:pt x="57" y="213"/>
                    <a:pt x="80" y="224"/>
                  </a:cubicBezTo>
                  <a:cubicBezTo>
                    <a:pt x="90" y="236"/>
                    <a:pt x="102" y="236"/>
                    <a:pt x="124" y="236"/>
                  </a:cubicBezTo>
                  <a:cubicBezTo>
                    <a:pt x="147" y="236"/>
                    <a:pt x="169" y="236"/>
                    <a:pt x="180" y="213"/>
                  </a:cubicBezTo>
                  <a:cubicBezTo>
                    <a:pt x="236" y="179"/>
                    <a:pt x="258" y="112"/>
                    <a:pt x="224" y="57"/>
                  </a:cubicBezTo>
                  <a:cubicBezTo>
                    <a:pt x="202" y="34"/>
                    <a:pt x="180" y="12"/>
                    <a:pt x="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0"/>
            <p:cNvSpPr/>
            <p:nvPr/>
          </p:nvSpPr>
          <p:spPr>
            <a:xfrm>
              <a:off x="2339800" y="975950"/>
              <a:ext cx="6725" cy="5725"/>
            </a:xfrm>
            <a:custGeom>
              <a:avLst/>
              <a:gdLst/>
              <a:ahLst/>
              <a:cxnLst/>
              <a:rect l="l" t="t" r="r" b="b"/>
              <a:pathLst>
                <a:path w="269" h="229" extrusionOk="0">
                  <a:moveTo>
                    <a:pt x="144" y="1"/>
                  </a:moveTo>
                  <a:cubicBezTo>
                    <a:pt x="122" y="1"/>
                    <a:pt x="100" y="7"/>
                    <a:pt x="79" y="20"/>
                  </a:cubicBezTo>
                  <a:cubicBezTo>
                    <a:pt x="22" y="53"/>
                    <a:pt x="0" y="120"/>
                    <a:pt x="34" y="176"/>
                  </a:cubicBezTo>
                  <a:cubicBezTo>
                    <a:pt x="55" y="211"/>
                    <a:pt x="93" y="228"/>
                    <a:pt x="133" y="228"/>
                  </a:cubicBezTo>
                  <a:cubicBezTo>
                    <a:pt x="156" y="228"/>
                    <a:pt x="180" y="222"/>
                    <a:pt x="201" y="209"/>
                  </a:cubicBezTo>
                  <a:cubicBezTo>
                    <a:pt x="258" y="176"/>
                    <a:pt x="268" y="109"/>
                    <a:pt x="235" y="53"/>
                  </a:cubicBezTo>
                  <a:cubicBezTo>
                    <a:pt x="214" y="18"/>
                    <a:pt x="180"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0"/>
            <p:cNvSpPr/>
            <p:nvPr/>
          </p:nvSpPr>
          <p:spPr>
            <a:xfrm>
              <a:off x="2326675" y="983850"/>
              <a:ext cx="6725" cy="5925"/>
            </a:xfrm>
            <a:custGeom>
              <a:avLst/>
              <a:gdLst/>
              <a:ahLst/>
              <a:cxnLst/>
              <a:rect l="l" t="t" r="r" b="b"/>
              <a:pathLst>
                <a:path w="269" h="237" extrusionOk="0">
                  <a:moveTo>
                    <a:pt x="134" y="1"/>
                  </a:moveTo>
                  <a:cubicBezTo>
                    <a:pt x="116" y="1"/>
                    <a:pt x="96" y="6"/>
                    <a:pt x="78" y="17"/>
                  </a:cubicBezTo>
                  <a:cubicBezTo>
                    <a:pt x="23" y="50"/>
                    <a:pt x="0" y="128"/>
                    <a:pt x="33" y="184"/>
                  </a:cubicBezTo>
                  <a:cubicBezTo>
                    <a:pt x="55" y="219"/>
                    <a:pt x="93" y="236"/>
                    <a:pt x="133" y="236"/>
                  </a:cubicBezTo>
                  <a:cubicBezTo>
                    <a:pt x="156" y="236"/>
                    <a:pt x="180" y="230"/>
                    <a:pt x="202" y="218"/>
                  </a:cubicBezTo>
                  <a:cubicBezTo>
                    <a:pt x="257" y="184"/>
                    <a:pt x="269" y="117"/>
                    <a:pt x="235" y="61"/>
                  </a:cubicBezTo>
                  <a:cubicBezTo>
                    <a:pt x="212" y="23"/>
                    <a:pt x="174"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0"/>
            <p:cNvSpPr/>
            <p:nvPr/>
          </p:nvSpPr>
          <p:spPr>
            <a:xfrm>
              <a:off x="2313825" y="991875"/>
              <a:ext cx="6425" cy="5800"/>
            </a:xfrm>
            <a:custGeom>
              <a:avLst/>
              <a:gdLst/>
              <a:ahLst/>
              <a:cxnLst/>
              <a:rect l="l" t="t" r="r" b="b"/>
              <a:pathLst>
                <a:path w="257" h="232" extrusionOk="0">
                  <a:moveTo>
                    <a:pt x="132" y="1"/>
                  </a:moveTo>
                  <a:cubicBezTo>
                    <a:pt x="111" y="1"/>
                    <a:pt x="88" y="7"/>
                    <a:pt x="67" y="19"/>
                  </a:cubicBezTo>
                  <a:cubicBezTo>
                    <a:pt x="56" y="31"/>
                    <a:pt x="45" y="31"/>
                    <a:pt x="34" y="41"/>
                  </a:cubicBezTo>
                  <a:lnTo>
                    <a:pt x="34" y="53"/>
                  </a:lnTo>
                  <a:lnTo>
                    <a:pt x="23" y="53"/>
                  </a:lnTo>
                  <a:cubicBezTo>
                    <a:pt x="23" y="64"/>
                    <a:pt x="23" y="75"/>
                    <a:pt x="11" y="86"/>
                  </a:cubicBezTo>
                  <a:cubicBezTo>
                    <a:pt x="0" y="120"/>
                    <a:pt x="11" y="153"/>
                    <a:pt x="23" y="176"/>
                  </a:cubicBezTo>
                  <a:cubicBezTo>
                    <a:pt x="45" y="210"/>
                    <a:pt x="78" y="232"/>
                    <a:pt x="123" y="232"/>
                  </a:cubicBezTo>
                  <a:lnTo>
                    <a:pt x="157" y="232"/>
                  </a:lnTo>
                  <a:cubicBezTo>
                    <a:pt x="168" y="232"/>
                    <a:pt x="179" y="220"/>
                    <a:pt x="179" y="220"/>
                  </a:cubicBezTo>
                  <a:lnTo>
                    <a:pt x="190" y="220"/>
                  </a:lnTo>
                  <a:cubicBezTo>
                    <a:pt x="246" y="187"/>
                    <a:pt x="257" y="109"/>
                    <a:pt x="224" y="53"/>
                  </a:cubicBezTo>
                  <a:cubicBezTo>
                    <a:pt x="203" y="18"/>
                    <a:pt x="168" y="1"/>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0"/>
            <p:cNvSpPr/>
            <p:nvPr/>
          </p:nvSpPr>
          <p:spPr>
            <a:xfrm>
              <a:off x="2338675" y="1003400"/>
              <a:ext cx="6725" cy="5925"/>
            </a:xfrm>
            <a:custGeom>
              <a:avLst/>
              <a:gdLst/>
              <a:ahLst/>
              <a:cxnLst/>
              <a:rect l="l" t="t" r="r" b="b"/>
              <a:pathLst>
                <a:path w="269" h="237" extrusionOk="0">
                  <a:moveTo>
                    <a:pt x="135" y="1"/>
                  </a:moveTo>
                  <a:cubicBezTo>
                    <a:pt x="116" y="1"/>
                    <a:pt x="97" y="6"/>
                    <a:pt x="79" y="17"/>
                  </a:cubicBezTo>
                  <a:cubicBezTo>
                    <a:pt x="23" y="50"/>
                    <a:pt x="0" y="128"/>
                    <a:pt x="34" y="184"/>
                  </a:cubicBezTo>
                  <a:cubicBezTo>
                    <a:pt x="55" y="219"/>
                    <a:pt x="94" y="236"/>
                    <a:pt x="133" y="236"/>
                  </a:cubicBezTo>
                  <a:cubicBezTo>
                    <a:pt x="157" y="236"/>
                    <a:pt x="181" y="230"/>
                    <a:pt x="202" y="218"/>
                  </a:cubicBezTo>
                  <a:cubicBezTo>
                    <a:pt x="246" y="184"/>
                    <a:pt x="269" y="117"/>
                    <a:pt x="236" y="61"/>
                  </a:cubicBezTo>
                  <a:cubicBezTo>
                    <a:pt x="213" y="23"/>
                    <a:pt x="174"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0"/>
            <p:cNvSpPr/>
            <p:nvPr/>
          </p:nvSpPr>
          <p:spPr>
            <a:xfrm>
              <a:off x="2325825" y="1011500"/>
              <a:ext cx="6450" cy="5850"/>
            </a:xfrm>
            <a:custGeom>
              <a:avLst/>
              <a:gdLst/>
              <a:ahLst/>
              <a:cxnLst/>
              <a:rect l="l" t="t" r="r" b="b"/>
              <a:pathLst>
                <a:path w="258" h="234" extrusionOk="0">
                  <a:moveTo>
                    <a:pt x="123" y="1"/>
                  </a:moveTo>
                  <a:cubicBezTo>
                    <a:pt x="105" y="1"/>
                    <a:pt x="85" y="6"/>
                    <a:pt x="67" y="16"/>
                  </a:cubicBezTo>
                  <a:cubicBezTo>
                    <a:pt x="57" y="16"/>
                    <a:pt x="45" y="28"/>
                    <a:pt x="45" y="28"/>
                  </a:cubicBezTo>
                  <a:cubicBezTo>
                    <a:pt x="34" y="39"/>
                    <a:pt x="34" y="39"/>
                    <a:pt x="34" y="50"/>
                  </a:cubicBezTo>
                  <a:lnTo>
                    <a:pt x="23" y="50"/>
                  </a:lnTo>
                  <a:lnTo>
                    <a:pt x="23" y="61"/>
                  </a:lnTo>
                  <a:cubicBezTo>
                    <a:pt x="23" y="73"/>
                    <a:pt x="23" y="73"/>
                    <a:pt x="12" y="73"/>
                  </a:cubicBezTo>
                  <a:cubicBezTo>
                    <a:pt x="12" y="95"/>
                    <a:pt x="0" y="117"/>
                    <a:pt x="12" y="140"/>
                  </a:cubicBezTo>
                  <a:cubicBezTo>
                    <a:pt x="12" y="150"/>
                    <a:pt x="12" y="162"/>
                    <a:pt x="23" y="173"/>
                  </a:cubicBezTo>
                  <a:cubicBezTo>
                    <a:pt x="46" y="211"/>
                    <a:pt x="84" y="233"/>
                    <a:pt x="124" y="233"/>
                  </a:cubicBezTo>
                  <a:cubicBezTo>
                    <a:pt x="142" y="233"/>
                    <a:pt x="161" y="228"/>
                    <a:pt x="179" y="217"/>
                  </a:cubicBezTo>
                  <a:lnTo>
                    <a:pt x="191" y="217"/>
                  </a:lnTo>
                  <a:cubicBezTo>
                    <a:pt x="236" y="184"/>
                    <a:pt x="258" y="106"/>
                    <a:pt x="224" y="61"/>
                  </a:cubicBezTo>
                  <a:cubicBezTo>
                    <a:pt x="201" y="23"/>
                    <a:pt x="163"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0"/>
            <p:cNvSpPr/>
            <p:nvPr/>
          </p:nvSpPr>
          <p:spPr>
            <a:xfrm>
              <a:off x="2337550" y="884800"/>
              <a:ext cx="1700" cy="3375"/>
            </a:xfrm>
            <a:custGeom>
              <a:avLst/>
              <a:gdLst/>
              <a:ahLst/>
              <a:cxnLst/>
              <a:rect l="l" t="t" r="r" b="b"/>
              <a:pathLst>
                <a:path w="68" h="135" extrusionOk="0">
                  <a:moveTo>
                    <a:pt x="12" y="1"/>
                  </a:moveTo>
                  <a:cubicBezTo>
                    <a:pt x="1" y="11"/>
                    <a:pt x="1" y="34"/>
                    <a:pt x="1" y="45"/>
                  </a:cubicBezTo>
                  <a:cubicBezTo>
                    <a:pt x="1" y="68"/>
                    <a:pt x="12" y="78"/>
                    <a:pt x="23" y="90"/>
                  </a:cubicBezTo>
                  <a:cubicBezTo>
                    <a:pt x="35" y="112"/>
                    <a:pt x="45" y="123"/>
                    <a:pt x="68" y="135"/>
                  </a:cubicBezTo>
                  <a:cubicBezTo>
                    <a:pt x="57" y="112"/>
                    <a:pt x="45" y="101"/>
                    <a:pt x="45" y="78"/>
                  </a:cubicBezTo>
                  <a:cubicBezTo>
                    <a:pt x="35" y="56"/>
                    <a:pt x="23" y="2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0"/>
            <p:cNvSpPr/>
            <p:nvPr/>
          </p:nvSpPr>
          <p:spPr>
            <a:xfrm>
              <a:off x="2305700" y="832550"/>
              <a:ext cx="2825" cy="3375"/>
            </a:xfrm>
            <a:custGeom>
              <a:avLst/>
              <a:gdLst/>
              <a:ahLst/>
              <a:cxnLst/>
              <a:rect l="l" t="t" r="r" b="b"/>
              <a:pathLst>
                <a:path w="113" h="135" extrusionOk="0">
                  <a:moveTo>
                    <a:pt x="1" y="1"/>
                  </a:moveTo>
                  <a:cubicBezTo>
                    <a:pt x="1" y="35"/>
                    <a:pt x="1" y="57"/>
                    <a:pt x="13" y="79"/>
                  </a:cubicBezTo>
                  <a:cubicBezTo>
                    <a:pt x="35" y="112"/>
                    <a:pt x="80" y="135"/>
                    <a:pt x="113" y="135"/>
                  </a:cubicBezTo>
                  <a:cubicBezTo>
                    <a:pt x="90" y="112"/>
                    <a:pt x="68" y="90"/>
                    <a:pt x="46" y="57"/>
                  </a:cubicBezTo>
                  <a:cubicBezTo>
                    <a:pt x="35" y="45"/>
                    <a:pt x="13" y="2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0"/>
            <p:cNvSpPr/>
            <p:nvPr/>
          </p:nvSpPr>
          <p:spPr>
            <a:xfrm>
              <a:off x="2315500" y="847375"/>
              <a:ext cx="5050" cy="5225"/>
            </a:xfrm>
            <a:custGeom>
              <a:avLst/>
              <a:gdLst/>
              <a:ahLst/>
              <a:cxnLst/>
              <a:rect l="l" t="t" r="r" b="b"/>
              <a:pathLst>
                <a:path w="202" h="209" extrusionOk="0">
                  <a:moveTo>
                    <a:pt x="68" y="0"/>
                  </a:moveTo>
                  <a:cubicBezTo>
                    <a:pt x="11" y="33"/>
                    <a:pt x="0" y="101"/>
                    <a:pt x="34" y="157"/>
                  </a:cubicBezTo>
                  <a:cubicBezTo>
                    <a:pt x="55" y="191"/>
                    <a:pt x="89" y="209"/>
                    <a:pt x="125" y="209"/>
                  </a:cubicBezTo>
                  <a:cubicBezTo>
                    <a:pt x="147" y="209"/>
                    <a:pt x="169" y="203"/>
                    <a:pt x="190" y="190"/>
                  </a:cubicBezTo>
                  <a:lnTo>
                    <a:pt x="202" y="190"/>
                  </a:lnTo>
                  <a:cubicBezTo>
                    <a:pt x="157" y="123"/>
                    <a:pt x="112" y="56"/>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0"/>
            <p:cNvSpPr/>
            <p:nvPr/>
          </p:nvSpPr>
          <p:spPr>
            <a:xfrm>
              <a:off x="2327225" y="866925"/>
              <a:ext cx="4775" cy="5325"/>
            </a:xfrm>
            <a:custGeom>
              <a:avLst/>
              <a:gdLst/>
              <a:ahLst/>
              <a:cxnLst/>
              <a:rect l="l" t="t" r="r" b="b"/>
              <a:pathLst>
                <a:path w="191" h="213" extrusionOk="0">
                  <a:moveTo>
                    <a:pt x="79" y="1"/>
                  </a:moveTo>
                  <a:cubicBezTo>
                    <a:pt x="23" y="34"/>
                    <a:pt x="1" y="101"/>
                    <a:pt x="34" y="157"/>
                  </a:cubicBezTo>
                  <a:cubicBezTo>
                    <a:pt x="57" y="195"/>
                    <a:pt x="96" y="212"/>
                    <a:pt x="136" y="212"/>
                  </a:cubicBezTo>
                  <a:cubicBezTo>
                    <a:pt x="154" y="212"/>
                    <a:pt x="173" y="209"/>
                    <a:pt x="190" y="202"/>
                  </a:cubicBezTo>
                  <a:cubicBezTo>
                    <a:pt x="157" y="135"/>
                    <a:pt x="113" y="68"/>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2.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a:effectLst>
            <a:outerShdw dist="28575" dir="3060000" algn="bl" rotWithShape="0">
              <a:srgbClr val="000000"/>
            </a:outerShdw>
          </a:effectLst>
        </p:spPr>
        <p:txBody>
          <a:bodyPr spcFirstLastPara="1" wrap="square" lIns="91425" tIns="91425" rIns="91425" bIns="91425" anchor="t" anchorCtr="0">
            <a:noAutofit/>
          </a:bodyPr>
          <a:lstStyle>
            <a:lvl1pPr lvl="0" algn="ctr" rtl="0">
              <a:spcBef>
                <a:spcPts val="0"/>
              </a:spcBef>
              <a:spcAft>
                <a:spcPts val="0"/>
              </a:spcAft>
              <a:buClr>
                <a:schemeClr val="dk2"/>
              </a:buClr>
              <a:buSzPts val="3000"/>
              <a:buFont typeface="Montserrat Black"/>
              <a:buNone/>
              <a:defRPr sz="3000">
                <a:solidFill>
                  <a:schemeClr val="dk2"/>
                </a:solidFill>
                <a:latin typeface="Montserrat Black"/>
                <a:ea typeface="Montserrat Black"/>
                <a:cs typeface="Montserrat Black"/>
                <a:sym typeface="Montserrat Black"/>
              </a:defRPr>
            </a:lvl1pPr>
            <a:lvl2pPr lvl="1" algn="ctr" rtl="0">
              <a:spcBef>
                <a:spcPts val="0"/>
              </a:spcBef>
              <a:spcAft>
                <a:spcPts val="0"/>
              </a:spcAft>
              <a:buClr>
                <a:schemeClr val="dk2"/>
              </a:buClr>
              <a:buSzPts val="3000"/>
              <a:buFont typeface="Montserrat Black"/>
              <a:buNone/>
              <a:defRPr sz="3000">
                <a:solidFill>
                  <a:schemeClr val="dk2"/>
                </a:solidFill>
                <a:latin typeface="Montserrat Black"/>
                <a:ea typeface="Montserrat Black"/>
                <a:cs typeface="Montserrat Black"/>
                <a:sym typeface="Montserrat Black"/>
              </a:defRPr>
            </a:lvl2pPr>
            <a:lvl3pPr lvl="2" algn="ctr" rtl="0">
              <a:spcBef>
                <a:spcPts val="0"/>
              </a:spcBef>
              <a:spcAft>
                <a:spcPts val="0"/>
              </a:spcAft>
              <a:buClr>
                <a:schemeClr val="dk2"/>
              </a:buClr>
              <a:buSzPts val="3000"/>
              <a:buFont typeface="Montserrat Black"/>
              <a:buNone/>
              <a:defRPr sz="3000">
                <a:solidFill>
                  <a:schemeClr val="dk2"/>
                </a:solidFill>
                <a:latin typeface="Montserrat Black"/>
                <a:ea typeface="Montserrat Black"/>
                <a:cs typeface="Montserrat Black"/>
                <a:sym typeface="Montserrat Black"/>
              </a:defRPr>
            </a:lvl3pPr>
            <a:lvl4pPr lvl="3" algn="ctr" rtl="0">
              <a:spcBef>
                <a:spcPts val="0"/>
              </a:spcBef>
              <a:spcAft>
                <a:spcPts val="0"/>
              </a:spcAft>
              <a:buClr>
                <a:schemeClr val="dk2"/>
              </a:buClr>
              <a:buSzPts val="3000"/>
              <a:buFont typeface="Montserrat Black"/>
              <a:buNone/>
              <a:defRPr sz="3000">
                <a:solidFill>
                  <a:schemeClr val="dk2"/>
                </a:solidFill>
                <a:latin typeface="Montserrat Black"/>
                <a:ea typeface="Montserrat Black"/>
                <a:cs typeface="Montserrat Black"/>
                <a:sym typeface="Montserrat Black"/>
              </a:defRPr>
            </a:lvl4pPr>
            <a:lvl5pPr lvl="4" algn="ctr" rtl="0">
              <a:spcBef>
                <a:spcPts val="0"/>
              </a:spcBef>
              <a:spcAft>
                <a:spcPts val="0"/>
              </a:spcAft>
              <a:buClr>
                <a:schemeClr val="dk2"/>
              </a:buClr>
              <a:buSzPts val="3000"/>
              <a:buFont typeface="Montserrat Black"/>
              <a:buNone/>
              <a:defRPr sz="3000">
                <a:solidFill>
                  <a:schemeClr val="dk2"/>
                </a:solidFill>
                <a:latin typeface="Montserrat Black"/>
                <a:ea typeface="Montserrat Black"/>
                <a:cs typeface="Montserrat Black"/>
                <a:sym typeface="Montserrat Black"/>
              </a:defRPr>
            </a:lvl5pPr>
            <a:lvl6pPr lvl="5" algn="ctr" rtl="0">
              <a:spcBef>
                <a:spcPts val="0"/>
              </a:spcBef>
              <a:spcAft>
                <a:spcPts val="0"/>
              </a:spcAft>
              <a:buClr>
                <a:schemeClr val="dk2"/>
              </a:buClr>
              <a:buSzPts val="3000"/>
              <a:buFont typeface="Montserrat Black"/>
              <a:buNone/>
              <a:defRPr sz="3000">
                <a:solidFill>
                  <a:schemeClr val="dk2"/>
                </a:solidFill>
                <a:latin typeface="Montserrat Black"/>
                <a:ea typeface="Montserrat Black"/>
                <a:cs typeface="Montserrat Black"/>
                <a:sym typeface="Montserrat Black"/>
              </a:defRPr>
            </a:lvl6pPr>
            <a:lvl7pPr lvl="6" algn="ctr" rtl="0">
              <a:spcBef>
                <a:spcPts val="0"/>
              </a:spcBef>
              <a:spcAft>
                <a:spcPts val="0"/>
              </a:spcAft>
              <a:buClr>
                <a:schemeClr val="dk2"/>
              </a:buClr>
              <a:buSzPts val="3000"/>
              <a:buFont typeface="Montserrat Black"/>
              <a:buNone/>
              <a:defRPr sz="3000">
                <a:solidFill>
                  <a:schemeClr val="dk2"/>
                </a:solidFill>
                <a:latin typeface="Montserrat Black"/>
                <a:ea typeface="Montserrat Black"/>
                <a:cs typeface="Montserrat Black"/>
                <a:sym typeface="Montserrat Black"/>
              </a:defRPr>
            </a:lvl7pPr>
            <a:lvl8pPr lvl="7" algn="ctr" rtl="0">
              <a:spcBef>
                <a:spcPts val="0"/>
              </a:spcBef>
              <a:spcAft>
                <a:spcPts val="0"/>
              </a:spcAft>
              <a:buClr>
                <a:schemeClr val="dk2"/>
              </a:buClr>
              <a:buSzPts val="3000"/>
              <a:buFont typeface="Montserrat Black"/>
              <a:buNone/>
              <a:defRPr sz="3000">
                <a:solidFill>
                  <a:schemeClr val="dk2"/>
                </a:solidFill>
                <a:latin typeface="Montserrat Black"/>
                <a:ea typeface="Montserrat Black"/>
                <a:cs typeface="Montserrat Black"/>
                <a:sym typeface="Montserrat Black"/>
              </a:defRPr>
            </a:lvl8pPr>
            <a:lvl9pPr lvl="8" algn="ctr" rtl="0">
              <a:spcBef>
                <a:spcPts val="0"/>
              </a:spcBef>
              <a:spcAft>
                <a:spcPts val="0"/>
              </a:spcAft>
              <a:buClr>
                <a:schemeClr val="dk2"/>
              </a:buClr>
              <a:buSzPts val="3000"/>
              <a:buFont typeface="Montserrat Black"/>
              <a:buNone/>
              <a:defRPr sz="3000">
                <a:solidFill>
                  <a:schemeClr val="dk2"/>
                </a:solidFill>
                <a:latin typeface="Montserrat Black"/>
                <a:ea typeface="Montserrat Black"/>
                <a:cs typeface="Montserrat Black"/>
                <a:sym typeface="Montserrat Black"/>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1pPr>
            <a:lvl2pPr marL="914400" lvl="1" indent="-317500">
              <a:lnSpc>
                <a:spcPct val="100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2pPr>
            <a:lvl3pPr marL="1371600" lvl="2" indent="-317500">
              <a:lnSpc>
                <a:spcPct val="100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3pPr>
            <a:lvl4pPr marL="1828800" lvl="3" indent="-317500">
              <a:lnSpc>
                <a:spcPct val="100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4pPr>
            <a:lvl5pPr marL="2286000" lvl="4" indent="-317500">
              <a:lnSpc>
                <a:spcPct val="100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5pPr>
            <a:lvl6pPr marL="2743200" lvl="5" indent="-317500">
              <a:lnSpc>
                <a:spcPct val="100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6pPr>
            <a:lvl7pPr marL="3200400" lvl="6" indent="-317500">
              <a:lnSpc>
                <a:spcPct val="100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7pPr>
            <a:lvl8pPr marL="3657600" lvl="7" indent="-317500">
              <a:lnSpc>
                <a:spcPct val="100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8pPr>
            <a:lvl9pPr marL="4114800" lvl="8" indent="-317500">
              <a:lnSpc>
                <a:spcPct val="100000"/>
              </a:lnSpc>
              <a:spcBef>
                <a:spcPts val="0"/>
              </a:spcBef>
              <a:spcAft>
                <a:spcPts val="0"/>
              </a:spcAft>
              <a:buClr>
                <a:schemeClr val="dk1"/>
              </a:buClr>
              <a:buSzPts val="1400"/>
              <a:buFont typeface="Work Sans"/>
              <a:buChar char="■"/>
              <a:defRPr>
                <a:solidFill>
                  <a:schemeClr val="dk1"/>
                </a:solidFill>
                <a:latin typeface="Work Sans"/>
                <a:ea typeface="Work Sans"/>
                <a:cs typeface="Work Sans"/>
                <a:sym typeface="Work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37319"/>
            <a:ext cx="4114800" cy="5715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228600" y="800100"/>
            <a:ext cx="4114800" cy="226298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228600" y="3178175"/>
            <a:ext cx="1066800" cy="182563"/>
          </a:xfrm>
          <a:prstGeom prst="rect">
            <a:avLst/>
          </a:prstGeom>
        </p:spPr>
        <p:txBody>
          <a:bodyPr vert="horz" lIns="91440" tIns="45720" rIns="91440" bIns="45720" rtlCol="0" anchor="ctr"/>
          <a:lstStyle>
            <a:lvl1pPr algn="l">
              <a:defRPr sz="600">
                <a:solidFill>
                  <a:schemeClr val="tx1">
                    <a:tint val="75000"/>
                  </a:schemeClr>
                </a:solidFill>
              </a:defRPr>
            </a:lvl1pPr>
          </a:lstStyle>
          <a:p>
            <a:fld id="{1D8BD707-D9CF-40AE-B4C6-C98DA3205C09}" type="datetimeFigureOut">
              <a:rPr lang="en-US" smtClean="0"/>
              <a:pPr/>
              <a:t>12/29/2022</a:t>
            </a:fld>
            <a:endParaRPr lang="en-US"/>
          </a:p>
        </p:txBody>
      </p:sp>
      <p:sp>
        <p:nvSpPr>
          <p:cNvPr id="5" name="Footer Placeholder 4"/>
          <p:cNvSpPr>
            <a:spLocks noGrp="1"/>
          </p:cNvSpPr>
          <p:nvPr>
            <p:ph type="ftr" sz="quarter" idx="3"/>
          </p:nvPr>
        </p:nvSpPr>
        <p:spPr>
          <a:xfrm>
            <a:off x="1562100" y="3178175"/>
            <a:ext cx="1447800" cy="182563"/>
          </a:xfrm>
          <a:prstGeom prst="rect">
            <a:avLst/>
          </a:prstGeom>
        </p:spPr>
        <p:txBody>
          <a:bodyPr vert="horz" lIns="91440" tIns="45720" rIns="91440" bIns="45720" rtlCol="0" anchor="ctr"/>
          <a:lstStyle>
            <a:lvl1pPr algn="ctr">
              <a:defRPr sz="6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3276600" y="3178175"/>
            <a:ext cx="1066800" cy="182563"/>
          </a:xfrm>
          <a:prstGeom prst="rect">
            <a:avLst/>
          </a:prstGeom>
        </p:spPr>
        <p:txBody>
          <a:bodyPr vert="horz" lIns="91440" tIns="45720" rIns="91440" bIns="45720" rtlCol="0" anchor="ctr"/>
          <a:lstStyle>
            <a:lvl1pPr algn="r">
              <a:defRPr sz="6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4244241611"/>
      </p:ext>
    </p:extLst>
  </p:cSld>
  <p:clrMap bg1="lt1" tx1="dk1" bg2="lt2" tx2="dk2" accent1="accent1" accent2="accent2" accent3="accent3" accent4="accent4" accent5="accent5" accent6="accent6" hlink="hlink" folHlink="folHlink"/>
  <p:sldLayoutIdLst>
    <p:sldLayoutId id="2147483680" r:id="rId1"/>
    <p:sldLayoutId id="2147483681" r:id="rId2"/>
    <p:sldLayoutId id="2147483682" r:id="rId3"/>
    <p:sldLayoutId id="2147483683" r:id="rId4"/>
    <p:sldLayoutId id="2147483684" r:id="rId5"/>
    <p:sldLayoutId id="2147483685" r:id="rId6"/>
    <p:sldLayoutId id="2147483686" r:id="rId7"/>
    <p:sldLayoutId id="2147483687" r:id="rId8"/>
    <p:sldLayoutId id="2147483688" r:id="rId9"/>
    <p:sldLayoutId id="2147483689" r:id="rId10"/>
    <p:sldLayoutId id="2147483690" r:id="rId11"/>
  </p:sldLayoutIdLst>
  <p:txStyles>
    <p:titleStyle>
      <a:lvl1pPr algn="ctr" defTabSz="457200" rtl="0" eaLnBrk="1" latinLnBrk="0" hangingPunct="1">
        <a:spcBef>
          <a:spcPct val="0"/>
        </a:spcBef>
        <a:buNone/>
        <a:defRPr sz="2200" kern="1200">
          <a:solidFill>
            <a:schemeClr val="tx1"/>
          </a:solidFill>
          <a:latin typeface="+mj-lt"/>
          <a:ea typeface="+mj-ea"/>
          <a:cs typeface="+mj-cs"/>
        </a:defRPr>
      </a:lvl1pPr>
    </p:titleStyle>
    <p:bodyStyle>
      <a:lvl1pPr marL="171450" indent="-171450" algn="l" defTabSz="4572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371475" indent="-142875" algn="l" defTabSz="4572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571500" indent="-114300" algn="l" defTabSz="4572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8001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4pPr>
      <a:lvl5pPr marL="10287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5pPr>
      <a:lvl6pPr marL="12573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6pPr>
      <a:lvl7pPr marL="14859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7pPr>
      <a:lvl8pPr marL="17145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8pPr>
      <a:lvl9pPr marL="1943100" indent="-114300" algn="l" defTabSz="457200" rtl="0" eaLnBrk="1" latinLnBrk="0" hangingPunct="1">
        <a:spcBef>
          <a:spcPct val="20000"/>
        </a:spcBef>
        <a:buFont typeface="Arial" pitchFamily="34" charset="0"/>
        <a:buChar char="•"/>
        <a:defRPr sz="1000" kern="1200">
          <a:solidFill>
            <a:schemeClr val="tx1"/>
          </a:solidFill>
          <a:latin typeface="+mn-lt"/>
          <a:ea typeface="+mn-ea"/>
          <a:cs typeface="+mn-cs"/>
        </a:defRPr>
      </a:lvl9pPr>
    </p:bodyStyle>
    <p:otherStyle>
      <a:defPPr>
        <a:defRPr lang="en-US"/>
      </a:defPPr>
      <a:lvl1pPr marL="0" algn="l" defTabSz="457200" rtl="0" eaLnBrk="1" latinLnBrk="0" hangingPunct="1">
        <a:defRPr sz="900" kern="1200">
          <a:solidFill>
            <a:schemeClr val="tx1"/>
          </a:solidFill>
          <a:latin typeface="+mn-lt"/>
          <a:ea typeface="+mn-ea"/>
          <a:cs typeface="+mn-cs"/>
        </a:defRPr>
      </a:lvl1pPr>
      <a:lvl2pPr marL="228600" algn="l" defTabSz="457200" rtl="0" eaLnBrk="1" latinLnBrk="0" hangingPunct="1">
        <a:defRPr sz="900" kern="1200">
          <a:solidFill>
            <a:schemeClr val="tx1"/>
          </a:solidFill>
          <a:latin typeface="+mn-lt"/>
          <a:ea typeface="+mn-ea"/>
          <a:cs typeface="+mn-cs"/>
        </a:defRPr>
      </a:lvl2pPr>
      <a:lvl3pPr marL="457200" algn="l" defTabSz="457200" rtl="0" eaLnBrk="1" latinLnBrk="0" hangingPunct="1">
        <a:defRPr sz="900" kern="1200">
          <a:solidFill>
            <a:schemeClr val="tx1"/>
          </a:solidFill>
          <a:latin typeface="+mn-lt"/>
          <a:ea typeface="+mn-ea"/>
          <a:cs typeface="+mn-cs"/>
        </a:defRPr>
      </a:lvl3pPr>
      <a:lvl4pPr marL="685800" algn="l" defTabSz="457200" rtl="0" eaLnBrk="1" latinLnBrk="0" hangingPunct="1">
        <a:defRPr sz="900" kern="1200">
          <a:solidFill>
            <a:schemeClr val="tx1"/>
          </a:solidFill>
          <a:latin typeface="+mn-lt"/>
          <a:ea typeface="+mn-ea"/>
          <a:cs typeface="+mn-cs"/>
        </a:defRPr>
      </a:lvl4pPr>
      <a:lvl5pPr marL="914400" algn="l" defTabSz="457200" rtl="0" eaLnBrk="1" latinLnBrk="0" hangingPunct="1">
        <a:defRPr sz="900" kern="1200">
          <a:solidFill>
            <a:schemeClr val="tx1"/>
          </a:solidFill>
          <a:latin typeface="+mn-lt"/>
          <a:ea typeface="+mn-ea"/>
          <a:cs typeface="+mn-cs"/>
        </a:defRPr>
      </a:lvl5pPr>
      <a:lvl6pPr marL="1143000" algn="l" defTabSz="457200" rtl="0" eaLnBrk="1" latinLnBrk="0" hangingPunct="1">
        <a:defRPr sz="900" kern="1200">
          <a:solidFill>
            <a:schemeClr val="tx1"/>
          </a:solidFill>
          <a:latin typeface="+mn-lt"/>
          <a:ea typeface="+mn-ea"/>
          <a:cs typeface="+mn-cs"/>
        </a:defRPr>
      </a:lvl6pPr>
      <a:lvl7pPr marL="1371600" algn="l" defTabSz="457200" rtl="0" eaLnBrk="1" latinLnBrk="0" hangingPunct="1">
        <a:defRPr sz="900" kern="1200">
          <a:solidFill>
            <a:schemeClr val="tx1"/>
          </a:solidFill>
          <a:latin typeface="+mn-lt"/>
          <a:ea typeface="+mn-ea"/>
          <a:cs typeface="+mn-cs"/>
        </a:defRPr>
      </a:lvl7pPr>
      <a:lvl8pPr marL="1600200" algn="l" defTabSz="457200" rtl="0" eaLnBrk="1" latinLnBrk="0" hangingPunct="1">
        <a:defRPr sz="900" kern="1200">
          <a:solidFill>
            <a:schemeClr val="tx1"/>
          </a:solidFill>
          <a:latin typeface="+mn-lt"/>
          <a:ea typeface="+mn-ea"/>
          <a:cs typeface="+mn-cs"/>
        </a:defRPr>
      </a:lvl8pPr>
      <a:lvl9pPr marL="1828800" algn="l" defTabSz="457200" rtl="0" eaLnBrk="1" latinLnBrk="0" hangingPunct="1">
        <a:defRPr sz="9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0.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2.xml"/><Relationship Id="rId1" Type="http://schemas.openxmlformats.org/officeDocument/2006/relationships/slideLayout" Target="../slideLayouts/slideLayout20.xml"/><Relationship Id="rId4" Type="http://schemas.openxmlformats.org/officeDocument/2006/relationships/image" Target="../media/image7.svg"/></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6.xml"/><Relationship Id="rId4" Type="http://schemas.openxmlformats.org/officeDocument/2006/relationships/image" Target="../media/image12.png"/></Relationships>
</file>

<file path=ppt/slides/_rels/slide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7.xml"/><Relationship Id="rId1" Type="http://schemas.openxmlformats.org/officeDocument/2006/relationships/slideLayout" Target="../slideLayouts/slideLayout2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9.xml"/><Relationship Id="rId1" Type="http://schemas.openxmlformats.org/officeDocument/2006/relationships/slideLayout" Target="../slideLayouts/slideLayout19.xml"/><Relationship Id="rId4" Type="http://schemas.openxmlformats.org/officeDocument/2006/relationships/image" Target="../media/image19.png"/></Relationships>
</file>

<file path=ppt/slides/_rels/slide2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3.xml"/><Relationship Id="rId1" Type="http://schemas.openxmlformats.org/officeDocument/2006/relationships/slideLayout" Target="../slideLayouts/slideLayout14.xml"/><Relationship Id="rId4" Type="http://schemas.openxmlformats.org/officeDocument/2006/relationships/image" Target="../media/image24.png"/></Relationships>
</file>

<file path=ppt/slides/_rels/slide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Layout" Target="../slideLayouts/slideLayout23.xml"/><Relationship Id="rId4" Type="http://schemas.openxmlformats.org/officeDocument/2006/relationships/image" Target="../media/image28.png"/></Relationships>
</file>

<file path=ppt/slides/_rels/slide3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8" Type="http://schemas.openxmlformats.org/officeDocument/2006/relationships/image" Target="../media/image36.svg"/><Relationship Id="rId13" Type="http://schemas.openxmlformats.org/officeDocument/2006/relationships/image" Target="../media/image41.png"/><Relationship Id="rId18" Type="http://schemas.openxmlformats.org/officeDocument/2006/relationships/image" Target="../media/image46.svg"/><Relationship Id="rId26" Type="http://schemas.openxmlformats.org/officeDocument/2006/relationships/image" Target="../media/image54.svg"/><Relationship Id="rId3" Type="http://schemas.openxmlformats.org/officeDocument/2006/relationships/image" Target="../media/image31.png"/><Relationship Id="rId21" Type="http://schemas.openxmlformats.org/officeDocument/2006/relationships/image" Target="../media/image49.png"/><Relationship Id="rId7" Type="http://schemas.openxmlformats.org/officeDocument/2006/relationships/image" Target="../media/image35.png"/><Relationship Id="rId12" Type="http://schemas.openxmlformats.org/officeDocument/2006/relationships/image" Target="../media/image40.svg"/><Relationship Id="rId17" Type="http://schemas.openxmlformats.org/officeDocument/2006/relationships/image" Target="../media/image45.png"/><Relationship Id="rId25" Type="http://schemas.openxmlformats.org/officeDocument/2006/relationships/image" Target="../media/image53.png"/><Relationship Id="rId2" Type="http://schemas.openxmlformats.org/officeDocument/2006/relationships/image" Target="../media/image30.png"/><Relationship Id="rId16" Type="http://schemas.openxmlformats.org/officeDocument/2006/relationships/image" Target="../media/image44.svg"/><Relationship Id="rId20" Type="http://schemas.openxmlformats.org/officeDocument/2006/relationships/image" Target="../media/image48.svg"/><Relationship Id="rId1" Type="http://schemas.openxmlformats.org/officeDocument/2006/relationships/slideLayout" Target="../slideLayouts/slideLayout33.xml"/><Relationship Id="rId6" Type="http://schemas.openxmlformats.org/officeDocument/2006/relationships/image" Target="../media/image34.svg"/><Relationship Id="rId11" Type="http://schemas.openxmlformats.org/officeDocument/2006/relationships/image" Target="../media/image39.png"/><Relationship Id="rId24" Type="http://schemas.openxmlformats.org/officeDocument/2006/relationships/image" Target="../media/image52.svg"/><Relationship Id="rId5" Type="http://schemas.openxmlformats.org/officeDocument/2006/relationships/image" Target="../media/image33.png"/><Relationship Id="rId15" Type="http://schemas.openxmlformats.org/officeDocument/2006/relationships/image" Target="../media/image43.png"/><Relationship Id="rId23" Type="http://schemas.openxmlformats.org/officeDocument/2006/relationships/image" Target="../media/image51.png"/><Relationship Id="rId10" Type="http://schemas.openxmlformats.org/officeDocument/2006/relationships/image" Target="../media/image38.svg"/><Relationship Id="rId19" Type="http://schemas.openxmlformats.org/officeDocument/2006/relationships/image" Target="../media/image47.png"/><Relationship Id="rId4" Type="http://schemas.openxmlformats.org/officeDocument/2006/relationships/image" Target="../media/image32.svg"/><Relationship Id="rId9" Type="http://schemas.openxmlformats.org/officeDocument/2006/relationships/image" Target="../media/image37.png"/><Relationship Id="rId14" Type="http://schemas.openxmlformats.org/officeDocument/2006/relationships/image" Target="../media/image42.svg"/><Relationship Id="rId22" Type="http://schemas.openxmlformats.org/officeDocument/2006/relationships/image" Target="../media/image50.svg"/></Relationships>
</file>

<file path=ppt/slides/_rels/slide34.xml.rels><?xml version="1.0" encoding="UTF-8" standalone="yes"?>
<Relationships xmlns="http://schemas.openxmlformats.org/package/2006/relationships"><Relationship Id="rId8" Type="http://schemas.openxmlformats.org/officeDocument/2006/relationships/slide" Target="slide38.xml"/><Relationship Id="rId13" Type="http://schemas.openxmlformats.org/officeDocument/2006/relationships/image" Target="../media/image62.svg"/><Relationship Id="rId18" Type="http://schemas.openxmlformats.org/officeDocument/2006/relationships/image" Target="../media/image67.png"/><Relationship Id="rId3" Type="http://schemas.openxmlformats.org/officeDocument/2006/relationships/image" Target="../media/image56.jpeg"/><Relationship Id="rId21" Type="http://schemas.openxmlformats.org/officeDocument/2006/relationships/image" Target="../media/image70.svg"/><Relationship Id="rId7" Type="http://schemas.openxmlformats.org/officeDocument/2006/relationships/image" Target="../media/image58.png"/><Relationship Id="rId12" Type="http://schemas.openxmlformats.org/officeDocument/2006/relationships/image" Target="../media/image61.png"/><Relationship Id="rId17" Type="http://schemas.openxmlformats.org/officeDocument/2006/relationships/image" Target="../media/image66.svg"/><Relationship Id="rId2" Type="http://schemas.openxmlformats.org/officeDocument/2006/relationships/image" Target="../media/image55.png"/><Relationship Id="rId16" Type="http://schemas.openxmlformats.org/officeDocument/2006/relationships/image" Target="../media/image65.png"/><Relationship Id="rId20" Type="http://schemas.openxmlformats.org/officeDocument/2006/relationships/image" Target="../media/image69.png"/><Relationship Id="rId1" Type="http://schemas.openxmlformats.org/officeDocument/2006/relationships/slideLayout" Target="../slideLayouts/slideLayout33.xml"/><Relationship Id="rId6" Type="http://schemas.openxmlformats.org/officeDocument/2006/relationships/slide" Target="slide36.xml"/><Relationship Id="rId11" Type="http://schemas.openxmlformats.org/officeDocument/2006/relationships/image" Target="../media/image60.png"/><Relationship Id="rId24" Type="http://schemas.openxmlformats.org/officeDocument/2006/relationships/image" Target="../media/image73.png"/><Relationship Id="rId5" Type="http://schemas.openxmlformats.org/officeDocument/2006/relationships/image" Target="../media/image57.png"/><Relationship Id="rId15" Type="http://schemas.openxmlformats.org/officeDocument/2006/relationships/image" Target="../media/image64.svg"/><Relationship Id="rId23" Type="http://schemas.openxmlformats.org/officeDocument/2006/relationships/image" Target="../media/image72.svg"/><Relationship Id="rId10" Type="http://schemas.openxmlformats.org/officeDocument/2006/relationships/slide" Target="slide37.xml"/><Relationship Id="rId19" Type="http://schemas.openxmlformats.org/officeDocument/2006/relationships/image" Target="../media/image68.svg"/><Relationship Id="rId4" Type="http://schemas.openxmlformats.org/officeDocument/2006/relationships/slide" Target="slide35.xml"/><Relationship Id="rId9" Type="http://schemas.openxmlformats.org/officeDocument/2006/relationships/image" Target="../media/image59.png"/><Relationship Id="rId14" Type="http://schemas.openxmlformats.org/officeDocument/2006/relationships/image" Target="../media/image63.png"/><Relationship Id="rId22" Type="http://schemas.openxmlformats.org/officeDocument/2006/relationships/image" Target="../media/image71.png"/></Relationships>
</file>

<file path=ppt/slides/_rels/slide35.xml.rels><?xml version="1.0" encoding="UTF-8" standalone="yes"?>
<Relationships xmlns="http://schemas.openxmlformats.org/package/2006/relationships"><Relationship Id="rId8" Type="http://schemas.openxmlformats.org/officeDocument/2006/relationships/image" Target="../media/image79.png"/><Relationship Id="rId13" Type="http://schemas.openxmlformats.org/officeDocument/2006/relationships/image" Target="../media/image84.png"/><Relationship Id="rId18" Type="http://schemas.openxmlformats.org/officeDocument/2006/relationships/image" Target="../media/image89.png"/><Relationship Id="rId3" Type="http://schemas.openxmlformats.org/officeDocument/2006/relationships/image" Target="../media/image74.png"/><Relationship Id="rId7" Type="http://schemas.openxmlformats.org/officeDocument/2006/relationships/image" Target="../media/image78.png"/><Relationship Id="rId12" Type="http://schemas.openxmlformats.org/officeDocument/2006/relationships/image" Target="../media/image83.png"/><Relationship Id="rId17" Type="http://schemas.openxmlformats.org/officeDocument/2006/relationships/image" Target="../media/image88.png"/><Relationship Id="rId2" Type="http://schemas.openxmlformats.org/officeDocument/2006/relationships/slide" Target="slide34.xml"/><Relationship Id="rId16" Type="http://schemas.openxmlformats.org/officeDocument/2006/relationships/image" Target="../media/image87.png"/><Relationship Id="rId1" Type="http://schemas.openxmlformats.org/officeDocument/2006/relationships/slideLayout" Target="../slideLayouts/slideLayout33.xml"/><Relationship Id="rId6" Type="http://schemas.openxmlformats.org/officeDocument/2006/relationships/image" Target="../media/image77.png"/><Relationship Id="rId11" Type="http://schemas.openxmlformats.org/officeDocument/2006/relationships/image" Target="../media/image82.png"/><Relationship Id="rId5" Type="http://schemas.openxmlformats.org/officeDocument/2006/relationships/image" Target="../media/image76.png"/><Relationship Id="rId15" Type="http://schemas.openxmlformats.org/officeDocument/2006/relationships/image" Target="../media/image86.png"/><Relationship Id="rId10" Type="http://schemas.openxmlformats.org/officeDocument/2006/relationships/image" Target="../media/image81.png"/><Relationship Id="rId19" Type="http://schemas.openxmlformats.org/officeDocument/2006/relationships/image" Target="../media/image90.png"/><Relationship Id="rId4" Type="http://schemas.openxmlformats.org/officeDocument/2006/relationships/image" Target="../media/image75.png"/><Relationship Id="rId9" Type="http://schemas.openxmlformats.org/officeDocument/2006/relationships/image" Target="../media/image80.png"/><Relationship Id="rId14" Type="http://schemas.openxmlformats.org/officeDocument/2006/relationships/image" Target="../media/image85.png"/></Relationships>
</file>

<file path=ppt/slides/_rels/slide36.xml.rels><?xml version="1.0" encoding="UTF-8" standalone="yes"?>
<Relationships xmlns="http://schemas.openxmlformats.org/package/2006/relationships"><Relationship Id="rId8" Type="http://schemas.openxmlformats.org/officeDocument/2006/relationships/slide" Target="slide34.xml"/><Relationship Id="rId13" Type="http://schemas.openxmlformats.org/officeDocument/2006/relationships/image" Target="../media/image94.png"/><Relationship Id="rId18" Type="http://schemas.openxmlformats.org/officeDocument/2006/relationships/image" Target="../media/image99.png"/><Relationship Id="rId3" Type="http://schemas.microsoft.com/office/2007/relationships/media" Target="../media/media2.mp3"/><Relationship Id="rId7" Type="http://schemas.openxmlformats.org/officeDocument/2006/relationships/image" Target="../media/image72.svg"/><Relationship Id="rId12" Type="http://schemas.openxmlformats.org/officeDocument/2006/relationships/image" Target="../media/image93.png"/><Relationship Id="rId17" Type="http://schemas.openxmlformats.org/officeDocument/2006/relationships/image" Target="../media/image98.svg"/><Relationship Id="rId2" Type="http://schemas.openxmlformats.org/officeDocument/2006/relationships/audio" Target="../media/media1.mp3"/><Relationship Id="rId16" Type="http://schemas.openxmlformats.org/officeDocument/2006/relationships/image" Target="../media/image97.png"/><Relationship Id="rId1" Type="http://schemas.microsoft.com/office/2007/relationships/media" Target="../media/media1.mp3"/><Relationship Id="rId6" Type="http://schemas.openxmlformats.org/officeDocument/2006/relationships/image" Target="../media/image71.png"/><Relationship Id="rId11" Type="http://schemas.openxmlformats.org/officeDocument/2006/relationships/image" Target="../media/image92.png"/><Relationship Id="rId5" Type="http://schemas.openxmlformats.org/officeDocument/2006/relationships/slideLayout" Target="../slideLayouts/slideLayout33.xml"/><Relationship Id="rId15" Type="http://schemas.openxmlformats.org/officeDocument/2006/relationships/image" Target="../media/image96.svg"/><Relationship Id="rId10" Type="http://schemas.openxmlformats.org/officeDocument/2006/relationships/image" Target="../media/image91.png"/><Relationship Id="rId4" Type="http://schemas.openxmlformats.org/officeDocument/2006/relationships/audio" Target="../media/media2.mp3"/><Relationship Id="rId9" Type="http://schemas.openxmlformats.org/officeDocument/2006/relationships/image" Target="../media/image74.png"/><Relationship Id="rId14" Type="http://schemas.openxmlformats.org/officeDocument/2006/relationships/image" Target="../media/image95.png"/></Relationships>
</file>

<file path=ppt/slides/_rels/slide37.xml.rels><?xml version="1.0" encoding="UTF-8" standalone="yes"?>
<Relationships xmlns="http://schemas.openxmlformats.org/package/2006/relationships"><Relationship Id="rId8" Type="http://schemas.openxmlformats.org/officeDocument/2006/relationships/slide" Target="slide34.xml"/><Relationship Id="rId13" Type="http://schemas.openxmlformats.org/officeDocument/2006/relationships/image" Target="../media/image102.png"/><Relationship Id="rId18" Type="http://schemas.openxmlformats.org/officeDocument/2006/relationships/image" Target="../media/image107.png"/><Relationship Id="rId3" Type="http://schemas.microsoft.com/office/2007/relationships/media" Target="../media/media2.mp3"/><Relationship Id="rId7" Type="http://schemas.openxmlformats.org/officeDocument/2006/relationships/image" Target="../media/image72.svg"/><Relationship Id="rId12" Type="http://schemas.openxmlformats.org/officeDocument/2006/relationships/image" Target="../media/image101.png"/><Relationship Id="rId17" Type="http://schemas.openxmlformats.org/officeDocument/2006/relationships/image" Target="../media/image106.png"/><Relationship Id="rId2" Type="http://schemas.openxmlformats.org/officeDocument/2006/relationships/audio" Target="../media/media1.mp3"/><Relationship Id="rId16" Type="http://schemas.openxmlformats.org/officeDocument/2006/relationships/image" Target="../media/image105.png"/><Relationship Id="rId1" Type="http://schemas.microsoft.com/office/2007/relationships/media" Target="../media/media1.mp3"/><Relationship Id="rId6" Type="http://schemas.openxmlformats.org/officeDocument/2006/relationships/image" Target="../media/image71.png"/><Relationship Id="rId11" Type="http://schemas.openxmlformats.org/officeDocument/2006/relationships/image" Target="../media/image100.png"/><Relationship Id="rId5" Type="http://schemas.openxmlformats.org/officeDocument/2006/relationships/slideLayout" Target="../slideLayouts/slideLayout33.xml"/><Relationship Id="rId15" Type="http://schemas.openxmlformats.org/officeDocument/2006/relationships/image" Target="../media/image104.png"/><Relationship Id="rId10" Type="http://schemas.openxmlformats.org/officeDocument/2006/relationships/image" Target="../media/image99.png"/><Relationship Id="rId4" Type="http://schemas.openxmlformats.org/officeDocument/2006/relationships/audio" Target="../media/media2.mp3"/><Relationship Id="rId9" Type="http://schemas.openxmlformats.org/officeDocument/2006/relationships/image" Target="../media/image74.png"/><Relationship Id="rId14" Type="http://schemas.openxmlformats.org/officeDocument/2006/relationships/image" Target="../media/image103.png"/></Relationships>
</file>

<file path=ppt/slides/_rels/slide38.xml.rels><?xml version="1.0" encoding="UTF-8" standalone="yes"?>
<Relationships xmlns="http://schemas.openxmlformats.org/package/2006/relationships"><Relationship Id="rId8" Type="http://schemas.openxmlformats.org/officeDocument/2006/relationships/image" Target="../media/image72.svg"/><Relationship Id="rId13" Type="http://schemas.openxmlformats.org/officeDocument/2006/relationships/image" Target="../media/image97.png"/><Relationship Id="rId3" Type="http://schemas.microsoft.com/office/2007/relationships/media" Target="../media/media2.mp3"/><Relationship Id="rId7" Type="http://schemas.openxmlformats.org/officeDocument/2006/relationships/image" Target="../media/image71.png"/><Relationship Id="rId12" Type="http://schemas.openxmlformats.org/officeDocument/2006/relationships/image" Target="../media/image96.sv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08.png"/><Relationship Id="rId11" Type="http://schemas.openxmlformats.org/officeDocument/2006/relationships/image" Target="../media/image95.png"/><Relationship Id="rId5" Type="http://schemas.openxmlformats.org/officeDocument/2006/relationships/slideLayout" Target="../slideLayouts/slideLayout33.xml"/><Relationship Id="rId15" Type="http://schemas.openxmlformats.org/officeDocument/2006/relationships/image" Target="../media/image99.png"/><Relationship Id="rId10" Type="http://schemas.openxmlformats.org/officeDocument/2006/relationships/image" Target="../media/image74.png"/><Relationship Id="rId4" Type="http://schemas.openxmlformats.org/officeDocument/2006/relationships/audio" Target="../media/media2.mp3"/><Relationship Id="rId9" Type="http://schemas.openxmlformats.org/officeDocument/2006/relationships/slide" Target="slide34.xml"/><Relationship Id="rId14" Type="http://schemas.openxmlformats.org/officeDocument/2006/relationships/image" Target="../media/image98.svg"/></Relationships>
</file>

<file path=ppt/slides/_rels/slide3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20.xml"/></Relationships>
</file>

<file path=ppt/slides/_rels/slide44.xml.rels><?xml version="1.0" encoding="UTF-8" standalone="yes"?>
<Relationships xmlns="http://schemas.openxmlformats.org/package/2006/relationships"><Relationship Id="rId2" Type="http://schemas.openxmlformats.org/officeDocument/2006/relationships/image" Target="../media/image113.jpe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image" Target="../media/image117.png"/><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image" Target="../media/image119.png"/><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5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6.xml"/><Relationship Id="rId4" Type="http://schemas.openxmlformats.org/officeDocument/2006/relationships/image" Target="../media/image3.sv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E9"/>
        </a:solidFill>
        <a:effectLst/>
      </p:bgPr>
    </p:bg>
    <p:spTree>
      <p:nvGrpSpPr>
        <p:cNvPr id="1" name="Shape 13766"/>
        <p:cNvGrpSpPr/>
        <p:nvPr/>
      </p:nvGrpSpPr>
      <p:grpSpPr>
        <a:xfrm>
          <a:off x="0" y="0"/>
          <a:ext cx="0" cy="0"/>
          <a:chOff x="0" y="0"/>
          <a:chExt cx="0" cy="0"/>
        </a:xfrm>
      </p:grpSpPr>
      <p:sp>
        <p:nvSpPr>
          <p:cNvPr id="13767" name="Google Shape;13767;p32"/>
          <p:cNvSpPr/>
          <p:nvPr/>
        </p:nvSpPr>
        <p:spPr>
          <a:xfrm>
            <a:off x="1355360" y="960145"/>
            <a:ext cx="6433200" cy="32232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32"/>
          <p:cNvSpPr txBox="1">
            <a:spLocks noGrp="1"/>
          </p:cNvSpPr>
          <p:nvPr>
            <p:ph type="ctrTitle"/>
          </p:nvPr>
        </p:nvSpPr>
        <p:spPr>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 sz="3200" dirty="0">
                <a:solidFill>
                  <a:schemeClr val="accent2">
                    <a:lumMod val="10000"/>
                  </a:schemeClr>
                </a:solidFill>
                <a:latin typeface="+mn-lt"/>
              </a:rPr>
              <a:t>CHÀO MỪNG CÁC EM ĐẾN VỚI BÀI HỌC HÔM NAY!</a:t>
            </a:r>
            <a:endParaRPr sz="3200" dirty="0">
              <a:solidFill>
                <a:schemeClr val="accent2">
                  <a:lumMod val="10000"/>
                </a:schemeClr>
              </a:solidFill>
              <a:latin typeface="+mn-lt"/>
            </a:endParaRPr>
          </a:p>
        </p:txBody>
      </p:sp>
      <p:sp>
        <p:nvSpPr>
          <p:cNvPr id="13769" name="Google Shape;13769;p32"/>
          <p:cNvSpPr txBox="1">
            <a:spLocks noGrp="1"/>
          </p:cNvSpPr>
          <p:nvPr>
            <p:ph type="subTitle" idx="1"/>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000" b="1" dirty="0">
                <a:solidFill>
                  <a:srgbClr val="C00000"/>
                </a:solidFill>
                <a:latin typeface="+mn-lt"/>
              </a:rPr>
              <a:t>WELCOME TO OUR CLASS!</a:t>
            </a:r>
            <a:endParaRPr sz="2000" b="1" dirty="0">
              <a:solidFill>
                <a:srgbClr val="C00000"/>
              </a:solidFill>
              <a:latin typeface="+mn-lt"/>
            </a:endParaRPr>
          </a:p>
        </p:txBody>
      </p:sp>
      <p:sp>
        <p:nvSpPr>
          <p:cNvPr id="13771" name="Google Shape;13771;p32"/>
          <p:cNvSpPr txBox="1">
            <a:spLocks noGrp="1"/>
          </p:cNvSpPr>
          <p:nvPr>
            <p:ph type="title" idx="4294967295"/>
          </p:nvPr>
        </p:nvSpPr>
        <p:spPr>
          <a:xfrm>
            <a:off x="0" y="434975"/>
            <a:ext cx="1216025" cy="61595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a:solidFill>
                  <a:schemeClr val="accent1"/>
                </a:solidFill>
                <a:latin typeface="Montserrat Black"/>
                <a:ea typeface="Montserrat Black"/>
                <a:cs typeface="Montserrat Black"/>
                <a:sym typeface="Montserrat Black"/>
              </a:rPr>
              <a:t>10TH GRADE</a:t>
            </a:r>
            <a:endParaRPr sz="1600" dirty="0">
              <a:solidFill>
                <a:schemeClr val="accent1"/>
              </a:solidFill>
              <a:latin typeface="Montserrat Black"/>
              <a:ea typeface="Montserrat Black"/>
              <a:cs typeface="Montserrat Black"/>
              <a:sym typeface="Montserrat Black"/>
            </a:endParaRPr>
          </a:p>
        </p:txBody>
      </p:sp>
      <p:sp>
        <p:nvSpPr>
          <p:cNvPr id="13770" name="Google Shape;13770;p32"/>
          <p:cNvSpPr/>
          <p:nvPr/>
        </p:nvSpPr>
        <p:spPr>
          <a:xfrm>
            <a:off x="3725050" y="394885"/>
            <a:ext cx="1693800" cy="696300"/>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32"/>
          <p:cNvSpPr/>
          <p:nvPr/>
        </p:nvSpPr>
        <p:spPr>
          <a:xfrm rot="3390789">
            <a:off x="7113431" y="793589"/>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3" name="Google Shape;13773;p32"/>
          <p:cNvGrpSpPr/>
          <p:nvPr/>
        </p:nvGrpSpPr>
        <p:grpSpPr>
          <a:xfrm>
            <a:off x="550427" y="1740359"/>
            <a:ext cx="1330970" cy="1441475"/>
            <a:chOff x="550427" y="1740359"/>
            <a:chExt cx="1330970" cy="1441475"/>
          </a:xfrm>
        </p:grpSpPr>
        <p:sp>
          <p:nvSpPr>
            <p:cNvPr id="13774" name="Google Shape;13774;p32"/>
            <p:cNvSpPr/>
            <p:nvPr/>
          </p:nvSpPr>
          <p:spPr>
            <a:xfrm rot="-4499877">
              <a:off x="883688" y="2000340"/>
              <a:ext cx="684474" cy="880171"/>
            </a:xfrm>
            <a:custGeom>
              <a:avLst/>
              <a:gdLst/>
              <a:ahLst/>
              <a:cxnLst/>
              <a:rect l="l" t="t" r="r" b="b"/>
              <a:pathLst>
                <a:path w="11331" h="14571" fill="none" extrusionOk="0">
                  <a:moveTo>
                    <a:pt x="0" y="14571"/>
                  </a:moveTo>
                  <a:lnTo>
                    <a:pt x="11330" y="0"/>
                  </a:lnTo>
                </a:path>
              </a:pathLst>
            </a:custGeom>
            <a:noFill/>
            <a:ln w="1400" cap="rnd" cmpd="sng">
              <a:solidFill>
                <a:srgbClr val="1F19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32"/>
            <p:cNvSpPr/>
            <p:nvPr/>
          </p:nvSpPr>
          <p:spPr>
            <a:xfrm rot="-4499877">
              <a:off x="728546" y="1815811"/>
              <a:ext cx="974731" cy="1116719"/>
            </a:xfrm>
            <a:custGeom>
              <a:avLst/>
              <a:gdLst/>
              <a:ahLst/>
              <a:cxnLst/>
              <a:rect l="l" t="t" r="r" b="b"/>
              <a:pathLst>
                <a:path w="16136" h="18487" extrusionOk="0">
                  <a:moveTo>
                    <a:pt x="11353" y="0"/>
                  </a:moveTo>
                  <a:lnTo>
                    <a:pt x="145" y="14537"/>
                  </a:lnTo>
                  <a:cubicBezTo>
                    <a:pt x="145" y="14549"/>
                    <a:pt x="135" y="14559"/>
                    <a:pt x="135" y="14571"/>
                  </a:cubicBezTo>
                  <a:cubicBezTo>
                    <a:pt x="78" y="14638"/>
                    <a:pt x="56" y="14705"/>
                    <a:pt x="45" y="14783"/>
                  </a:cubicBezTo>
                  <a:cubicBezTo>
                    <a:pt x="0" y="15443"/>
                    <a:pt x="716" y="16493"/>
                    <a:pt x="1777" y="17342"/>
                  </a:cubicBezTo>
                  <a:cubicBezTo>
                    <a:pt x="2674" y="18057"/>
                    <a:pt x="3667" y="18487"/>
                    <a:pt x="4332" y="18487"/>
                  </a:cubicBezTo>
                  <a:cubicBezTo>
                    <a:pt x="4487" y="18487"/>
                    <a:pt x="4624" y="18463"/>
                    <a:pt x="4738" y="18415"/>
                  </a:cubicBezTo>
                  <a:cubicBezTo>
                    <a:pt x="4771" y="18403"/>
                    <a:pt x="4794" y="18392"/>
                    <a:pt x="4828" y="18370"/>
                  </a:cubicBezTo>
                  <a:lnTo>
                    <a:pt x="16135" y="3800"/>
                  </a:lnTo>
                  <a:lnTo>
                    <a:pt x="16135" y="3800"/>
                  </a:lnTo>
                  <a:cubicBezTo>
                    <a:pt x="16012" y="3855"/>
                    <a:pt x="15856" y="3877"/>
                    <a:pt x="15677" y="3877"/>
                  </a:cubicBezTo>
                  <a:cubicBezTo>
                    <a:pt x="14996" y="3877"/>
                    <a:pt x="14012" y="3464"/>
                    <a:pt x="13084" y="2727"/>
                  </a:cubicBezTo>
                  <a:cubicBezTo>
                    <a:pt x="11922" y="1811"/>
                    <a:pt x="11252" y="716"/>
                    <a:pt x="11353" y="0"/>
                  </a:cubicBezTo>
                  <a:close/>
                </a:path>
              </a:pathLst>
            </a:custGeom>
            <a:solidFill>
              <a:schemeClr val="accent4"/>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32"/>
            <p:cNvSpPr/>
            <p:nvPr/>
          </p:nvSpPr>
          <p:spPr>
            <a:xfrm rot="-4499877">
              <a:off x="800158" y="2040869"/>
              <a:ext cx="684474" cy="880171"/>
            </a:xfrm>
            <a:custGeom>
              <a:avLst/>
              <a:gdLst/>
              <a:ahLst/>
              <a:cxnLst/>
              <a:rect l="l" t="t" r="r" b="b"/>
              <a:pathLst>
                <a:path w="11331" h="14571" fill="none" extrusionOk="0">
                  <a:moveTo>
                    <a:pt x="0" y="14571"/>
                  </a:moveTo>
                  <a:lnTo>
                    <a:pt x="1133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32"/>
            <p:cNvSpPr/>
            <p:nvPr/>
          </p:nvSpPr>
          <p:spPr>
            <a:xfrm rot="-4499877">
              <a:off x="953755" y="1942228"/>
              <a:ext cx="684474" cy="880231"/>
            </a:xfrm>
            <a:custGeom>
              <a:avLst/>
              <a:gdLst/>
              <a:ahLst/>
              <a:cxnLst/>
              <a:rect l="l" t="t" r="r" b="b"/>
              <a:pathLst>
                <a:path w="11331" h="14572" fill="none" extrusionOk="0">
                  <a:moveTo>
                    <a:pt x="0" y="14571"/>
                  </a:moveTo>
                  <a:lnTo>
                    <a:pt x="1133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32"/>
            <p:cNvSpPr/>
            <p:nvPr/>
          </p:nvSpPr>
          <p:spPr>
            <a:xfrm rot="-4499877">
              <a:off x="1001487" y="1878923"/>
              <a:ext cx="684475" cy="880214"/>
            </a:xfrm>
            <a:custGeom>
              <a:avLst/>
              <a:gdLst/>
              <a:ahLst/>
              <a:cxnLst/>
              <a:rect l="l" t="t" r="r" b="b"/>
              <a:pathLst>
                <a:path w="11443" h="14695" fill="none" extrusionOk="0">
                  <a:moveTo>
                    <a:pt x="1" y="14694"/>
                  </a:moveTo>
                  <a:lnTo>
                    <a:pt x="1144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32"/>
            <p:cNvSpPr/>
            <p:nvPr/>
          </p:nvSpPr>
          <p:spPr>
            <a:xfrm rot="-4499877">
              <a:off x="886815" y="2006267"/>
              <a:ext cx="684474" cy="872940"/>
            </a:xfrm>
            <a:custGeom>
              <a:avLst/>
              <a:gdLst/>
              <a:ahLst/>
              <a:cxnLst/>
              <a:rect l="l" t="t" r="r" b="b"/>
              <a:pathLst>
                <a:path w="11331" h="14572" fill="none" extrusionOk="0">
                  <a:moveTo>
                    <a:pt x="0" y="14571"/>
                  </a:moveTo>
                  <a:lnTo>
                    <a:pt x="1133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32"/>
            <p:cNvSpPr/>
            <p:nvPr/>
          </p:nvSpPr>
          <p:spPr>
            <a:xfrm rot="8608594">
              <a:off x="1620243" y="2935562"/>
              <a:ext cx="188523" cy="210845"/>
            </a:xfrm>
            <a:prstGeom prst="triangle">
              <a:avLst>
                <a:gd name="adj" fmla="val 5000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32"/>
            <p:cNvSpPr/>
            <p:nvPr/>
          </p:nvSpPr>
          <p:spPr>
            <a:xfrm rot="-4499805">
              <a:off x="1425711" y="2692837"/>
              <a:ext cx="351852" cy="334686"/>
            </a:xfrm>
            <a:custGeom>
              <a:avLst/>
              <a:gdLst/>
              <a:ahLst/>
              <a:cxnLst/>
              <a:rect l="l" t="t" r="r" b="b"/>
              <a:pathLst>
                <a:path w="5308" h="5375" extrusionOk="0">
                  <a:moveTo>
                    <a:pt x="905" y="1"/>
                  </a:moveTo>
                  <a:lnTo>
                    <a:pt x="0" y="4180"/>
                  </a:lnTo>
                  <a:cubicBezTo>
                    <a:pt x="738" y="4180"/>
                    <a:pt x="1364" y="4671"/>
                    <a:pt x="1542" y="5375"/>
                  </a:cubicBezTo>
                  <a:lnTo>
                    <a:pt x="5308" y="3497"/>
                  </a:lnTo>
                  <a:cubicBezTo>
                    <a:pt x="4649" y="3497"/>
                    <a:pt x="3743" y="3107"/>
                    <a:pt x="2872" y="2459"/>
                  </a:cubicBezTo>
                  <a:cubicBezTo>
                    <a:pt x="2805" y="2414"/>
                    <a:pt x="2749" y="2369"/>
                    <a:pt x="2693" y="2325"/>
                  </a:cubicBezTo>
                  <a:lnTo>
                    <a:pt x="2682" y="2313"/>
                  </a:lnTo>
                  <a:cubicBezTo>
                    <a:pt x="2671" y="2313"/>
                    <a:pt x="2671" y="2302"/>
                    <a:pt x="2671" y="2302"/>
                  </a:cubicBezTo>
                  <a:cubicBezTo>
                    <a:pt x="1732" y="1565"/>
                    <a:pt x="1073" y="682"/>
                    <a:pt x="905" y="1"/>
                  </a:cubicBezTo>
                  <a:close/>
                </a:path>
              </a:pathLst>
            </a:custGeom>
            <a:solidFill>
              <a:schemeClr val="accent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32"/>
            <p:cNvSpPr/>
            <p:nvPr/>
          </p:nvSpPr>
          <p:spPr>
            <a:xfrm rot="-4499817">
              <a:off x="708677" y="1802701"/>
              <a:ext cx="328068" cy="259323"/>
            </a:xfrm>
            <a:custGeom>
              <a:avLst/>
              <a:gdLst/>
              <a:ahLst/>
              <a:cxnLst/>
              <a:rect l="l" t="t" r="r" b="b"/>
              <a:pathLst>
                <a:path w="5431" h="4293" extrusionOk="0">
                  <a:moveTo>
                    <a:pt x="2326" y="1431"/>
                  </a:moveTo>
                  <a:cubicBezTo>
                    <a:pt x="2540" y="1431"/>
                    <a:pt x="2839" y="1558"/>
                    <a:pt x="3129" y="1789"/>
                  </a:cubicBezTo>
                  <a:cubicBezTo>
                    <a:pt x="3564" y="2134"/>
                    <a:pt x="3777" y="2548"/>
                    <a:pt x="3621" y="2750"/>
                  </a:cubicBezTo>
                  <a:cubicBezTo>
                    <a:pt x="3564" y="2817"/>
                    <a:pt x="3487" y="2850"/>
                    <a:pt x="3375" y="2850"/>
                  </a:cubicBezTo>
                  <a:cubicBezTo>
                    <a:pt x="3162" y="2850"/>
                    <a:pt x="2861" y="2727"/>
                    <a:pt x="2570" y="2492"/>
                  </a:cubicBezTo>
                  <a:cubicBezTo>
                    <a:pt x="2134" y="2146"/>
                    <a:pt x="1922" y="1732"/>
                    <a:pt x="2079" y="1531"/>
                  </a:cubicBezTo>
                  <a:cubicBezTo>
                    <a:pt x="2131" y="1464"/>
                    <a:pt x="2218" y="1431"/>
                    <a:pt x="2326" y="1431"/>
                  </a:cubicBezTo>
                  <a:close/>
                  <a:moveTo>
                    <a:pt x="1061" y="1"/>
                  </a:moveTo>
                  <a:cubicBezTo>
                    <a:pt x="783" y="1"/>
                    <a:pt x="559" y="79"/>
                    <a:pt x="436" y="247"/>
                  </a:cubicBezTo>
                  <a:cubicBezTo>
                    <a:pt x="0" y="794"/>
                    <a:pt x="716" y="2090"/>
                    <a:pt x="2045" y="3140"/>
                  </a:cubicBezTo>
                  <a:cubicBezTo>
                    <a:pt x="2693" y="3654"/>
                    <a:pt x="3386" y="4034"/>
                    <a:pt x="3989" y="4202"/>
                  </a:cubicBezTo>
                  <a:cubicBezTo>
                    <a:pt x="4217" y="4262"/>
                    <a:pt x="4423" y="4293"/>
                    <a:pt x="4602" y="4293"/>
                  </a:cubicBezTo>
                  <a:cubicBezTo>
                    <a:pt x="4889" y="4293"/>
                    <a:pt x="5106" y="4215"/>
                    <a:pt x="5230" y="4056"/>
                  </a:cubicBezTo>
                  <a:cubicBezTo>
                    <a:pt x="5431" y="3800"/>
                    <a:pt x="5386" y="3353"/>
                    <a:pt x="5096" y="2817"/>
                  </a:cubicBezTo>
                  <a:cubicBezTo>
                    <a:pt x="4783" y="2258"/>
                    <a:pt x="4269" y="1665"/>
                    <a:pt x="3621" y="1151"/>
                  </a:cubicBezTo>
                  <a:cubicBezTo>
                    <a:pt x="2693" y="425"/>
                    <a:pt x="1721" y="1"/>
                    <a:pt x="106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83" name="Google Shape;13783;p32"/>
          <p:cNvSpPr/>
          <p:nvPr/>
        </p:nvSpPr>
        <p:spPr>
          <a:xfrm>
            <a:off x="8214062" y="500664"/>
            <a:ext cx="416376" cy="484724"/>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3"/>
                </a:solidFill>
                <a:latin typeface="Montserrat;900"/>
              </a:rPr>
              <a:t>√</a:t>
            </a:r>
          </a:p>
        </p:txBody>
      </p:sp>
      <p:sp>
        <p:nvSpPr>
          <p:cNvPr id="13784" name="Google Shape;13784;p32"/>
          <p:cNvSpPr/>
          <p:nvPr/>
        </p:nvSpPr>
        <p:spPr>
          <a:xfrm>
            <a:off x="401150" y="2848973"/>
            <a:ext cx="320602" cy="264502"/>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1"/>
                </a:solidFill>
                <a:latin typeface="Montserrat;900"/>
              </a:rPr>
              <a:t>x</a:t>
            </a:r>
          </a:p>
        </p:txBody>
      </p:sp>
      <p:sp>
        <p:nvSpPr>
          <p:cNvPr id="13785" name="Google Shape;13785;p32"/>
          <p:cNvSpPr/>
          <p:nvPr/>
        </p:nvSpPr>
        <p:spPr>
          <a:xfrm>
            <a:off x="7005865" y="4625476"/>
            <a:ext cx="1315726" cy="233515"/>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2"/>
                </a:solidFill>
                <a:latin typeface="Montserrat;900"/>
              </a:rPr>
              <a:t>b2 - 4ac</a:t>
            </a:r>
          </a:p>
        </p:txBody>
      </p:sp>
      <p:grpSp>
        <p:nvGrpSpPr>
          <p:cNvPr id="13786" name="Google Shape;13786;p32"/>
          <p:cNvGrpSpPr/>
          <p:nvPr/>
        </p:nvGrpSpPr>
        <p:grpSpPr>
          <a:xfrm>
            <a:off x="1507775" y="1112550"/>
            <a:ext cx="111400" cy="125400"/>
            <a:chOff x="1707200" y="137775"/>
            <a:chExt cx="111400" cy="125400"/>
          </a:xfrm>
        </p:grpSpPr>
        <p:cxnSp>
          <p:nvCxnSpPr>
            <p:cNvPr id="13787" name="Google Shape;13787;p32"/>
            <p:cNvCxnSpPr/>
            <p:nvPr/>
          </p:nvCxnSpPr>
          <p:spPr>
            <a:xfrm>
              <a:off x="1707200" y="1377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3788" name="Google Shape;13788;p32"/>
            <p:cNvCxnSpPr/>
            <p:nvPr/>
          </p:nvCxnSpPr>
          <p:spPr>
            <a:xfrm flipH="1">
              <a:off x="1707300" y="137775"/>
              <a:ext cx="111300" cy="125400"/>
            </a:xfrm>
            <a:prstGeom prst="straightConnector1">
              <a:avLst/>
            </a:prstGeom>
            <a:noFill/>
            <a:ln w="19050" cap="flat" cmpd="sng">
              <a:solidFill>
                <a:schemeClr val="dk1"/>
              </a:solidFill>
              <a:prstDash val="solid"/>
              <a:round/>
              <a:headEnd type="none" w="med" len="med"/>
              <a:tailEnd type="none" w="med" len="med"/>
            </a:ln>
          </p:spPr>
        </p:cxnSp>
      </p:grpSp>
      <p:sp>
        <p:nvSpPr>
          <p:cNvPr id="13789" name="Google Shape;13789;p32"/>
          <p:cNvSpPr/>
          <p:nvPr/>
        </p:nvSpPr>
        <p:spPr>
          <a:xfrm>
            <a:off x="2604168" y="248000"/>
            <a:ext cx="510158" cy="363630"/>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4"/>
                </a:solidFill>
                <a:latin typeface="Montserrat;900"/>
              </a:rPr>
              <a:t>x²</a:t>
            </a:r>
          </a:p>
        </p:txBody>
      </p:sp>
    </p:spTree>
  </p:cSld>
  <p:clrMapOvr>
    <a:masterClrMapping/>
  </p:clrMapOvr>
  <p:transition spd="med">
    <p:random/>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954"/>
        <p:cNvGrpSpPr/>
        <p:nvPr/>
      </p:nvGrpSpPr>
      <p:grpSpPr>
        <a:xfrm>
          <a:off x="0" y="0"/>
          <a:ext cx="0" cy="0"/>
          <a:chOff x="0" y="0"/>
          <a:chExt cx="0" cy="0"/>
        </a:xfrm>
      </p:grpSpPr>
      <p:sp>
        <p:nvSpPr>
          <p:cNvPr id="29" name="Google Shape;13946;p38">
            <a:extLst>
              <a:ext uri="{FF2B5EF4-FFF2-40B4-BE49-F238E27FC236}">
                <a16:creationId xmlns:a16="http://schemas.microsoft.com/office/drawing/2014/main" id="{E685E717-12B3-4815-A968-C44A8C6BA7B8}"/>
              </a:ext>
            </a:extLst>
          </p:cNvPr>
          <p:cNvSpPr/>
          <p:nvPr/>
        </p:nvSpPr>
        <p:spPr>
          <a:xfrm>
            <a:off x="3964482" y="382786"/>
            <a:ext cx="1565754" cy="608163"/>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dirty="0"/>
          </a:p>
        </p:txBody>
      </p:sp>
      <p:sp>
        <p:nvSpPr>
          <p:cNvPr id="30" name="Google Shape;13940;p38">
            <a:extLst>
              <a:ext uri="{FF2B5EF4-FFF2-40B4-BE49-F238E27FC236}">
                <a16:creationId xmlns:a16="http://schemas.microsoft.com/office/drawing/2014/main" id="{37C64385-9C4F-4B1C-9285-C6EA9BF43069}"/>
              </a:ext>
            </a:extLst>
          </p:cNvPr>
          <p:cNvSpPr txBox="1">
            <a:spLocks/>
          </p:cNvSpPr>
          <p:nvPr/>
        </p:nvSpPr>
        <p:spPr>
          <a:xfrm>
            <a:off x="3396307" y="558505"/>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r>
              <a:rPr lang="en-US" sz="2400" b="1" dirty="0" err="1">
                <a:latin typeface="+mn-lt"/>
              </a:rPr>
              <a:t>Giải</a:t>
            </a:r>
            <a:endParaRPr lang="en-US" sz="2400" b="1" dirty="0">
              <a:latin typeface="+mn-lt"/>
            </a:endParaRPr>
          </a:p>
        </p:txBody>
      </p:sp>
      <mc:AlternateContent xmlns:mc="http://schemas.openxmlformats.org/markup-compatibility/2006">
        <mc:Choice xmlns:a14="http://schemas.microsoft.com/office/drawing/2010/main" Requires="a14">
          <p:sp>
            <p:nvSpPr>
              <p:cNvPr id="16" name="TextBox 15">
                <a:extLst>
                  <a:ext uri="{FF2B5EF4-FFF2-40B4-BE49-F238E27FC236}">
                    <a16:creationId xmlns:a16="http://schemas.microsoft.com/office/drawing/2014/main" id="{0CD24865-969C-468D-8171-C828AAAA1830}"/>
                  </a:ext>
                </a:extLst>
              </p:cNvPr>
              <p:cNvSpPr txBox="1"/>
              <p:nvPr/>
            </p:nvSpPr>
            <p:spPr>
              <a:xfrm>
                <a:off x="664390" y="1617610"/>
                <a:ext cx="7815213" cy="2276842"/>
              </a:xfrm>
              <a:prstGeom prst="rect">
                <a:avLst/>
              </a:prstGeom>
              <a:noFill/>
            </p:spPr>
            <p:txBody>
              <a:bodyPr wrap="square" rtlCol="0">
                <a:spAutoFit/>
              </a:bodyPr>
              <a:lstStyle/>
              <a:p>
                <a:pPr marL="0" marR="0" algn="just">
                  <a:lnSpc>
                    <a:spcPct val="150000"/>
                  </a:lnSpc>
                  <a:spcBef>
                    <a:spcPts val="0"/>
                  </a:spcBef>
                  <a:spcAft>
                    <a:spcPts val="1200"/>
                  </a:spcAft>
                </a:pPr>
                <a:r>
                  <a:rPr lang="en-US" sz="2000" dirty="0" err="1">
                    <a:effectLst/>
                    <a:latin typeface="+mn-lt"/>
                    <a:ea typeface="Calibri" panose="020F0502020204030204" pitchFamily="34" charset="0"/>
                    <a:cs typeface="Times New Roman" panose="02020603050405020304" pitchFamily="18" charset="0"/>
                  </a:rPr>
                  <a:t>Không</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gian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mẫu</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là</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tập</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tất</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cả</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các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tập</a:t>
                </a:r>
                <a:r>
                  <a:rPr lang="en-US" sz="2000" dirty="0">
                    <a:effectLst/>
                    <a:latin typeface="+mn-lt"/>
                    <a:ea typeface="Calibri" panose="020F0502020204030204" pitchFamily="34" charset="0"/>
                    <a:cs typeface="Times New Roman" panose="02020603050405020304" pitchFamily="18" charset="0"/>
                  </a:rPr>
                  <a:t> con </a:t>
                </a:r>
                <a:r>
                  <a:rPr lang="en-US" sz="2000" dirty="0" err="1">
                    <a:effectLst/>
                    <a:latin typeface="+mn-lt"/>
                    <a:ea typeface="Calibri" panose="020F0502020204030204" pitchFamily="34" charset="0"/>
                    <a:cs typeface="Times New Roman" panose="02020603050405020304" pitchFamily="18" charset="0"/>
                  </a:rPr>
                  <a:t>gồm</a:t>
                </a:r>
                <a:r>
                  <a:rPr lang="en-US" sz="2000" dirty="0">
                    <a:effectLst/>
                    <a:latin typeface="+mn-lt"/>
                    <a:ea typeface="Calibri" panose="020F0502020204030204" pitchFamily="34" charset="0"/>
                    <a:cs typeface="Times New Roman" panose="02020603050405020304" pitchFamily="18" charset="0"/>
                  </a:rPr>
                  <a:t>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trong</a:t>
                </a:r>
                <a:r>
                  <a:rPr lang="en-US" sz="2000" dirty="0">
                    <a:effectLst/>
                    <a:latin typeface="+mn-lt"/>
                    <a:ea typeface="Calibri" panose="020F0502020204030204" pitchFamily="34" charset="0"/>
                    <a:cs typeface="Times New Roman" panose="02020603050405020304" pitchFamily="18" charset="0"/>
                  </a:rPr>
                  <a:t> 10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Vậy</a:t>
                </a:r>
                <a:r>
                  <a:rPr lang="en-US" sz="2000" dirty="0">
                    <a:latin typeface="+mn-lt"/>
                    <a:ea typeface="Calibri" panose="020F0502020204030204" pitchFamily="34" charset="0"/>
                    <a:cs typeface="Times New Roman" panose="02020603050405020304" pitchFamily="18" charset="0"/>
                  </a:rPr>
                  <a:t> </a:t>
                </a:r>
                <a14:m>
                  <m:oMath xmlns:m="http://schemas.openxmlformats.org/officeDocument/2006/math">
                    <m:r>
                      <a:rPr lang="en-US" sz="2000" i="1">
                        <a:effectLst/>
                        <a:latin typeface="+mn-lt"/>
                        <a:ea typeface="Calibri" panose="020F0502020204030204" pitchFamily="34" charset="0"/>
                        <a:cs typeface="Times New Roman" panose="02020603050405020304" pitchFamily="18" charset="0"/>
                      </a:rPr>
                      <m:t>𝑛</m:t>
                    </m:r>
                    <m:r>
                      <a:rPr lang="en-US" sz="2000">
                        <a:effectLst/>
                        <a:latin typeface="+mn-lt"/>
                        <a:ea typeface="Calibri" panose="020F0502020204030204" pitchFamily="34" charset="0"/>
                        <a:cs typeface="Times New Roman" panose="02020603050405020304" pitchFamily="18" charset="0"/>
                      </a:rPr>
                      <m:t>(</m:t>
                    </m:r>
                    <m:r>
                      <m:rPr>
                        <m:sty m:val="p"/>
                      </m:rPr>
                      <a:rPr lang="en-US" sz="2000">
                        <a:effectLst/>
                        <a:latin typeface="+mn-lt"/>
                        <a:ea typeface="Calibri" panose="020F0502020204030204" pitchFamily="34" charset="0"/>
                        <a:cs typeface="Times New Roman" panose="02020603050405020304" pitchFamily="18" charset="0"/>
                      </a:rPr>
                      <m:t>Ω</m:t>
                    </m:r>
                    <m:r>
                      <a:rPr lang="en-US" sz="2000">
                        <a:effectLst/>
                        <a:latin typeface="+mn-lt"/>
                        <a:ea typeface="Calibri" panose="020F0502020204030204" pitchFamily="34" charset="0"/>
                        <a:cs typeface="Times New Roman" panose="02020603050405020304" pitchFamily="18" charset="0"/>
                      </a:rPr>
                      <m:t>)=</m:t>
                    </m:r>
                    <m:sSubSup>
                      <m:sSubSupPr>
                        <m:ctrlPr>
                          <a:rPr lang="en-US" sz="2000" i="1">
                            <a:effectLst/>
                            <a:latin typeface="+mn-lt"/>
                            <a:ea typeface="Calibri" panose="020F0502020204030204" pitchFamily="34" charset="0"/>
                            <a:cs typeface="Times New Roman" panose="02020603050405020304" pitchFamily="18" charset="0"/>
                          </a:rPr>
                        </m:ctrlPr>
                      </m:sSubSupPr>
                      <m:e>
                        <m:r>
                          <a:rPr lang="en-US" sz="2000" i="1">
                            <a:effectLst/>
                            <a:latin typeface="+mn-lt"/>
                            <a:ea typeface="Calibri" panose="020F0502020204030204" pitchFamily="34" charset="0"/>
                            <a:cs typeface="Times New Roman" panose="02020603050405020304" pitchFamily="18" charset="0"/>
                          </a:rPr>
                          <m:t>𝐶</m:t>
                        </m:r>
                      </m:e>
                      <m:sub>
                        <m:r>
                          <a:rPr lang="en-US" sz="2000">
                            <a:effectLst/>
                            <a:latin typeface="+mn-lt"/>
                            <a:ea typeface="Calibri" panose="020F0502020204030204" pitchFamily="34" charset="0"/>
                            <a:cs typeface="Times New Roman" panose="02020603050405020304" pitchFamily="18" charset="0"/>
                          </a:rPr>
                          <m:t>10</m:t>
                        </m:r>
                      </m:sub>
                      <m:sup>
                        <m:r>
                          <a:rPr lang="en-US" sz="2000">
                            <a:effectLst/>
                            <a:latin typeface="+mn-lt"/>
                            <a:ea typeface="Calibri" panose="020F0502020204030204" pitchFamily="34" charset="0"/>
                            <a:cs typeface="Times New Roman" panose="02020603050405020304" pitchFamily="18" charset="0"/>
                          </a:rPr>
                          <m:t>6</m:t>
                        </m:r>
                      </m:sup>
                    </m:sSubSup>
                    <m:r>
                      <a:rPr lang="en-US" sz="2000">
                        <a:effectLst/>
                        <a:latin typeface="+mn-lt"/>
                        <a:ea typeface="Calibri" panose="020F0502020204030204" pitchFamily="34" charset="0"/>
                        <a:cs typeface="Times New Roman" panose="02020603050405020304" pitchFamily="18" charset="0"/>
                      </a:rPr>
                      <m:t>=210.</m:t>
                    </m:r>
                  </m:oMath>
                </a14:m>
                <a:endParaRPr lang="en-US" sz="2000" dirty="0">
                  <a:effectLst/>
                  <a:latin typeface="+mn-lt"/>
                  <a:ea typeface="Calibri" panose="020F0502020204030204" pitchFamily="34" charset="0"/>
                  <a:cs typeface="Times New Roman" panose="02020603050405020304" pitchFamily="18" charset="0"/>
                </a:endParaRPr>
              </a:p>
              <a:p>
                <a:pPr marL="0" marR="0" algn="just">
                  <a:lnSpc>
                    <a:spcPct val="150000"/>
                  </a:lnSpc>
                  <a:spcBef>
                    <a:spcPts val="0"/>
                  </a:spcBef>
                  <a:spcAft>
                    <a:spcPts val="1200"/>
                  </a:spcAft>
                </a:pPr>
                <a:r>
                  <a:rPr lang="en-US" sz="2000" dirty="0">
                    <a:effectLst/>
                    <a:latin typeface="+mn-lt"/>
                    <a:ea typeface="Calibri" panose="020F0502020204030204" pitchFamily="34" charset="0"/>
                    <a:cs typeface="Times New Roman" panose="02020603050405020304" pitchFamily="18" charset="0"/>
                  </a:rPr>
                  <a:t>a) </a:t>
                </a:r>
                <a:r>
                  <a:rPr lang="en-US" sz="2000" dirty="0" err="1">
                    <a:effectLst/>
                    <a:latin typeface="+mn-lt"/>
                    <a:ea typeface="Calibri" panose="020F0502020204030204" pitchFamily="34" charset="0"/>
                    <a:cs typeface="Times New Roman" panose="02020603050405020304" pitchFamily="18" charset="0"/>
                  </a:rPr>
                  <a:t>Tập</a:t>
                </a:r>
                <a:r>
                  <a:rPr lang="en-US" sz="2000" dirty="0">
                    <a:effectLst/>
                    <a:latin typeface="+mn-lt"/>
                    <a:ea typeface="Calibri" panose="020F0502020204030204" pitchFamily="34" charset="0"/>
                    <a:cs typeface="Times New Roman" panose="02020603050405020304" pitchFamily="18" charset="0"/>
                  </a:rPr>
                  <a:t> </a:t>
                </a:r>
                <a14:m>
                  <m:oMath xmlns:m="http://schemas.openxmlformats.org/officeDocument/2006/math">
                    <m:r>
                      <a:rPr lang="en-US" sz="2000" i="1">
                        <a:effectLst/>
                        <a:latin typeface="+mn-lt"/>
                        <a:ea typeface="Calibri" panose="020F0502020204030204" pitchFamily="34" charset="0"/>
                        <a:cs typeface="Times New Roman" panose="02020603050405020304" pitchFamily="18" charset="0"/>
                      </a:rPr>
                      <m:t>𝐶</m:t>
                    </m:r>
                  </m:oMath>
                </a14:m>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chỉ</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có</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một</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phần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tử</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là</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tập</a:t>
                </a:r>
                <a:r>
                  <a:rPr lang="en-US" sz="2000" dirty="0">
                    <a:effectLst/>
                    <a:latin typeface="+mn-lt"/>
                    <a:ea typeface="Calibri" panose="020F0502020204030204" pitchFamily="34" charset="0"/>
                    <a:cs typeface="Times New Roman" panose="02020603050405020304" pitchFamily="18" charset="0"/>
                  </a:rPr>
                  <a:t>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nam</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Vậy</a:t>
                </a:r>
                <a:r>
                  <a:rPr lang="en-US" sz="2000" dirty="0">
                    <a:effectLst/>
                    <a:latin typeface="+mn-lt"/>
                    <a:ea typeface="Calibri" panose="020F0502020204030204" pitchFamily="34" charset="0"/>
                    <a:cs typeface="Times New Roman" panose="02020603050405020304" pitchFamily="18" charset="0"/>
                  </a:rPr>
                  <a:t> </a:t>
                </a:r>
                <a14:m>
                  <m:oMath xmlns:m="http://schemas.openxmlformats.org/officeDocument/2006/math">
                    <m:r>
                      <a:rPr lang="en-US" sz="2000" i="1">
                        <a:effectLst/>
                        <a:latin typeface="+mn-lt"/>
                        <a:ea typeface="Calibri" panose="020F0502020204030204" pitchFamily="34" charset="0"/>
                        <a:cs typeface="Times New Roman" panose="02020603050405020304" pitchFamily="18" charset="0"/>
                      </a:rPr>
                      <m:t>𝑛</m:t>
                    </m:r>
                    <m:r>
                      <a:rPr lang="en-US" sz="2000">
                        <a:effectLst/>
                        <a:latin typeface="+mn-lt"/>
                        <a:ea typeface="Calibri" panose="020F0502020204030204" pitchFamily="34" charset="0"/>
                        <a:cs typeface="Times New Roman" panose="02020603050405020304" pitchFamily="18" charset="0"/>
                      </a:rPr>
                      <m:t>(</m:t>
                    </m:r>
                    <m:r>
                      <a:rPr lang="en-US" sz="2000" i="1">
                        <a:effectLst/>
                        <a:latin typeface="+mn-lt"/>
                        <a:ea typeface="Calibri" panose="020F0502020204030204" pitchFamily="34" charset="0"/>
                        <a:cs typeface="Times New Roman" panose="02020603050405020304" pitchFamily="18" charset="0"/>
                      </a:rPr>
                      <m:t>𝐶</m:t>
                    </m:r>
                    <m:r>
                      <a:rPr lang="en-US" sz="2000">
                        <a:effectLst/>
                        <a:latin typeface="+mn-lt"/>
                        <a:ea typeface="Calibri" panose="020F0502020204030204" pitchFamily="34" charset="0"/>
                        <a:cs typeface="Times New Roman" panose="02020603050405020304" pitchFamily="18" charset="0"/>
                      </a:rPr>
                      <m:t>)=1</m:t>
                    </m:r>
                  </m:oMath>
                </a14:m>
                <a:r>
                  <a:rPr lang="en-US" sz="2000" dirty="0">
                    <a:effectLst/>
                    <a:latin typeface="+mn-lt"/>
                    <a:ea typeface="Calibri" panose="020F0502020204030204" pitchFamily="34" charset="0"/>
                    <a:cs typeface="Times New Roman" panose="02020603050405020304" pitchFamily="18" charset="0"/>
                  </a:rPr>
                  <a:t>, do </a:t>
                </a:r>
                <a:r>
                  <a:rPr lang="en-US" sz="2000" dirty="0" err="1">
                    <a:effectLst/>
                    <a:latin typeface="+mn-lt"/>
                    <a:ea typeface="Calibri" panose="020F0502020204030204" pitchFamily="34" charset="0"/>
                    <a:cs typeface="Times New Roman" panose="02020603050405020304" pitchFamily="18" charset="0"/>
                  </a:rPr>
                  <a:t>đó</a:t>
                </a:r>
                <a:r>
                  <a:rPr lang="en-US" sz="2000" dirty="0">
                    <a:effectLst/>
                    <a:latin typeface="+mn-lt"/>
                    <a:ea typeface="Calibri" panose="020F0502020204030204" pitchFamily="34" charset="0"/>
                    <a:cs typeface="Times New Roman" panose="02020603050405020304" pitchFamily="18" charset="0"/>
                  </a:rPr>
                  <a:t> </a:t>
                </a:r>
                <a14:m>
                  <m:oMath xmlns:m="http://schemas.openxmlformats.org/officeDocument/2006/math">
                    <m:r>
                      <a:rPr lang="en-US" sz="2000" i="1">
                        <a:effectLst/>
                        <a:latin typeface="+mn-lt"/>
                        <a:ea typeface="Calibri" panose="020F0502020204030204" pitchFamily="34" charset="0"/>
                        <a:cs typeface="Times New Roman" panose="02020603050405020304" pitchFamily="18" charset="0"/>
                      </a:rPr>
                      <m:t>𝑃</m:t>
                    </m:r>
                    <m:r>
                      <a:rPr lang="en-US" sz="2000">
                        <a:effectLst/>
                        <a:latin typeface="+mn-lt"/>
                        <a:ea typeface="Calibri" panose="020F0502020204030204" pitchFamily="34" charset="0"/>
                        <a:cs typeface="Times New Roman" panose="02020603050405020304" pitchFamily="18" charset="0"/>
                      </a:rPr>
                      <m:t>(</m:t>
                    </m:r>
                    <m:r>
                      <a:rPr lang="en-US" sz="2000" i="1">
                        <a:effectLst/>
                        <a:latin typeface="+mn-lt"/>
                        <a:ea typeface="Calibri" panose="020F0502020204030204" pitchFamily="34" charset="0"/>
                        <a:cs typeface="Times New Roman" panose="02020603050405020304" pitchFamily="18" charset="0"/>
                      </a:rPr>
                      <m:t>𝐶</m:t>
                    </m:r>
                    <m:r>
                      <a:rPr lang="en-US" sz="2000">
                        <a:effectLst/>
                        <a:latin typeface="+mn-lt"/>
                        <a:ea typeface="Calibri" panose="020F0502020204030204" pitchFamily="34" charset="0"/>
                        <a:cs typeface="Times New Roman" panose="02020603050405020304" pitchFamily="18" charset="0"/>
                      </a:rPr>
                      <m:t>)=</m:t>
                    </m:r>
                    <m:f>
                      <m:fPr>
                        <m:ctrlPr>
                          <a:rPr lang="en-US" sz="2000" i="1">
                            <a:effectLst/>
                            <a:latin typeface="+mn-lt"/>
                            <a:ea typeface="Calibri" panose="020F0502020204030204" pitchFamily="34" charset="0"/>
                            <a:cs typeface="Times New Roman" panose="02020603050405020304" pitchFamily="18" charset="0"/>
                          </a:rPr>
                        </m:ctrlPr>
                      </m:fPr>
                      <m:num>
                        <m:r>
                          <a:rPr lang="en-US" sz="2000">
                            <a:effectLst/>
                            <a:latin typeface="+mn-lt"/>
                            <a:ea typeface="Calibri" panose="020F0502020204030204" pitchFamily="34" charset="0"/>
                            <a:cs typeface="Times New Roman" panose="02020603050405020304" pitchFamily="18" charset="0"/>
                          </a:rPr>
                          <m:t>1</m:t>
                        </m:r>
                      </m:num>
                      <m:den>
                        <m:r>
                          <a:rPr lang="en-US" sz="2000">
                            <a:effectLst/>
                            <a:latin typeface="+mn-lt"/>
                            <a:ea typeface="Calibri" panose="020F0502020204030204" pitchFamily="34" charset="0"/>
                            <a:cs typeface="Times New Roman" panose="02020603050405020304" pitchFamily="18" charset="0"/>
                          </a:rPr>
                          <m:t>210</m:t>
                        </m:r>
                      </m:den>
                    </m:f>
                  </m:oMath>
                </a14:m>
                <a:r>
                  <a:rPr lang="en-US" sz="2000" dirty="0">
                    <a:effectLst/>
                    <a:latin typeface="+mn-lt"/>
                    <a:ea typeface="Calibri" panose="020F0502020204030204" pitchFamily="34" charset="0"/>
                    <a:cs typeface="Times New Roman" panose="02020603050405020304" pitchFamily="18" charset="0"/>
                  </a:rPr>
                  <a:t>.</a:t>
                </a:r>
              </a:p>
            </p:txBody>
          </p:sp>
        </mc:Choice>
        <mc:Fallback>
          <p:sp>
            <p:nvSpPr>
              <p:cNvPr id="16" name="TextBox 15">
                <a:extLst>
                  <a:ext uri="{FF2B5EF4-FFF2-40B4-BE49-F238E27FC236}">
                    <a16:creationId xmlns:a16="http://schemas.microsoft.com/office/drawing/2014/main" id="{0CD24865-969C-468D-8171-C828AAAA1830}"/>
                  </a:ext>
                </a:extLst>
              </p:cNvPr>
              <p:cNvSpPr txBox="1">
                <a:spLocks noRot="1" noChangeAspect="1" noMove="1" noResize="1" noEditPoints="1" noAdjustHandles="1" noChangeArrowheads="1" noChangeShapeType="1" noTextEdit="1"/>
              </p:cNvSpPr>
              <p:nvPr/>
            </p:nvSpPr>
            <p:spPr>
              <a:xfrm>
                <a:off x="664390" y="1617610"/>
                <a:ext cx="7815213" cy="2276842"/>
              </a:xfrm>
              <a:prstGeom prst="rect">
                <a:avLst/>
              </a:prstGeom>
              <a:blipFill>
                <a:blip r:embed="rId3"/>
                <a:stretch>
                  <a:fillRect l="-858" r="-780" b="-802"/>
                </a:stretch>
              </a:blipFill>
            </p:spPr>
            <p:txBody>
              <a:bodyPr/>
              <a:lstStyle/>
              <a:p>
                <a:r>
                  <a:rPr lang="en-US">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randombar(horizontal)">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954"/>
        <p:cNvGrpSpPr/>
        <p:nvPr/>
      </p:nvGrpSpPr>
      <p:grpSpPr>
        <a:xfrm>
          <a:off x="0" y="0"/>
          <a:ext cx="0" cy="0"/>
          <a:chOff x="0" y="0"/>
          <a:chExt cx="0" cy="0"/>
        </a:xfrm>
      </p:grpSpPr>
      <p:sp>
        <p:nvSpPr>
          <p:cNvPr id="29" name="Google Shape;13946;p38">
            <a:extLst>
              <a:ext uri="{FF2B5EF4-FFF2-40B4-BE49-F238E27FC236}">
                <a16:creationId xmlns:a16="http://schemas.microsoft.com/office/drawing/2014/main" id="{E685E717-12B3-4815-A968-C44A8C6BA7B8}"/>
              </a:ext>
            </a:extLst>
          </p:cNvPr>
          <p:cNvSpPr/>
          <p:nvPr/>
        </p:nvSpPr>
        <p:spPr>
          <a:xfrm>
            <a:off x="3964482" y="382786"/>
            <a:ext cx="1565754" cy="608163"/>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0" name="Google Shape;13940;p38">
            <a:extLst>
              <a:ext uri="{FF2B5EF4-FFF2-40B4-BE49-F238E27FC236}">
                <a16:creationId xmlns:a16="http://schemas.microsoft.com/office/drawing/2014/main" id="{37C64385-9C4F-4B1C-9285-C6EA9BF43069}"/>
              </a:ext>
            </a:extLst>
          </p:cNvPr>
          <p:cNvSpPr txBox="1">
            <a:spLocks/>
          </p:cNvSpPr>
          <p:nvPr/>
        </p:nvSpPr>
        <p:spPr>
          <a:xfrm>
            <a:off x="3396307" y="558505"/>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4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400" b="1" i="0" u="none" strike="noStrike" kern="0" cap="none" spc="0" normalizeH="0" baseline="0" noProof="0" dirty="0">
              <a:ln>
                <a:noFill/>
              </a:ln>
              <a:solidFill>
                <a:srgbClr val="66F7FF"/>
              </a:solidFill>
              <a:effectLst/>
              <a:uLnTx/>
              <a:uFillTx/>
              <a:latin typeface="Arial" panose="020B0604020202020204"/>
              <a:sym typeface="Montserrat Black"/>
            </a:endParaRPr>
          </a:p>
        </p:txBody>
      </p:sp>
      <mc:AlternateContent xmlns:mc="http://schemas.openxmlformats.org/markup-compatibility/2006">
        <mc:Choice xmlns:a14="http://schemas.microsoft.com/office/drawing/2010/main" Requires="a14">
          <p:sp>
            <p:nvSpPr>
              <p:cNvPr id="16" name="TextBox 15">
                <a:extLst>
                  <a:ext uri="{FF2B5EF4-FFF2-40B4-BE49-F238E27FC236}">
                    <a16:creationId xmlns:a16="http://schemas.microsoft.com/office/drawing/2014/main" id="{0CD24865-969C-468D-8171-C828AAAA1830}"/>
                  </a:ext>
                </a:extLst>
              </p:cNvPr>
              <p:cNvSpPr txBox="1"/>
              <p:nvPr/>
            </p:nvSpPr>
            <p:spPr>
              <a:xfrm>
                <a:off x="664393" y="1166668"/>
                <a:ext cx="7815213" cy="3533083"/>
              </a:xfrm>
              <a:prstGeom prst="rect">
                <a:avLst/>
              </a:prstGeom>
              <a:noFill/>
            </p:spPr>
            <p:txBody>
              <a:bodyPr wrap="square" rtlCol="0">
                <a:spAutoFit/>
              </a:bodyPr>
              <a:lstStyle/>
              <a:p>
                <a:pPr algn="just">
                  <a:lnSpc>
                    <a:spcPct val="150000"/>
                  </a:lnSpc>
                </a:pPr>
                <a:r>
                  <a:rPr lang="en-US" sz="2000" dirty="0"/>
                  <a:t>b) </a:t>
                </a:r>
                <a:r>
                  <a:rPr lang="en-US" sz="2000" dirty="0" err="1"/>
                  <a:t>Mỗi</a:t>
                </a:r>
                <a:r>
                  <a:rPr lang="en-US" sz="2000" dirty="0"/>
                  <a:t> </a:t>
                </a:r>
                <a:r>
                  <a:rPr lang="en-US" sz="2000" dirty="0" err="1"/>
                  <a:t>phần</a:t>
                </a:r>
                <a:r>
                  <a:rPr lang="en-US" sz="2000" dirty="0"/>
                  <a:t> </a:t>
                </a:r>
                <a:r>
                  <a:rPr lang="en-US" sz="2000" dirty="0" err="1"/>
                  <a:t>tử</a:t>
                </a:r>
                <a:r>
                  <a:rPr lang="en-US" sz="2000" dirty="0"/>
                  <a:t> </a:t>
                </a:r>
                <a:r>
                  <a:rPr lang="en-US" sz="2000" dirty="0" err="1"/>
                  <a:t>của</a:t>
                </a:r>
                <a:r>
                  <a:rPr lang="en-US" sz="2000" dirty="0"/>
                  <a:t> </a:t>
                </a:r>
                <a14:m>
                  <m:oMath xmlns:m="http://schemas.openxmlformats.org/officeDocument/2006/math">
                    <m:r>
                      <a:rPr lang="en-US" sz="2000" i="1"/>
                      <m:t>𝐷</m:t>
                    </m:r>
                  </m:oMath>
                </a14:m>
                <a:r>
                  <a:rPr lang="en-US" sz="2000" dirty="0"/>
                  <a:t> </a:t>
                </a:r>
                <a:r>
                  <a:rPr lang="en-US" sz="2000" dirty="0" err="1"/>
                  <a:t>được</a:t>
                </a:r>
                <a:r>
                  <a:rPr lang="en-US" sz="2000" dirty="0"/>
                  <a:t> </a:t>
                </a:r>
                <a:r>
                  <a:rPr lang="en-US" sz="2000" dirty="0" err="1"/>
                  <a:t>hình</a:t>
                </a:r>
                <a:r>
                  <a:rPr lang="en-US" sz="2000" dirty="0"/>
                  <a:t> </a:t>
                </a:r>
                <a:r>
                  <a:rPr lang="en-US" sz="2000" dirty="0" err="1"/>
                  <a:t>thành</a:t>
                </a:r>
                <a:r>
                  <a:rPr lang="en-US" sz="2000" dirty="0"/>
                  <a:t> </a:t>
                </a:r>
                <a:r>
                  <a:rPr lang="en-US" sz="2000" dirty="0" err="1"/>
                  <a:t>từ</a:t>
                </a:r>
                <a:r>
                  <a:rPr lang="en-US" sz="2000" dirty="0"/>
                  <a:t> </a:t>
                </a:r>
                <a:r>
                  <a:rPr lang="en-US" sz="2000" dirty="0" err="1"/>
                  <a:t>hai</a:t>
                </a:r>
                <a:r>
                  <a:rPr lang="en-US" sz="2000" dirty="0"/>
                  <a:t> </a:t>
                </a:r>
                <a:r>
                  <a:rPr lang="en-US" sz="2000" dirty="0" err="1"/>
                  <a:t>công</a:t>
                </a:r>
                <a:r>
                  <a:rPr lang="en-US" sz="2000" dirty="0"/>
                  <a:t> </a:t>
                </a:r>
                <a:r>
                  <a:rPr lang="en-US" sz="2000" dirty="0" err="1"/>
                  <a:t>đoạn</a:t>
                </a:r>
                <a:r>
                  <a:rPr lang="en-US" sz="2000" dirty="0"/>
                  <a:t>.</a:t>
                </a:r>
              </a:p>
              <a:p>
                <a:pPr algn="just">
                  <a:lnSpc>
                    <a:spcPct val="150000"/>
                  </a:lnSpc>
                </a:pPr>
                <a:r>
                  <a:rPr lang="en-US" sz="2000" dirty="0" err="1"/>
                  <a:t>Công</a:t>
                </a:r>
                <a:r>
                  <a:rPr lang="en-US" sz="2000" dirty="0"/>
                  <a:t> </a:t>
                </a:r>
                <a:r>
                  <a:rPr lang="en-US" sz="2000" dirty="0" err="1"/>
                  <a:t>đọan</a:t>
                </a:r>
                <a:r>
                  <a:rPr lang="en-US" sz="2000" dirty="0"/>
                  <a:t> 1. </a:t>
                </a:r>
                <a:r>
                  <a:rPr lang="en-US" sz="2000" dirty="0" err="1"/>
                  <a:t>Chọn</a:t>
                </a:r>
                <a:r>
                  <a:rPr lang="en-US" sz="2000" dirty="0"/>
                  <a:t> 4 </a:t>
                </a:r>
                <a:r>
                  <a:rPr lang="en-US" sz="2000" dirty="0" err="1"/>
                  <a:t>học</a:t>
                </a:r>
                <a:r>
                  <a:rPr lang="en-US" sz="2000" dirty="0"/>
                  <a:t> </a:t>
                </a:r>
                <a:r>
                  <a:rPr lang="en-US" sz="2000" dirty="0" err="1"/>
                  <a:t>sinh</a:t>
                </a:r>
                <a:r>
                  <a:rPr lang="en-US" sz="2000" dirty="0"/>
                  <a:t> </a:t>
                </a:r>
                <a:r>
                  <a:rPr lang="en-US" sz="2000" dirty="0" err="1"/>
                  <a:t>nam</a:t>
                </a:r>
                <a:r>
                  <a:rPr lang="en-US" sz="2000" dirty="0"/>
                  <a:t> </a:t>
                </a:r>
                <a:r>
                  <a:rPr lang="en-US" sz="2000" dirty="0" err="1"/>
                  <a:t>từ</a:t>
                </a:r>
                <a:r>
                  <a:rPr lang="en-US" sz="2000" dirty="0"/>
                  <a:t> 6 </a:t>
                </a:r>
                <a:r>
                  <a:rPr lang="en-US" sz="2000" dirty="0" err="1"/>
                  <a:t>học</a:t>
                </a:r>
                <a:r>
                  <a:rPr lang="en-US" sz="2000" dirty="0"/>
                  <a:t> </a:t>
                </a:r>
                <a:r>
                  <a:rPr lang="en-US" sz="2000" dirty="0" err="1"/>
                  <a:t>sinh</a:t>
                </a:r>
                <a:r>
                  <a:rPr lang="en-US" sz="2000" dirty="0"/>
                  <a:t> </a:t>
                </a:r>
                <a:r>
                  <a:rPr lang="en-US" sz="2000" dirty="0" err="1"/>
                  <a:t>nam</a:t>
                </a:r>
                <a:r>
                  <a:rPr lang="en-US" sz="2000" dirty="0"/>
                  <a:t>, </a:t>
                </a:r>
                <a:r>
                  <a:rPr lang="en-US" sz="2000" dirty="0" err="1"/>
                  <a:t>có</a:t>
                </a:r>
                <a:r>
                  <a:rPr lang="en-US" sz="2000" dirty="0"/>
                  <a:t> </a:t>
                </a:r>
                <a14:m>
                  <m:oMath xmlns:m="http://schemas.openxmlformats.org/officeDocument/2006/math">
                    <m:sSubSup>
                      <m:sSubSupPr>
                        <m:ctrlPr>
                          <a:rPr lang="en-US" sz="2000" i="1"/>
                        </m:ctrlPr>
                      </m:sSubSupPr>
                      <m:e>
                        <m:r>
                          <a:rPr lang="en-US" sz="2000" i="1"/>
                          <m:t>𝐶</m:t>
                        </m:r>
                      </m:e>
                      <m:sub>
                        <m:r>
                          <a:rPr lang="en-US" sz="2000"/>
                          <m:t>6</m:t>
                        </m:r>
                      </m:sub>
                      <m:sup>
                        <m:r>
                          <a:rPr lang="en-US" sz="2000"/>
                          <m:t>4</m:t>
                        </m:r>
                      </m:sup>
                    </m:sSubSup>
                    <m:r>
                      <a:rPr lang="en-US" sz="2000"/>
                      <m:t>=15</m:t>
                    </m:r>
                  </m:oMath>
                </a14:m>
                <a:r>
                  <a:rPr lang="en-US" sz="2000" dirty="0"/>
                  <a:t> (</a:t>
                </a:r>
                <a:r>
                  <a:rPr lang="en-US" sz="2000" dirty="0" err="1"/>
                  <a:t>cách</a:t>
                </a:r>
                <a:r>
                  <a:rPr lang="en-US" sz="2000" dirty="0"/>
                  <a:t> </a:t>
                </a:r>
                <a:r>
                  <a:rPr lang="en-US" sz="2000" dirty="0" err="1"/>
                  <a:t>chọn</a:t>
                </a:r>
                <a:r>
                  <a:rPr lang="en-US" sz="2000" dirty="0"/>
                  <a:t>).</a:t>
                </a:r>
              </a:p>
              <a:p>
                <a:pPr algn="just">
                  <a:lnSpc>
                    <a:spcPct val="150000"/>
                  </a:lnSpc>
                </a:pPr>
                <a:r>
                  <a:rPr lang="en-US" sz="2000" dirty="0" err="1"/>
                  <a:t>Công</a:t>
                </a:r>
                <a:r>
                  <a:rPr lang="en-US" sz="2000" dirty="0"/>
                  <a:t> </a:t>
                </a:r>
                <a:r>
                  <a:rPr lang="en-US" sz="2000" dirty="0" err="1"/>
                  <a:t>đoạn</a:t>
                </a:r>
                <a:r>
                  <a:rPr lang="en-US" sz="2000" dirty="0"/>
                  <a:t> 2. </a:t>
                </a:r>
                <a:r>
                  <a:rPr lang="en-US" sz="2000" dirty="0" err="1"/>
                  <a:t>Chọn</a:t>
                </a:r>
                <a:r>
                  <a:rPr lang="en-US" sz="2000" dirty="0"/>
                  <a:t> 2 </a:t>
                </a:r>
                <a:r>
                  <a:rPr lang="en-US" sz="2000" dirty="0" err="1"/>
                  <a:t>học</a:t>
                </a:r>
                <a:r>
                  <a:rPr lang="en-US" sz="2000" dirty="0"/>
                  <a:t> </a:t>
                </a:r>
                <a:r>
                  <a:rPr lang="en-US" sz="2000" dirty="0" err="1"/>
                  <a:t>sinh</a:t>
                </a:r>
                <a:r>
                  <a:rPr lang="en-US" sz="2000" dirty="0"/>
                  <a:t> </a:t>
                </a:r>
                <a:r>
                  <a:rPr lang="en-US" sz="2000" dirty="0" err="1"/>
                  <a:t>nữ</a:t>
                </a:r>
                <a:r>
                  <a:rPr lang="en-US" sz="2000" dirty="0"/>
                  <a:t> </a:t>
                </a:r>
                <a:r>
                  <a:rPr lang="en-US" sz="2000" dirty="0" err="1"/>
                  <a:t>từ</a:t>
                </a:r>
                <a:r>
                  <a:rPr lang="en-US" sz="2000" dirty="0"/>
                  <a:t> 4 </a:t>
                </a:r>
                <a:r>
                  <a:rPr lang="en-US" sz="2000" dirty="0" err="1"/>
                  <a:t>học</a:t>
                </a:r>
                <a:r>
                  <a:rPr lang="en-US" sz="2000" dirty="0"/>
                  <a:t> </a:t>
                </a:r>
                <a:r>
                  <a:rPr lang="en-US" sz="2000" dirty="0" err="1"/>
                  <a:t>sinh</a:t>
                </a:r>
                <a:r>
                  <a:rPr lang="en-US" sz="2000" dirty="0"/>
                  <a:t> </a:t>
                </a:r>
                <a:r>
                  <a:rPr lang="en-US" sz="2000" dirty="0" err="1"/>
                  <a:t>nữ</a:t>
                </a:r>
                <a:r>
                  <a:rPr lang="en-US" sz="2000" dirty="0"/>
                  <a:t>, </a:t>
                </a:r>
                <a:r>
                  <a:rPr lang="en-US" sz="2000" dirty="0" err="1"/>
                  <a:t>có</a:t>
                </a:r>
                <a:r>
                  <a:rPr lang="en-US" sz="2000" dirty="0"/>
                  <a:t> </a:t>
                </a:r>
                <a14:m>
                  <m:oMath xmlns:m="http://schemas.openxmlformats.org/officeDocument/2006/math">
                    <m:sSubSup>
                      <m:sSubSupPr>
                        <m:ctrlPr>
                          <a:rPr lang="en-US" sz="2000" i="1"/>
                        </m:ctrlPr>
                      </m:sSubSupPr>
                      <m:e>
                        <m:r>
                          <a:rPr lang="en-US" sz="2000" i="1"/>
                          <m:t>𝐶</m:t>
                        </m:r>
                      </m:e>
                      <m:sub>
                        <m:r>
                          <a:rPr lang="en-US" sz="2000"/>
                          <m:t>4</m:t>
                        </m:r>
                      </m:sub>
                      <m:sup>
                        <m:r>
                          <a:rPr lang="en-US" sz="2000"/>
                          <m:t>2</m:t>
                        </m:r>
                      </m:sup>
                    </m:sSubSup>
                    <m:r>
                      <a:rPr lang="en-US" sz="2000"/>
                      <m:t>=6</m:t>
                    </m:r>
                  </m:oMath>
                </a14:m>
                <a:r>
                  <a:rPr lang="en-US" sz="2000" dirty="0"/>
                  <a:t> (</a:t>
                </a:r>
                <a:r>
                  <a:rPr lang="en-US" sz="2000" dirty="0" err="1"/>
                  <a:t>cách</a:t>
                </a:r>
                <a:r>
                  <a:rPr lang="en-US" sz="2000" dirty="0"/>
                  <a:t> </a:t>
                </a:r>
                <a:r>
                  <a:rPr lang="en-US" sz="2000" dirty="0" err="1"/>
                  <a:t>chọn</a:t>
                </a:r>
                <a:r>
                  <a:rPr lang="en-US" sz="2000" dirty="0"/>
                  <a:t>).</a:t>
                </a:r>
              </a:p>
              <a:p>
                <a:pPr algn="just">
                  <a:lnSpc>
                    <a:spcPct val="150000"/>
                  </a:lnSpc>
                </a:pPr>
                <a:r>
                  <a:rPr lang="en-US" sz="2000" dirty="0"/>
                  <a:t>Theo </a:t>
                </a:r>
                <a:r>
                  <a:rPr lang="en-US" sz="2000" dirty="0" err="1"/>
                  <a:t>quy</a:t>
                </a:r>
                <a:r>
                  <a:rPr lang="en-US" sz="2000" dirty="0"/>
                  <a:t> </a:t>
                </a:r>
                <a:r>
                  <a:rPr lang="en-US" sz="2000" dirty="0" err="1"/>
                  <a:t>tắc</a:t>
                </a:r>
                <a:r>
                  <a:rPr lang="en-US" sz="2000" dirty="0"/>
                  <a:t> </a:t>
                </a:r>
                <a:r>
                  <a:rPr lang="en-US" sz="2000" dirty="0" err="1"/>
                  <a:t>nhân</a:t>
                </a:r>
                <a:r>
                  <a:rPr lang="en-US" sz="2000" dirty="0"/>
                  <a:t>, </a:t>
                </a:r>
                <a:r>
                  <a:rPr lang="en-US" sz="2000" dirty="0" err="1"/>
                  <a:t>tập</a:t>
                </a:r>
                <a:r>
                  <a:rPr lang="en-US" sz="2000" dirty="0"/>
                  <a:t> </a:t>
                </a:r>
                <a14:m>
                  <m:oMath xmlns:m="http://schemas.openxmlformats.org/officeDocument/2006/math">
                    <m:r>
                      <a:rPr lang="en-US" sz="2000" i="1"/>
                      <m:t>𝐷</m:t>
                    </m:r>
                  </m:oMath>
                </a14:m>
                <a:r>
                  <a:rPr lang="en-US" sz="2000" dirty="0"/>
                  <a:t> </a:t>
                </a:r>
                <a:r>
                  <a:rPr lang="en-US" sz="2000" dirty="0" err="1"/>
                  <a:t>có</a:t>
                </a:r>
                <a:r>
                  <a:rPr lang="en-US" sz="2000" dirty="0"/>
                  <a:t> </a:t>
                </a:r>
                <a14:m>
                  <m:oMath xmlns:m="http://schemas.openxmlformats.org/officeDocument/2006/math">
                    <m:r>
                      <a:rPr lang="en-US" sz="2000"/>
                      <m:t>15⋅6=90</m:t>
                    </m:r>
                  </m:oMath>
                </a14:m>
                <a:r>
                  <a:rPr lang="en-US" sz="2000" dirty="0"/>
                  <a:t> (</a:t>
                </a:r>
                <a:r>
                  <a:rPr lang="en-US" sz="2000" dirty="0" err="1"/>
                  <a:t>phần</a:t>
                </a:r>
                <a:r>
                  <a:rPr lang="en-US" sz="2000" dirty="0"/>
                  <a:t> </a:t>
                </a:r>
                <a:r>
                  <a:rPr lang="en-US" sz="2000" dirty="0" err="1"/>
                  <a:t>tử</a:t>
                </a:r>
                <a:r>
                  <a:rPr lang="en-US" sz="2000" dirty="0"/>
                  <a:t>). </a:t>
                </a:r>
                <a:r>
                  <a:rPr lang="en-US" sz="2000" dirty="0" err="1"/>
                  <a:t>Vậy</a:t>
                </a:r>
                <a:r>
                  <a:rPr lang="en-US" sz="2000" dirty="0"/>
                  <a:t> </a:t>
                </a:r>
                <a14:m>
                  <m:oMath xmlns:m="http://schemas.openxmlformats.org/officeDocument/2006/math">
                    <m:r>
                      <a:rPr lang="en-US" sz="2000" i="1"/>
                      <m:t>𝑛</m:t>
                    </m:r>
                    <m:r>
                      <a:rPr lang="en-US" sz="2000"/>
                      <m:t>(</m:t>
                    </m:r>
                    <m:r>
                      <a:rPr lang="en-US" sz="2000" i="1"/>
                      <m:t>𝐷</m:t>
                    </m:r>
                    <m:r>
                      <a:rPr lang="en-US" sz="2000"/>
                      <m:t>)=90</m:t>
                    </m:r>
                  </m:oMath>
                </a14:m>
                <a:r>
                  <a:rPr lang="en-US" sz="2000" dirty="0"/>
                  <a:t>. </a:t>
                </a:r>
                <a:r>
                  <a:rPr lang="en-US" sz="2000" dirty="0" err="1"/>
                  <a:t>Từ</a:t>
                </a:r>
                <a:r>
                  <a:rPr lang="en-US" sz="2000" dirty="0"/>
                  <a:t> </a:t>
                </a:r>
                <a:r>
                  <a:rPr lang="en-US" sz="2000" dirty="0" err="1"/>
                  <a:t>đó</a:t>
                </a:r>
                <a:r>
                  <a:rPr lang="en-US" sz="2000" dirty="0"/>
                  <a:t> </a:t>
                </a:r>
                <a14:m>
                  <m:oMath xmlns:m="http://schemas.openxmlformats.org/officeDocument/2006/math">
                    <m:r>
                      <a:rPr lang="en-US" sz="2000" i="1"/>
                      <m:t>𝑃</m:t>
                    </m:r>
                    <m:r>
                      <a:rPr lang="en-US" sz="2000"/>
                      <m:t>(</m:t>
                    </m:r>
                    <m:r>
                      <a:rPr lang="en-US" sz="2000" i="1"/>
                      <m:t>𝐷</m:t>
                    </m:r>
                    <m:r>
                      <a:rPr lang="en-US" sz="2000"/>
                      <m:t>)=</m:t>
                    </m:r>
                    <m:f>
                      <m:fPr>
                        <m:ctrlPr>
                          <a:rPr lang="en-US" sz="2000" i="1"/>
                        </m:ctrlPr>
                      </m:fPr>
                      <m:num>
                        <m:r>
                          <a:rPr lang="en-US" sz="2000"/>
                          <m:t>90</m:t>
                        </m:r>
                      </m:num>
                      <m:den>
                        <m:r>
                          <a:rPr lang="en-US" sz="2000"/>
                          <m:t>210</m:t>
                        </m:r>
                      </m:den>
                    </m:f>
                    <m:r>
                      <a:rPr lang="en-US" sz="2000"/>
                      <m:t>=</m:t>
                    </m:r>
                    <m:f>
                      <m:fPr>
                        <m:ctrlPr>
                          <a:rPr lang="en-US" sz="2000" i="1"/>
                        </m:ctrlPr>
                      </m:fPr>
                      <m:num>
                        <m:r>
                          <a:rPr lang="en-US" sz="2000"/>
                          <m:t>3</m:t>
                        </m:r>
                      </m:num>
                      <m:den>
                        <m:r>
                          <a:rPr lang="en-US" sz="2000"/>
                          <m:t>7</m:t>
                        </m:r>
                      </m:den>
                    </m:f>
                  </m:oMath>
                </a14:m>
                <a:r>
                  <a:rPr lang="en-US" sz="2000" dirty="0"/>
                  <a:t>.</a:t>
                </a:r>
              </a:p>
            </p:txBody>
          </p:sp>
        </mc:Choice>
        <mc:Fallback>
          <p:sp>
            <p:nvSpPr>
              <p:cNvPr id="16" name="TextBox 15">
                <a:extLst>
                  <a:ext uri="{FF2B5EF4-FFF2-40B4-BE49-F238E27FC236}">
                    <a16:creationId xmlns:a16="http://schemas.microsoft.com/office/drawing/2014/main" id="{0CD24865-969C-468D-8171-C828AAAA1830}"/>
                  </a:ext>
                </a:extLst>
              </p:cNvPr>
              <p:cNvSpPr txBox="1">
                <a:spLocks noRot="1" noChangeAspect="1" noMove="1" noResize="1" noEditPoints="1" noAdjustHandles="1" noChangeArrowheads="1" noChangeShapeType="1" noTextEdit="1"/>
              </p:cNvSpPr>
              <p:nvPr/>
            </p:nvSpPr>
            <p:spPr>
              <a:xfrm>
                <a:off x="664393" y="1166668"/>
                <a:ext cx="7815213" cy="3533083"/>
              </a:xfrm>
              <a:prstGeom prst="rect">
                <a:avLst/>
              </a:prstGeom>
              <a:blipFill>
                <a:blip r:embed="rId3"/>
                <a:stretch>
                  <a:fillRect l="-858" r="-780" b="-172"/>
                </a:stretch>
              </a:blipFill>
            </p:spPr>
            <p:txBody>
              <a:bodyPr/>
              <a:lstStyle/>
              <a:p>
                <a:r>
                  <a:rPr lang="en-US">
                    <a:noFill/>
                  </a:rPr>
                  <a:t> </a:t>
                </a:r>
              </a:p>
            </p:txBody>
          </p:sp>
        </mc:Fallback>
      </mc:AlternateContent>
    </p:spTree>
    <p:extLst>
      <p:ext uri="{BB962C8B-B14F-4D97-AF65-F5344CB8AC3E}">
        <p14:creationId xmlns:p14="http://schemas.microsoft.com/office/powerpoint/2010/main" val="1640667941"/>
      </p:ext>
    </p:extLst>
  </p:cSld>
  <p:clrMapOvr>
    <a:masterClrMapping/>
  </p:clrMapOvr>
  <mc:AlternateContent xmlns:mc="http://schemas.openxmlformats.org/markup-compatibility/2006">
    <mc:Choice xmlns:p159="http://schemas.microsoft.com/office/powerpoint/2015/09/main" Requires="p159">
      <p:transition spd="med">
        <p159:morph option="byChar"/>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 calcmode="lin" valueType="num">
                                      <p:cBhvr additive="base">
                                        <p:cTn id="7"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
                                            <p:txEl>
                                              <p:pRg st="1" end="1"/>
                                            </p:txEl>
                                          </p:spTgt>
                                        </p:tgtEl>
                                        <p:attrNameLst>
                                          <p:attrName>style.visibility</p:attrName>
                                        </p:attrNameLst>
                                      </p:cBhvr>
                                      <p:to>
                                        <p:strVal val="visible"/>
                                      </p:to>
                                    </p:set>
                                    <p:anim calcmode="lin" valueType="num">
                                      <p:cBhvr additive="base">
                                        <p:cTn id="13"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xEl>
                                              <p:pRg st="2" end="2"/>
                                            </p:txEl>
                                          </p:spTgt>
                                        </p:tgtEl>
                                        <p:attrNameLst>
                                          <p:attrName>style.visibility</p:attrName>
                                        </p:attrNameLst>
                                      </p:cBhvr>
                                      <p:to>
                                        <p:strVal val="visible"/>
                                      </p:to>
                                    </p:set>
                                    <p:anim calcmode="lin" valueType="num">
                                      <p:cBhvr additive="base">
                                        <p:cTn id="19"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6">
                                            <p:txEl>
                                              <p:pRg st="3" end="3"/>
                                            </p:txEl>
                                          </p:spTgt>
                                        </p:tgtEl>
                                        <p:attrNameLst>
                                          <p:attrName>style.visibility</p:attrName>
                                        </p:attrNameLst>
                                      </p:cBhvr>
                                      <p:to>
                                        <p:strVal val="visible"/>
                                      </p:to>
                                    </p:set>
                                    <p:anim calcmode="lin" valueType="num">
                                      <p:cBhvr additive="base">
                                        <p:cTn id="25" dur="500" fill="hold"/>
                                        <p:tgtEl>
                                          <p:spTgt spid="16">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971"/>
        <p:cNvGrpSpPr/>
        <p:nvPr/>
      </p:nvGrpSpPr>
      <p:grpSpPr>
        <a:xfrm>
          <a:off x="0" y="0"/>
          <a:ext cx="0" cy="0"/>
          <a:chOff x="0" y="0"/>
          <a:chExt cx="0" cy="0"/>
        </a:xfrm>
      </p:grpSpPr>
      <p:sp>
        <p:nvSpPr>
          <p:cNvPr id="21" name="Google Shape;13921;p37">
            <a:extLst>
              <a:ext uri="{FF2B5EF4-FFF2-40B4-BE49-F238E27FC236}">
                <a16:creationId xmlns:a16="http://schemas.microsoft.com/office/drawing/2014/main" id="{1F022E27-FE9D-4D3D-BBF4-75375E0E6C1A}"/>
              </a:ext>
            </a:extLst>
          </p:cNvPr>
          <p:cNvSpPr txBox="1">
            <a:spLocks noGrp="1"/>
          </p:cNvSpPr>
          <p:nvPr>
            <p:ph type="title"/>
          </p:nvPr>
        </p:nvSpPr>
        <p:spPr>
          <a:xfrm>
            <a:off x="585551" y="388044"/>
            <a:ext cx="8204548" cy="694915"/>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marR="0">
              <a:lnSpc>
                <a:spcPct val="140000"/>
              </a:lnSpc>
              <a:spcBef>
                <a:spcPts val="0"/>
              </a:spcBef>
              <a:spcAft>
                <a:spcPts val="800"/>
              </a:spcAft>
            </a:pPr>
            <a:r>
              <a:rPr lang="en-US" sz="20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Thảo</a:t>
            </a:r>
            <a:r>
              <a:rPr lang="en-US" sz="20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luận</a:t>
            </a:r>
            <a:r>
              <a:rPr lang="en-US" sz="20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nhóm</a:t>
            </a:r>
            <a:r>
              <a:rPr lang="en-US" sz="20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dirty="0" err="1">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Hoàn</a:t>
            </a:r>
            <a:r>
              <a:rPr lang="en-US" sz="2000" dirty="0">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dirty="0" err="1">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thành</a:t>
            </a:r>
            <a:r>
              <a:rPr lang="en-US" sz="2000" dirty="0">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Luyện</a:t>
            </a:r>
            <a:r>
              <a:rPr lang="en-US" sz="2000" b="1" dirty="0">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tập</a:t>
            </a:r>
            <a:r>
              <a:rPr lang="en-US" sz="2000" b="1" dirty="0">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 1</a:t>
            </a:r>
            <a:endParaRPr lang="en-US" sz="2000" b="1"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3" name="Picture 8">
            <a:extLst>
              <a:ext uri="{FF2B5EF4-FFF2-40B4-BE49-F238E27FC236}">
                <a16:creationId xmlns:a16="http://schemas.microsoft.com/office/drawing/2014/main" id="{AA108466-D2F2-40C7-92D6-9A2966977BE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318742" y="232706"/>
            <a:ext cx="728598" cy="706078"/>
          </a:xfrm>
          <a:prstGeom prst="rect">
            <a:avLst/>
          </a:prstGeom>
        </p:spPr>
      </p:pic>
      <p:sp>
        <p:nvSpPr>
          <p:cNvPr id="40" name="Google Shape;13941;p38">
            <a:extLst>
              <a:ext uri="{FF2B5EF4-FFF2-40B4-BE49-F238E27FC236}">
                <a16:creationId xmlns:a16="http://schemas.microsoft.com/office/drawing/2014/main" id="{E8447794-A6ED-4A28-9DA2-C2CAD018FF34}"/>
              </a:ext>
            </a:extLst>
          </p:cNvPr>
          <p:cNvSpPr txBox="1">
            <a:spLocks noGrp="1"/>
          </p:cNvSpPr>
          <p:nvPr>
            <p:ph type="subTitle" idx="1"/>
          </p:nvPr>
        </p:nvSpPr>
        <p:spPr>
          <a:xfrm>
            <a:off x="517076" y="1259814"/>
            <a:ext cx="8148181" cy="2991458"/>
          </a:xfrm>
          <a:prstGeom prst="rect">
            <a:avLst/>
          </a:prstGeom>
        </p:spPr>
        <p:txBody>
          <a:bodyPr spcFirstLastPara="1" wrap="square" lIns="91425" tIns="91425" rIns="91425" bIns="91425" anchor="ctr" anchorCtr="0">
            <a:noAutofit/>
          </a:bodyPr>
          <a:lstStyle/>
          <a:p>
            <a:pPr marL="0" marR="0" algn="just">
              <a:lnSpc>
                <a:spcPct val="150000"/>
              </a:lnSpc>
              <a:spcBef>
                <a:spcPts val="600"/>
              </a:spcBef>
              <a:spcAft>
                <a:spcPts val="800"/>
              </a:spcAft>
              <a:tabLst>
                <a:tab pos="360045" algn="l"/>
                <a:tab pos="720090" algn="l"/>
              </a:tabLst>
            </a:pPr>
            <a:r>
              <a:rPr lang="en-US" sz="2000" dirty="0" err="1">
                <a:effectLst/>
                <a:latin typeface="+mn-lt"/>
                <a:ea typeface="Calibri" panose="020F0502020204030204" pitchFamily="34" charset="0"/>
                <a:cs typeface="Times New Roman" panose="02020603050405020304" pitchFamily="18" charset="0"/>
              </a:rPr>
              <a:t>Một</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tổ</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hợp</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trong</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lớp</a:t>
            </a:r>
            <a:r>
              <a:rPr lang="en-US" sz="2000" dirty="0">
                <a:effectLst/>
                <a:latin typeface="+mn-lt"/>
                <a:ea typeface="Calibri" panose="020F0502020204030204" pitchFamily="34" charset="0"/>
                <a:cs typeface="Times New Roman" panose="02020603050405020304" pitchFamily="18" charset="0"/>
              </a:rPr>
              <a:t> 10A </a:t>
            </a:r>
            <a:r>
              <a:rPr lang="en-US" sz="2000" dirty="0" err="1">
                <a:effectLst/>
                <a:latin typeface="+mn-lt"/>
                <a:ea typeface="Calibri" panose="020F0502020204030204" pitchFamily="34" charset="0"/>
                <a:cs typeface="Times New Roman" panose="02020603050405020304" pitchFamily="18" charset="0"/>
              </a:rPr>
              <a:t>có</a:t>
            </a:r>
            <a:r>
              <a:rPr lang="en-US" sz="2000" dirty="0">
                <a:effectLst/>
                <a:latin typeface="+mn-lt"/>
                <a:ea typeface="Calibri" panose="020F0502020204030204" pitchFamily="34" charset="0"/>
                <a:cs typeface="Times New Roman" panose="02020603050405020304" pitchFamily="18" charset="0"/>
              </a:rPr>
              <a:t> 10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trong</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đó</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có</a:t>
            </a:r>
            <a:r>
              <a:rPr lang="en-US" sz="2000" dirty="0">
                <a:effectLst/>
                <a:latin typeface="+mn-lt"/>
                <a:ea typeface="Calibri" panose="020F0502020204030204" pitchFamily="34" charset="0"/>
                <a:cs typeface="Times New Roman" panose="02020603050405020304" pitchFamily="18" charset="0"/>
              </a:rPr>
              <a:t>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nam</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và</a:t>
            </a:r>
            <a:r>
              <a:rPr lang="en-US" sz="2000" dirty="0">
                <a:effectLst/>
                <a:latin typeface="+mn-lt"/>
                <a:ea typeface="Calibri" panose="020F0502020204030204" pitchFamily="34" charset="0"/>
                <a:cs typeface="Times New Roman" panose="02020603050405020304" pitchFamily="18" charset="0"/>
              </a:rPr>
              <a:t> 4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nữ</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Giáo</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viên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chọn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ngẫu</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nhiên</a:t>
            </a:r>
            <a:r>
              <a:rPr lang="en-US" sz="2000" dirty="0">
                <a:effectLst/>
                <a:latin typeface="+mn-lt"/>
                <a:ea typeface="Calibri" panose="020F0502020204030204" pitchFamily="34" charset="0"/>
                <a:cs typeface="Times New Roman" panose="02020603050405020304" pitchFamily="18" charset="0"/>
              </a:rPr>
              <a:t>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trong</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tổ</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đó</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để</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tham</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gia</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tình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nguyện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Mùa</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hè</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xanh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Tính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xác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suất</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của</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hai</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biến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cố</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sau</a:t>
            </a:r>
            <a:r>
              <a:rPr lang="en-US" sz="2000" dirty="0">
                <a:effectLst/>
                <a:latin typeface="+mn-lt"/>
                <a:ea typeface="Calibri" panose="020F0502020204030204" pitchFamily="34" charset="0"/>
                <a:cs typeface="Times New Roman" panose="02020603050405020304" pitchFamily="18" charset="0"/>
              </a:rPr>
              <a:t>:</a:t>
            </a:r>
          </a:p>
          <a:p>
            <a:pPr marL="0" marR="0" algn="just">
              <a:lnSpc>
                <a:spcPct val="150000"/>
              </a:lnSpc>
              <a:spcBef>
                <a:spcPts val="600"/>
              </a:spcBef>
              <a:spcAft>
                <a:spcPts val="800"/>
              </a:spcAft>
              <a:tabLst>
                <a:tab pos="360045" algn="l"/>
                <a:tab pos="720090" algn="l"/>
              </a:tabLst>
            </a:pPr>
            <a:r>
              <a:rPr lang="en-US" sz="2000" dirty="0">
                <a:effectLst/>
                <a:latin typeface="+mn-lt"/>
                <a:ea typeface="Calibri" panose="020F0502020204030204" pitchFamily="34" charset="0"/>
                <a:cs typeface="Times New Roman" panose="02020603050405020304" pitchFamily="18" charset="0"/>
              </a:rPr>
              <a:t>C: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được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chọn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đều</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là</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nam</a:t>
            </a:r>
            <a:r>
              <a:rPr lang="en-US" sz="2000" dirty="0">
                <a:effectLst/>
                <a:latin typeface="+mn-lt"/>
                <a:ea typeface="Calibri" panose="020F0502020204030204" pitchFamily="34" charset="0"/>
                <a:cs typeface="Times New Roman" panose="02020603050405020304" pitchFamily="18" charset="0"/>
              </a:rPr>
              <a:t>”;</a:t>
            </a:r>
          </a:p>
          <a:p>
            <a:pPr marL="0" marR="0" algn="just">
              <a:lnSpc>
                <a:spcPct val="150000"/>
              </a:lnSpc>
              <a:spcBef>
                <a:spcPts val="600"/>
              </a:spcBef>
              <a:spcAft>
                <a:spcPts val="800"/>
              </a:spcAft>
              <a:tabLst>
                <a:tab pos="360045" algn="l"/>
                <a:tab pos="720090" algn="l"/>
              </a:tabLst>
            </a:pPr>
            <a:r>
              <a:rPr lang="en-US" sz="2000" dirty="0">
                <a:effectLst/>
                <a:latin typeface="+mn-lt"/>
                <a:ea typeface="Calibri" panose="020F0502020204030204" pitchFamily="34" charset="0"/>
                <a:cs typeface="Times New Roman" panose="02020603050405020304" pitchFamily="18" charset="0"/>
              </a:rPr>
              <a:t>D: “</a:t>
            </a:r>
            <a:r>
              <a:rPr lang="en-US" sz="2000" dirty="0" err="1">
                <a:effectLst/>
                <a:latin typeface="+mn-lt"/>
                <a:ea typeface="Calibri" panose="020F0502020204030204" pitchFamily="34" charset="0"/>
                <a:cs typeface="Times New Roman" panose="02020603050405020304" pitchFamily="18" charset="0"/>
              </a:rPr>
              <a:t>Trong</a:t>
            </a:r>
            <a:r>
              <a:rPr lang="en-US" sz="2000" dirty="0">
                <a:effectLst/>
                <a:latin typeface="+mn-lt"/>
                <a:ea typeface="Calibri" panose="020F0502020204030204" pitchFamily="34" charset="0"/>
                <a:cs typeface="Times New Roman" panose="02020603050405020304" pitchFamily="18" charset="0"/>
              </a:rPr>
              <a:t>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được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chọn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có</a:t>
            </a:r>
            <a:r>
              <a:rPr lang="en-US" sz="2000" dirty="0">
                <a:effectLst/>
                <a:latin typeface="+mn-lt"/>
                <a:ea typeface="Calibri" panose="020F0502020204030204" pitchFamily="34" charset="0"/>
                <a:cs typeface="Times New Roman" panose="02020603050405020304" pitchFamily="18" charset="0"/>
              </a:rPr>
              <a:t> 4 </a:t>
            </a:r>
            <a:r>
              <a:rPr lang="en-US" sz="2000" dirty="0" err="1">
                <a:effectLst/>
                <a:latin typeface="+mn-lt"/>
                <a:ea typeface="Calibri" panose="020F0502020204030204" pitchFamily="34" charset="0"/>
                <a:cs typeface="Times New Roman" panose="02020603050405020304" pitchFamily="18" charset="0"/>
              </a:rPr>
              <a:t>nam</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và</a:t>
            </a:r>
            <a:r>
              <a:rPr lang="en-US" sz="2000" dirty="0">
                <a:effectLst/>
                <a:latin typeface="+mn-lt"/>
                <a:ea typeface="Calibri" panose="020F0502020204030204" pitchFamily="34" charset="0"/>
                <a:cs typeface="Times New Roman" panose="02020603050405020304" pitchFamily="18" charset="0"/>
              </a:rPr>
              <a:t> 2 </a:t>
            </a:r>
            <a:r>
              <a:rPr lang="en-US" sz="2000" dirty="0" err="1">
                <a:effectLst/>
                <a:latin typeface="+mn-lt"/>
                <a:ea typeface="Calibri" panose="020F0502020204030204" pitchFamily="34" charset="0"/>
                <a:cs typeface="Times New Roman" panose="02020603050405020304" pitchFamily="18" charset="0"/>
              </a:rPr>
              <a:t>nữ</a:t>
            </a:r>
            <a:r>
              <a:rPr lang="en-US" sz="2000" dirty="0">
                <a:effectLst/>
                <a:latin typeface="+mn-lt"/>
                <a:ea typeface="Calibri" panose="020F0502020204030204" pitchFamily="34" charset="0"/>
                <a:cs typeface="Times New Roman" panose="02020603050405020304" pitchFamily="18" charset="0"/>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14" presetClass="entr" presetSubtype="10"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randombar(horizontal)">
                                      <p:cBhvr>
                                        <p:cTn id="11" dur="500"/>
                                        <p:tgtEl>
                                          <p:spTgt spid="23"/>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40">
                                            <p:txEl>
                                              <p:pRg st="0" end="0"/>
                                            </p:txEl>
                                          </p:spTgt>
                                        </p:tgtEl>
                                        <p:attrNameLst>
                                          <p:attrName>style.visibility</p:attrName>
                                        </p:attrNameLst>
                                      </p:cBhvr>
                                      <p:to>
                                        <p:strVal val="visible"/>
                                      </p:to>
                                    </p:set>
                                    <p:anim calcmode="lin" valueType="num">
                                      <p:cBhvr additive="base">
                                        <p:cTn id="16"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40">
                                            <p:txEl>
                                              <p:pRg st="1" end="1"/>
                                            </p:txEl>
                                          </p:spTgt>
                                        </p:tgtEl>
                                        <p:attrNameLst>
                                          <p:attrName>style.visibility</p:attrName>
                                        </p:attrNameLst>
                                      </p:cBhvr>
                                      <p:to>
                                        <p:strVal val="visible"/>
                                      </p:to>
                                    </p:set>
                                    <p:anim calcmode="lin" valueType="num">
                                      <p:cBhvr additive="base">
                                        <p:cTn id="22" dur="500" fill="hold"/>
                                        <p:tgtEl>
                                          <p:spTgt spid="40">
                                            <p:txEl>
                                              <p:pRg st="1" end="1"/>
                                            </p:txEl>
                                          </p:spTgt>
                                        </p:tgtEl>
                                        <p:attrNameLst>
                                          <p:attrName>ppt_x</p:attrName>
                                        </p:attrNameLst>
                                      </p:cBhvr>
                                      <p:tavLst>
                                        <p:tav tm="0">
                                          <p:val>
                                            <p:strVal val="#ppt_x"/>
                                          </p:val>
                                        </p:tav>
                                        <p:tav tm="100000">
                                          <p:val>
                                            <p:strVal val="#ppt_x"/>
                                          </p:val>
                                        </p:tav>
                                      </p:tavLst>
                                    </p:anim>
                                    <p:anim calcmode="lin" valueType="num">
                                      <p:cBhvr additive="base">
                                        <p:cTn id="23" dur="500" fill="hold"/>
                                        <p:tgtEl>
                                          <p:spTgt spid="4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40">
                                            <p:txEl>
                                              <p:pRg st="2" end="2"/>
                                            </p:txEl>
                                          </p:spTgt>
                                        </p:tgtEl>
                                        <p:attrNameLst>
                                          <p:attrName>style.visibility</p:attrName>
                                        </p:attrNameLst>
                                      </p:cBhvr>
                                      <p:to>
                                        <p:strVal val="visible"/>
                                      </p:to>
                                    </p:set>
                                    <p:anim calcmode="lin" valueType="num">
                                      <p:cBhvr additive="base">
                                        <p:cTn id="28" dur="500" fill="hold"/>
                                        <p:tgtEl>
                                          <p:spTgt spid="40">
                                            <p:txEl>
                                              <p:pRg st="2" end="2"/>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40">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40"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992"/>
        <p:cNvGrpSpPr/>
        <p:nvPr/>
      </p:nvGrpSpPr>
      <p:grpSpPr>
        <a:xfrm>
          <a:off x="0" y="0"/>
          <a:ext cx="0" cy="0"/>
          <a:chOff x="0" y="0"/>
          <a:chExt cx="0" cy="0"/>
        </a:xfrm>
      </p:grpSpPr>
      <p:sp>
        <p:nvSpPr>
          <p:cNvPr id="53" name="Google Shape;13946;p38">
            <a:extLst>
              <a:ext uri="{FF2B5EF4-FFF2-40B4-BE49-F238E27FC236}">
                <a16:creationId xmlns:a16="http://schemas.microsoft.com/office/drawing/2014/main" id="{E7D938B3-965F-470C-870D-BBA88ABCC340}"/>
              </a:ext>
            </a:extLst>
          </p:cNvPr>
          <p:cNvSpPr/>
          <p:nvPr/>
        </p:nvSpPr>
        <p:spPr>
          <a:xfrm>
            <a:off x="4113418" y="428862"/>
            <a:ext cx="1434225" cy="552538"/>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54" name="Google Shape;13940;p38">
            <a:extLst>
              <a:ext uri="{FF2B5EF4-FFF2-40B4-BE49-F238E27FC236}">
                <a16:creationId xmlns:a16="http://schemas.microsoft.com/office/drawing/2014/main" id="{1AAE78AD-8B96-4E95-9AE3-ED3032AAE764}"/>
              </a:ext>
            </a:extLst>
          </p:cNvPr>
          <p:cNvSpPr txBox="1">
            <a:spLocks/>
          </p:cNvSpPr>
          <p:nvPr/>
        </p:nvSpPr>
        <p:spPr>
          <a:xfrm>
            <a:off x="3479477" y="551716"/>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4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400" b="1" i="0" u="none" strike="noStrike" kern="0" cap="none" spc="0" normalizeH="0" baseline="0" noProof="0" dirty="0">
              <a:ln>
                <a:noFill/>
              </a:ln>
              <a:solidFill>
                <a:srgbClr val="66F7FF"/>
              </a:solidFill>
              <a:effectLst/>
              <a:uLnTx/>
              <a:uFillTx/>
              <a:latin typeface="Arial" panose="020B0604020202020204"/>
              <a:sym typeface="Montserrat Black"/>
            </a:endParaRPr>
          </a:p>
        </p:txBody>
      </p:sp>
      <mc:AlternateContent xmlns:mc="http://schemas.openxmlformats.org/markup-compatibility/2006">
        <mc:Choice xmlns:a14="http://schemas.microsoft.com/office/drawing/2010/main" Requires="a14">
          <p:sp>
            <p:nvSpPr>
              <p:cNvPr id="55" name="TextBox 54">
                <a:extLst>
                  <a:ext uri="{FF2B5EF4-FFF2-40B4-BE49-F238E27FC236}">
                    <a16:creationId xmlns:a16="http://schemas.microsoft.com/office/drawing/2014/main" id="{7278CE36-9A59-4290-9A15-8D1B7A10CD69}"/>
                  </a:ext>
                </a:extLst>
              </p:cNvPr>
              <p:cNvSpPr txBox="1"/>
              <p:nvPr/>
            </p:nvSpPr>
            <p:spPr>
              <a:xfrm>
                <a:off x="694410" y="1243571"/>
                <a:ext cx="7755179" cy="3091487"/>
              </a:xfrm>
              <a:prstGeom prst="rect">
                <a:avLst/>
              </a:prstGeom>
              <a:noFill/>
            </p:spPr>
            <p:txBody>
              <a:bodyPr wrap="square" rtlCol="0">
                <a:spAutoFit/>
              </a:bodyPr>
              <a:lstStyle/>
              <a:p>
                <a:pPr algn="just">
                  <a:lnSpc>
                    <a:spcPct val="150000"/>
                  </a:lnSpc>
                </a:pPr>
                <a:r>
                  <a:rPr lang="en-US" sz="2000" dirty="0" err="1"/>
                  <a:t>Không</a:t>
                </a:r>
                <a:r>
                  <a:rPr lang="en-US" sz="2000" dirty="0"/>
                  <a:t> </a:t>
                </a:r>
                <a:r>
                  <a:rPr lang="en-US" sz="2000" dirty="0" err="1"/>
                  <a:t>gian</a:t>
                </a:r>
                <a:r>
                  <a:rPr lang="en-US" sz="2000" dirty="0"/>
                  <a:t> </a:t>
                </a:r>
                <a:r>
                  <a:rPr lang="en-US" sz="2000" dirty="0" err="1"/>
                  <a:t>mẫu</a:t>
                </a:r>
                <a:r>
                  <a:rPr lang="en-US" sz="2000" dirty="0"/>
                  <a:t>: </a:t>
                </a:r>
                <a14:m>
                  <m:oMath xmlns:m="http://schemas.openxmlformats.org/officeDocument/2006/math">
                    <m:r>
                      <a:rPr lang="en-US" sz="2000" i="1"/>
                      <m:t>𝑛</m:t>
                    </m:r>
                    <m:r>
                      <a:rPr lang="en-US" sz="2000" i="1"/>
                      <m:t>(</m:t>
                    </m:r>
                    <m:r>
                      <a:rPr lang="en-US" sz="2000" i="1"/>
                      <m:t>𝛺</m:t>
                    </m:r>
                    <m:r>
                      <a:rPr lang="en-US" sz="2000" i="1"/>
                      <m:t>)=</m:t>
                    </m:r>
                    <m:sSubSup>
                      <m:sSubSupPr>
                        <m:ctrlPr>
                          <a:rPr lang="en-US" sz="2000" i="1"/>
                        </m:ctrlPr>
                      </m:sSubSupPr>
                      <m:e>
                        <m:r>
                          <a:rPr lang="en-US" sz="2000" i="1"/>
                          <m:t>𝐶</m:t>
                        </m:r>
                      </m:e>
                      <m:sub>
                        <m:r>
                          <a:rPr lang="en-US" sz="2000" i="1"/>
                          <m:t>12</m:t>
                        </m:r>
                      </m:sub>
                      <m:sup>
                        <m:r>
                          <a:rPr lang="en-US" sz="2000" i="1"/>
                          <m:t>6</m:t>
                        </m:r>
                      </m:sup>
                    </m:sSubSup>
                  </m:oMath>
                </a14:m>
                <a:r>
                  <a:rPr lang="en-US" sz="2000" dirty="0"/>
                  <a:t> = 924.</a:t>
                </a:r>
              </a:p>
              <a:p>
                <a:pPr algn="just">
                  <a:lnSpc>
                    <a:spcPct val="150000"/>
                  </a:lnSpc>
                </a:pPr>
                <a:r>
                  <a:rPr lang="en-US" sz="2000" dirty="0" err="1"/>
                  <a:t>Biến</a:t>
                </a:r>
                <a:r>
                  <a:rPr lang="en-US" sz="2000" dirty="0"/>
                  <a:t> </a:t>
                </a:r>
                <a:r>
                  <a:rPr lang="en-US" sz="2000" dirty="0" err="1"/>
                  <a:t>cố</a:t>
                </a:r>
                <a:r>
                  <a:rPr lang="en-US" sz="2000" dirty="0"/>
                  <a:t> A:</a:t>
                </a:r>
              </a:p>
              <a:p>
                <a:pPr algn="just">
                  <a:lnSpc>
                    <a:spcPct val="150000"/>
                  </a:lnSpc>
                </a:pPr>
                <a:r>
                  <a:rPr lang="en-US" sz="2000" dirty="0"/>
                  <a:t> "6 </a:t>
                </a:r>
                <a:r>
                  <a:rPr lang="en-US" sz="2000" dirty="0" err="1"/>
                  <a:t>học</a:t>
                </a:r>
                <a:r>
                  <a:rPr lang="en-US" sz="2000" dirty="0"/>
                  <a:t> </a:t>
                </a:r>
                <a:r>
                  <a:rPr lang="en-US" sz="2000" dirty="0" err="1"/>
                  <a:t>sinh</a:t>
                </a:r>
                <a:r>
                  <a:rPr lang="en-US" sz="2000" dirty="0"/>
                  <a:t> </a:t>
                </a:r>
                <a:r>
                  <a:rPr lang="en-US" sz="2000" dirty="0" err="1"/>
                  <a:t>được</a:t>
                </a:r>
                <a:r>
                  <a:rPr lang="en-US" sz="2000" dirty="0"/>
                  <a:t> </a:t>
                </a:r>
                <a:r>
                  <a:rPr lang="en-US" sz="2000" dirty="0" err="1"/>
                  <a:t>chọn</a:t>
                </a:r>
                <a:r>
                  <a:rPr lang="en-US" sz="2000" dirty="0"/>
                  <a:t> </a:t>
                </a:r>
                <a:r>
                  <a:rPr lang="en-US" sz="2000" dirty="0" err="1"/>
                  <a:t>số</a:t>
                </a:r>
                <a:r>
                  <a:rPr lang="en-US" sz="2000" dirty="0"/>
                  <a:t> </a:t>
                </a:r>
                <a:r>
                  <a:rPr lang="en-US" sz="2000" dirty="0" err="1"/>
                  <a:t>học</a:t>
                </a:r>
                <a:r>
                  <a:rPr lang="en-US" sz="2000" dirty="0"/>
                  <a:t> </a:t>
                </a:r>
                <a:r>
                  <a:rPr lang="en-US" sz="2000" dirty="0" err="1"/>
                  <a:t>sinh</a:t>
                </a:r>
                <a:r>
                  <a:rPr lang="en-US" sz="2000" dirty="0"/>
                  <a:t> </a:t>
                </a:r>
                <a:r>
                  <a:rPr lang="en-US" sz="2000" dirty="0" err="1"/>
                  <a:t>nữ</a:t>
                </a:r>
                <a:r>
                  <a:rPr lang="en-US" sz="2000" dirty="0"/>
                  <a:t> </a:t>
                </a:r>
                <a:r>
                  <a:rPr lang="en-US" sz="2000" dirty="0" err="1"/>
                  <a:t>bằng</a:t>
                </a:r>
                <a:r>
                  <a:rPr lang="en-US" sz="2000" dirty="0"/>
                  <a:t> </a:t>
                </a:r>
                <a:r>
                  <a:rPr lang="en-US" sz="2000" dirty="0" err="1"/>
                  <a:t>số</a:t>
                </a:r>
                <a:r>
                  <a:rPr lang="en-US" sz="2000" dirty="0"/>
                  <a:t> </a:t>
                </a:r>
                <a:r>
                  <a:rPr lang="en-US" sz="2000" dirty="0" err="1"/>
                  <a:t>học</a:t>
                </a:r>
                <a:r>
                  <a:rPr lang="en-US" sz="2000" dirty="0"/>
                  <a:t> </a:t>
                </a:r>
                <a:r>
                  <a:rPr lang="en-US" sz="2000" dirty="0" err="1"/>
                  <a:t>sinh</a:t>
                </a:r>
                <a:r>
                  <a:rPr lang="en-US" sz="2000" dirty="0"/>
                  <a:t> </a:t>
                </a:r>
                <a:r>
                  <a:rPr lang="en-US" sz="2000" dirty="0" err="1"/>
                  <a:t>nam</a:t>
                </a:r>
                <a:r>
                  <a:rPr lang="en-US" sz="2000" dirty="0"/>
                  <a:t>".</a:t>
                </a:r>
              </a:p>
              <a:p>
                <a:pPr algn="just">
                  <a:lnSpc>
                    <a:spcPct val="150000"/>
                  </a:lnSpc>
                </a:pPr>
                <a:r>
                  <a:rPr lang="en-US" sz="2000" dirty="0" err="1"/>
                  <a:t>Để</a:t>
                </a:r>
                <a:r>
                  <a:rPr lang="en-US" sz="2000" dirty="0"/>
                  <a:t> </a:t>
                </a:r>
                <a:r>
                  <a:rPr lang="en-US" sz="2000" dirty="0" err="1"/>
                  <a:t>số</a:t>
                </a:r>
                <a:r>
                  <a:rPr lang="en-US" sz="2000" dirty="0"/>
                  <a:t> </a:t>
                </a:r>
                <a:r>
                  <a:rPr lang="en-US" sz="2000" dirty="0" err="1"/>
                  <a:t>học</a:t>
                </a:r>
                <a:r>
                  <a:rPr lang="en-US" sz="2000" dirty="0"/>
                  <a:t> </a:t>
                </a:r>
                <a:r>
                  <a:rPr lang="en-US" sz="2000" dirty="0" err="1"/>
                  <a:t>sinh</a:t>
                </a:r>
                <a:r>
                  <a:rPr lang="en-US" sz="2000" dirty="0"/>
                  <a:t> </a:t>
                </a:r>
                <a:r>
                  <a:rPr lang="en-US" sz="2000" dirty="0" err="1"/>
                  <a:t>nữ</a:t>
                </a:r>
                <a:r>
                  <a:rPr lang="en-US" sz="2000" dirty="0"/>
                  <a:t> </a:t>
                </a:r>
                <a:r>
                  <a:rPr lang="en-US" sz="2000" dirty="0" err="1"/>
                  <a:t>bằng</a:t>
                </a:r>
                <a:r>
                  <a:rPr lang="en-US" sz="2000" dirty="0"/>
                  <a:t> </a:t>
                </a:r>
                <a:r>
                  <a:rPr lang="en-US" sz="2000" dirty="0" err="1"/>
                  <a:t>số</a:t>
                </a:r>
                <a:r>
                  <a:rPr lang="en-US" sz="2000" dirty="0"/>
                  <a:t> </a:t>
                </a:r>
                <a:r>
                  <a:rPr lang="en-US" sz="2000" dirty="0" err="1"/>
                  <a:t>học</a:t>
                </a:r>
                <a:r>
                  <a:rPr lang="en-US" sz="2000" dirty="0"/>
                  <a:t> </a:t>
                </a:r>
                <a:r>
                  <a:rPr lang="en-US" sz="2000" dirty="0" err="1"/>
                  <a:t>sinh</a:t>
                </a:r>
                <a:r>
                  <a:rPr lang="en-US" sz="2000" dirty="0"/>
                  <a:t> </a:t>
                </a:r>
                <a:r>
                  <a:rPr lang="en-US" sz="2000" dirty="0" err="1"/>
                  <a:t>nam</a:t>
                </a:r>
                <a:r>
                  <a:rPr lang="en-US" sz="2000" dirty="0"/>
                  <a:t> </a:t>
                </a:r>
                <a:r>
                  <a:rPr lang="en-US" sz="2000" dirty="0" err="1"/>
                  <a:t>thì</a:t>
                </a:r>
                <a:r>
                  <a:rPr lang="en-US" sz="2000" dirty="0"/>
                  <a:t> </a:t>
                </a:r>
                <a:r>
                  <a:rPr lang="en-US" sz="2000" dirty="0" err="1"/>
                  <a:t>chọn</a:t>
                </a:r>
                <a:r>
                  <a:rPr lang="en-US" sz="2000" dirty="0"/>
                  <a:t> 3 </a:t>
                </a:r>
                <a:r>
                  <a:rPr lang="en-US" sz="2000" dirty="0" err="1"/>
                  <a:t>nữ</a:t>
                </a:r>
                <a:r>
                  <a:rPr lang="en-US" sz="2000" dirty="0"/>
                  <a:t> </a:t>
                </a:r>
                <a:r>
                  <a:rPr lang="en-US" sz="2000" dirty="0" err="1"/>
                  <a:t>và</a:t>
                </a:r>
                <a:r>
                  <a:rPr lang="en-US" sz="2000" dirty="0"/>
                  <a:t> 3 </a:t>
                </a:r>
                <a:r>
                  <a:rPr lang="en-US" sz="2000" dirty="0" err="1"/>
                  <a:t>nam</a:t>
                </a:r>
                <a:r>
                  <a:rPr lang="en-US" sz="2000" dirty="0"/>
                  <a:t>.  </a:t>
                </a:r>
              </a:p>
              <a:p>
                <a:pPr algn="just">
                  <a:lnSpc>
                    <a:spcPct val="150000"/>
                  </a:lnSpc>
                </a:pPr>
                <a14:m>
                  <m:oMath xmlns:m="http://schemas.openxmlformats.org/officeDocument/2006/math">
                    <m:r>
                      <a:rPr lang="en-US" sz="2000" i="1"/>
                      <m:t>⇒</m:t>
                    </m:r>
                  </m:oMath>
                </a14:m>
                <a:r>
                  <a:rPr lang="en-US" sz="2000" dirty="0"/>
                  <a:t> n(A) = </a:t>
                </a:r>
                <a14:m>
                  <m:oMath xmlns:m="http://schemas.openxmlformats.org/officeDocument/2006/math">
                    <m:sSubSup>
                      <m:sSubSupPr>
                        <m:ctrlPr>
                          <a:rPr lang="en-US" sz="2000" i="1"/>
                        </m:ctrlPr>
                      </m:sSubSupPr>
                      <m:e>
                        <m:r>
                          <a:rPr lang="en-US" sz="2000" i="1"/>
                          <m:t>𝐶</m:t>
                        </m:r>
                      </m:e>
                      <m:sub>
                        <m:r>
                          <a:rPr lang="en-US" sz="2000" i="1"/>
                          <m:t>7</m:t>
                        </m:r>
                      </m:sub>
                      <m:sup>
                        <m:r>
                          <a:rPr lang="en-US" sz="2000" i="1"/>
                          <m:t>3</m:t>
                        </m:r>
                      </m:sup>
                    </m:sSubSup>
                    <m:r>
                      <a:rPr lang="en-US" sz="2000" i="1"/>
                      <m:t>.</m:t>
                    </m:r>
                    <m:sSubSup>
                      <m:sSubSupPr>
                        <m:ctrlPr>
                          <a:rPr lang="en-US" sz="2000" i="1"/>
                        </m:ctrlPr>
                      </m:sSubSupPr>
                      <m:e>
                        <m:r>
                          <a:rPr lang="en-US" sz="2000" i="1"/>
                          <m:t>𝐶</m:t>
                        </m:r>
                      </m:e>
                      <m:sub>
                        <m:r>
                          <a:rPr lang="en-US" sz="2000" i="1"/>
                          <m:t>5</m:t>
                        </m:r>
                      </m:sub>
                      <m:sup>
                        <m:r>
                          <a:rPr lang="en-US" sz="2000" i="1"/>
                          <m:t>3</m:t>
                        </m:r>
                      </m:sup>
                    </m:sSubSup>
                    <m:r>
                      <a:rPr lang="en-US" sz="2000" i="1"/>
                      <m:t>=</m:t>
                    </m:r>
                    <m:r>
                      <a:rPr lang="en-US" sz="2000" i="1"/>
                      <m:t>350</m:t>
                    </m:r>
                  </m:oMath>
                </a14:m>
                <a:endParaRPr lang="en-US" sz="2000" dirty="0"/>
              </a:p>
              <a:p>
                <a:pPr algn="just">
                  <a:lnSpc>
                    <a:spcPct val="150000"/>
                  </a:lnSpc>
                </a:pPr>
                <a:r>
                  <a:rPr lang="en-US" sz="2000" dirty="0" err="1"/>
                  <a:t>Vậy</a:t>
                </a:r>
                <a:r>
                  <a:rPr lang="en-US" sz="2000" dirty="0"/>
                  <a:t> P(A) = </a:t>
                </a:r>
                <a14:m>
                  <m:oMath xmlns:m="http://schemas.openxmlformats.org/officeDocument/2006/math">
                    <m:f>
                      <m:fPr>
                        <m:ctrlPr>
                          <a:rPr lang="en-US" sz="2000" i="1"/>
                        </m:ctrlPr>
                      </m:fPr>
                      <m:num>
                        <m:r>
                          <a:rPr lang="en-US" sz="2000" i="1"/>
                          <m:t>350</m:t>
                        </m:r>
                      </m:num>
                      <m:den>
                        <m:r>
                          <a:rPr lang="en-US" sz="2000" i="1"/>
                          <m:t>924</m:t>
                        </m:r>
                      </m:den>
                    </m:f>
                    <m:r>
                      <a:rPr lang="en-US" sz="2000" i="1"/>
                      <m:t>=</m:t>
                    </m:r>
                    <m:f>
                      <m:fPr>
                        <m:ctrlPr>
                          <a:rPr lang="en-US" sz="2000" i="1"/>
                        </m:ctrlPr>
                      </m:fPr>
                      <m:num>
                        <m:r>
                          <a:rPr lang="en-US" sz="2000" i="1"/>
                          <m:t>25</m:t>
                        </m:r>
                      </m:num>
                      <m:den>
                        <m:r>
                          <a:rPr lang="en-US" sz="2000" i="1"/>
                          <m:t>66</m:t>
                        </m:r>
                      </m:den>
                    </m:f>
                  </m:oMath>
                </a14:m>
                <a:endParaRPr lang="en-US" sz="2000" dirty="0"/>
              </a:p>
            </p:txBody>
          </p:sp>
        </mc:Choice>
        <mc:Fallback>
          <p:sp>
            <p:nvSpPr>
              <p:cNvPr id="55" name="TextBox 54">
                <a:extLst>
                  <a:ext uri="{FF2B5EF4-FFF2-40B4-BE49-F238E27FC236}">
                    <a16:creationId xmlns:a16="http://schemas.microsoft.com/office/drawing/2014/main" id="{7278CE36-9A59-4290-9A15-8D1B7A10CD69}"/>
                  </a:ext>
                </a:extLst>
              </p:cNvPr>
              <p:cNvSpPr txBox="1">
                <a:spLocks noRot="1" noChangeAspect="1" noMove="1" noResize="1" noEditPoints="1" noAdjustHandles="1" noChangeArrowheads="1" noChangeShapeType="1" noTextEdit="1"/>
              </p:cNvSpPr>
              <p:nvPr/>
            </p:nvSpPr>
            <p:spPr>
              <a:xfrm>
                <a:off x="694410" y="1243571"/>
                <a:ext cx="7755179" cy="3091487"/>
              </a:xfrm>
              <a:prstGeom prst="rect">
                <a:avLst/>
              </a:prstGeom>
              <a:blipFill>
                <a:blip r:embed="rId3"/>
                <a:stretch>
                  <a:fillRect l="-865" b="-394"/>
                </a:stretch>
              </a:blipFill>
            </p:spPr>
            <p:txBody>
              <a:bodyPr/>
              <a:lstStyle/>
              <a:p>
                <a:r>
                  <a:rPr lang="en-US">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
                                            <p:txEl>
                                              <p:pRg st="0" end="0"/>
                                            </p:txEl>
                                          </p:spTgt>
                                        </p:tgtEl>
                                        <p:attrNameLst>
                                          <p:attrName>style.visibility</p:attrName>
                                        </p:attrNameLst>
                                      </p:cBhvr>
                                      <p:to>
                                        <p:strVal val="visible"/>
                                      </p:to>
                                    </p:set>
                                    <p:anim calcmode="lin" valueType="num">
                                      <p:cBhvr additive="base">
                                        <p:cTn id="7" dur="500" fill="hold"/>
                                        <p:tgtEl>
                                          <p:spTgt spid="5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5">
                                            <p:txEl>
                                              <p:pRg st="1" end="1"/>
                                            </p:txEl>
                                          </p:spTgt>
                                        </p:tgtEl>
                                        <p:attrNameLst>
                                          <p:attrName>style.visibility</p:attrName>
                                        </p:attrNameLst>
                                      </p:cBhvr>
                                      <p:to>
                                        <p:strVal val="visible"/>
                                      </p:to>
                                    </p:set>
                                    <p:anim calcmode="lin" valueType="num">
                                      <p:cBhvr additive="base">
                                        <p:cTn id="13" dur="500" fill="hold"/>
                                        <p:tgtEl>
                                          <p:spTgt spid="5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5">
                                            <p:txEl>
                                              <p:pRg st="2" end="2"/>
                                            </p:txEl>
                                          </p:spTgt>
                                        </p:tgtEl>
                                        <p:attrNameLst>
                                          <p:attrName>style.visibility</p:attrName>
                                        </p:attrNameLst>
                                      </p:cBhvr>
                                      <p:to>
                                        <p:strVal val="visible"/>
                                      </p:to>
                                    </p:set>
                                    <p:anim calcmode="lin" valueType="num">
                                      <p:cBhvr additive="base">
                                        <p:cTn id="19" dur="500" fill="hold"/>
                                        <p:tgtEl>
                                          <p:spTgt spid="5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5">
                                            <p:txEl>
                                              <p:pRg st="3" end="3"/>
                                            </p:txEl>
                                          </p:spTgt>
                                        </p:tgtEl>
                                        <p:attrNameLst>
                                          <p:attrName>style.visibility</p:attrName>
                                        </p:attrNameLst>
                                      </p:cBhvr>
                                      <p:to>
                                        <p:strVal val="visible"/>
                                      </p:to>
                                    </p:set>
                                    <p:anim calcmode="lin" valueType="num">
                                      <p:cBhvr additive="base">
                                        <p:cTn id="25" dur="500" fill="hold"/>
                                        <p:tgtEl>
                                          <p:spTgt spid="5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5">
                                            <p:txEl>
                                              <p:pRg st="4" end="4"/>
                                            </p:txEl>
                                          </p:spTgt>
                                        </p:tgtEl>
                                        <p:attrNameLst>
                                          <p:attrName>style.visibility</p:attrName>
                                        </p:attrNameLst>
                                      </p:cBhvr>
                                      <p:to>
                                        <p:strVal val="visible"/>
                                      </p:to>
                                    </p:set>
                                    <p:anim calcmode="lin" valueType="num">
                                      <p:cBhvr additive="base">
                                        <p:cTn id="31" dur="500" fill="hold"/>
                                        <p:tgtEl>
                                          <p:spTgt spid="5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5">
                                            <p:txEl>
                                              <p:pRg st="5" end="5"/>
                                            </p:txEl>
                                          </p:spTgt>
                                        </p:tgtEl>
                                        <p:attrNameLst>
                                          <p:attrName>style.visibility</p:attrName>
                                        </p:attrNameLst>
                                      </p:cBhvr>
                                      <p:to>
                                        <p:strVal val="visible"/>
                                      </p:to>
                                    </p:set>
                                    <p:anim calcmode="lin" valueType="num">
                                      <p:cBhvr additive="base">
                                        <p:cTn id="37" dur="500" fill="hold"/>
                                        <p:tgtEl>
                                          <p:spTgt spid="5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111"/>
        <p:cNvGrpSpPr/>
        <p:nvPr/>
      </p:nvGrpSpPr>
      <p:grpSpPr>
        <a:xfrm>
          <a:off x="0" y="0"/>
          <a:ext cx="0" cy="0"/>
          <a:chOff x="0" y="0"/>
          <a:chExt cx="0" cy="0"/>
        </a:xfrm>
      </p:grpSpPr>
      <p:sp>
        <p:nvSpPr>
          <p:cNvPr id="14112" name="Google Shape;14112;p44"/>
          <p:cNvSpPr txBox="1">
            <a:spLocks noGrp="1"/>
          </p:cNvSpPr>
          <p:nvPr>
            <p:ph type="title"/>
          </p:nvPr>
        </p:nvSpPr>
        <p:spPr>
          <a:xfrm>
            <a:off x="4371584" y="2181344"/>
            <a:ext cx="4086322" cy="1676672"/>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algn="ctr">
              <a:lnSpc>
                <a:spcPct val="150000"/>
              </a:lnSpc>
            </a:pPr>
            <a:r>
              <a:rPr lang="nl-NL" sz="3600" b="1" dirty="0">
                <a:effectLst/>
                <a:latin typeface="Arial" panose="020B0604020202020204" pitchFamily="34" charset="0"/>
                <a:ea typeface="Calibri" panose="020F0502020204030204" pitchFamily="34" charset="0"/>
                <a:cs typeface="Times New Roman" panose="02020603050405020304" pitchFamily="18" charset="0"/>
              </a:rPr>
              <a:t>Sử dụng sơ đồ hình cây</a:t>
            </a:r>
            <a:endParaRPr lang="en-US" sz="4800" dirty="0"/>
          </a:p>
        </p:txBody>
      </p:sp>
      <p:sp>
        <p:nvSpPr>
          <p:cNvPr id="13" name="Google Shape;13830;p35">
            <a:extLst>
              <a:ext uri="{FF2B5EF4-FFF2-40B4-BE49-F238E27FC236}">
                <a16:creationId xmlns:a16="http://schemas.microsoft.com/office/drawing/2014/main" id="{65E478A5-5E38-4804-B96D-7677451C0FEF}"/>
              </a:ext>
            </a:extLst>
          </p:cNvPr>
          <p:cNvSpPr/>
          <p:nvPr/>
        </p:nvSpPr>
        <p:spPr>
          <a:xfrm>
            <a:off x="5516322" y="1285484"/>
            <a:ext cx="1693800" cy="696300"/>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latin typeface="+mn-lt"/>
            </a:endParaRPr>
          </a:p>
        </p:txBody>
      </p:sp>
      <p:sp>
        <p:nvSpPr>
          <p:cNvPr id="14" name="Google Shape;13836;p35">
            <a:extLst>
              <a:ext uri="{FF2B5EF4-FFF2-40B4-BE49-F238E27FC236}">
                <a16:creationId xmlns:a16="http://schemas.microsoft.com/office/drawing/2014/main" id="{ECABA511-14D8-4402-8A61-5F7F993ED10F}"/>
              </a:ext>
            </a:extLst>
          </p:cNvPr>
          <p:cNvSpPr txBox="1">
            <a:spLocks/>
          </p:cNvSpPr>
          <p:nvPr/>
        </p:nvSpPr>
        <p:spPr>
          <a:xfrm>
            <a:off x="5913222" y="1436834"/>
            <a:ext cx="900000" cy="3936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3200" b="1" dirty="0">
                <a:solidFill>
                  <a:schemeClr val="accent2">
                    <a:lumMod val="75000"/>
                  </a:schemeClr>
                </a:solidFill>
                <a:latin typeface="+mn-lt"/>
              </a:rPr>
              <a:t>02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randombar(horizontal)">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3921;p37">
            <a:extLst>
              <a:ext uri="{FF2B5EF4-FFF2-40B4-BE49-F238E27FC236}">
                <a16:creationId xmlns:a16="http://schemas.microsoft.com/office/drawing/2014/main" id="{8DF6DD9B-5814-4B47-94CD-122FC238688E}"/>
              </a:ext>
            </a:extLst>
          </p:cNvPr>
          <p:cNvSpPr txBox="1">
            <a:spLocks noGrp="1"/>
          </p:cNvSpPr>
          <p:nvPr>
            <p:ph type="title"/>
          </p:nvPr>
        </p:nvSpPr>
        <p:spPr>
          <a:xfrm>
            <a:off x="1778697" y="69765"/>
            <a:ext cx="6033826" cy="425885"/>
          </a:xfrm>
          <a:prstGeom prst="rect">
            <a:avLst/>
          </a:prstGeom>
          <a:solidFill>
            <a:schemeClr val="accent6"/>
          </a:solidFill>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marR="0">
              <a:lnSpc>
                <a:spcPct val="150000"/>
              </a:lnSpc>
              <a:spcBef>
                <a:spcPts val="0"/>
              </a:spcBef>
              <a:spcAft>
                <a:spcPts val="800"/>
              </a:spcAft>
            </a:pPr>
            <a:r>
              <a:rPr lang="en-US" sz="20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Thảo</a:t>
            </a:r>
            <a:r>
              <a:rPr lang="en-US" sz="20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luận</a:t>
            </a:r>
            <a:r>
              <a:rPr lang="en-US" sz="20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nhóm</a:t>
            </a:r>
            <a:r>
              <a:rPr lang="en-US" sz="20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Hoàn</a:t>
            </a:r>
            <a:r>
              <a:rPr lang="en-US" sz="20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thành</a:t>
            </a:r>
            <a:r>
              <a:rPr lang="en-US" sz="20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HĐ2</a:t>
            </a:r>
            <a:endParaRPr lang="en-US" sz="20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8" name="Picture 7">
            <a:extLst>
              <a:ext uri="{FF2B5EF4-FFF2-40B4-BE49-F238E27FC236}">
                <a16:creationId xmlns:a16="http://schemas.microsoft.com/office/drawing/2014/main" id="{D31E72DB-A8ED-4E0C-B354-A20CCCE1192B}"/>
              </a:ext>
            </a:extLst>
          </p:cNvPr>
          <p:cNvPicPr>
            <a:picLocks noChangeAspect="1"/>
          </p:cNvPicPr>
          <p:nvPr/>
        </p:nvPicPr>
        <p:blipFill>
          <a:blip r:embed="rId2"/>
          <a:stretch>
            <a:fillRect/>
          </a:stretch>
        </p:blipFill>
        <p:spPr>
          <a:xfrm>
            <a:off x="5311035" y="3340315"/>
            <a:ext cx="1653436" cy="1690452"/>
          </a:xfrm>
          <a:prstGeom prst="rect">
            <a:avLst/>
          </a:prstGeom>
        </p:spPr>
      </p:pic>
      <p:pic>
        <p:nvPicPr>
          <p:cNvPr id="9" name="Picture 8">
            <a:extLst>
              <a:ext uri="{FF2B5EF4-FFF2-40B4-BE49-F238E27FC236}">
                <a16:creationId xmlns:a16="http://schemas.microsoft.com/office/drawing/2014/main" id="{6E054E68-6DF3-4046-8107-1DC47C9AEF3E}"/>
              </a:ext>
            </a:extLst>
          </p:cNvPr>
          <p:cNvPicPr>
            <a:picLocks noChangeAspect="1"/>
          </p:cNvPicPr>
          <p:nvPr/>
        </p:nvPicPr>
        <p:blipFill>
          <a:blip r:embed="rId3"/>
          <a:stretch>
            <a:fillRect/>
          </a:stretch>
        </p:blipFill>
        <p:spPr>
          <a:xfrm>
            <a:off x="8103558" y="2548374"/>
            <a:ext cx="1386870" cy="1361423"/>
          </a:xfrm>
          <a:prstGeom prst="rect">
            <a:avLst/>
          </a:prstGeom>
        </p:spPr>
      </p:pic>
      <p:pic>
        <p:nvPicPr>
          <p:cNvPr id="7" name="Picture 6">
            <a:extLst>
              <a:ext uri="{FF2B5EF4-FFF2-40B4-BE49-F238E27FC236}">
                <a16:creationId xmlns:a16="http://schemas.microsoft.com/office/drawing/2014/main" id="{70FB3EC1-C5FC-4855-B46F-2447CF397D97}"/>
              </a:ext>
            </a:extLst>
          </p:cNvPr>
          <p:cNvPicPr>
            <a:picLocks noChangeAspect="1"/>
          </p:cNvPicPr>
          <p:nvPr/>
        </p:nvPicPr>
        <p:blipFill>
          <a:blip r:embed="rId4">
            <a:clrChange>
              <a:clrFrom>
                <a:srgbClr val="FFFFFF"/>
              </a:clrFrom>
              <a:clrTo>
                <a:srgbClr val="FFFFFF">
                  <a:alpha val="0"/>
                </a:srgbClr>
              </a:clrTo>
            </a:clrChange>
          </a:blip>
          <a:stretch>
            <a:fillRect/>
          </a:stretch>
        </p:blipFill>
        <p:spPr>
          <a:xfrm>
            <a:off x="5661770" y="1709934"/>
            <a:ext cx="3331923" cy="2155625"/>
          </a:xfrm>
          <a:prstGeom prst="rect">
            <a:avLst/>
          </a:prstGeom>
        </p:spPr>
      </p:pic>
      <p:sp>
        <p:nvSpPr>
          <p:cNvPr id="5" name="Google Shape;13922;p37">
            <a:extLst>
              <a:ext uri="{FF2B5EF4-FFF2-40B4-BE49-F238E27FC236}">
                <a16:creationId xmlns:a16="http://schemas.microsoft.com/office/drawing/2014/main" id="{59CC651D-9ED2-4907-B314-062426D209E8}"/>
              </a:ext>
            </a:extLst>
          </p:cNvPr>
          <p:cNvSpPr txBox="1">
            <a:spLocks noGrp="1"/>
          </p:cNvSpPr>
          <p:nvPr>
            <p:ph type="body" idx="1"/>
          </p:nvPr>
        </p:nvSpPr>
        <p:spPr>
          <a:xfrm>
            <a:off x="112739" y="585514"/>
            <a:ext cx="5549031" cy="4404464"/>
          </a:xfrm>
          <a:prstGeom prst="rect">
            <a:avLst/>
          </a:prstGeom>
          <a:solidFill>
            <a:schemeClr val="accent4">
              <a:lumMod val="20000"/>
              <a:lumOff val="80000"/>
            </a:schemeClr>
          </a:solidFill>
        </p:spPr>
        <p:txBody>
          <a:bodyPr spcFirstLastPara="1" wrap="square" lIns="91425" tIns="91425" rIns="91425" bIns="91425" anchor="t" anchorCtr="0">
            <a:noAutofit/>
          </a:bodyPr>
          <a:lstStyle/>
          <a:p>
            <a:pPr marL="0" indent="0" algn="just">
              <a:lnSpc>
                <a:spcPct val="150000"/>
              </a:lnSpc>
              <a:spcBef>
                <a:spcPts val="600"/>
              </a:spcBef>
              <a:spcAft>
                <a:spcPts val="800"/>
              </a:spcAft>
              <a:buNone/>
              <a:tabLst>
                <a:tab pos="360045" algn="l"/>
                <a:tab pos="720090" algn="l"/>
              </a:tabLst>
            </a:pPr>
            <a:r>
              <a:rPr lang="vi-VN" sz="1800" b="1" dirty="0">
                <a:effectLst/>
                <a:latin typeface="+mn-lt"/>
                <a:ea typeface="Calibri" panose="020F0502020204030204" pitchFamily="34" charset="0"/>
                <a:cs typeface="Times New Roman" panose="02020603050405020304" pitchFamily="18" charset="0"/>
              </a:rPr>
              <a:t>HĐ</a:t>
            </a:r>
            <a:r>
              <a:rPr lang="en-US" sz="1800" b="1" dirty="0">
                <a:effectLst/>
                <a:latin typeface="+mn-lt"/>
                <a:ea typeface="Calibri" panose="020F0502020204030204" pitchFamily="34" charset="0"/>
                <a:cs typeface="Times New Roman" panose="02020603050405020304" pitchFamily="18" charset="0"/>
              </a:rPr>
              <a:t>2</a:t>
            </a:r>
            <a:r>
              <a:rPr lang="vi-VN" sz="1800" b="1" dirty="0">
                <a:effectLst/>
                <a:latin typeface="+mn-lt"/>
                <a:ea typeface="Calibri" panose="020F0502020204030204" pitchFamily="34" charset="0"/>
                <a:cs typeface="Times New Roman" panose="02020603050405020304" pitchFamily="18" charset="0"/>
              </a:rPr>
              <a:t>: </a:t>
            </a:r>
            <a:r>
              <a:rPr lang="en-US" sz="1800" dirty="0" err="1">
                <a:latin typeface="+mn-lt"/>
              </a:rPr>
              <a:t>Trong</a:t>
            </a:r>
            <a:r>
              <a:rPr lang="en-US" sz="1800" dirty="0">
                <a:latin typeface="+mn-lt"/>
              </a:rPr>
              <a:t> </a:t>
            </a:r>
            <a:r>
              <a:rPr lang="en-US" sz="1800" dirty="0" err="1">
                <a:latin typeface="+mn-lt"/>
              </a:rPr>
              <a:t>trò</a:t>
            </a:r>
            <a:r>
              <a:rPr lang="en-US" sz="1800" dirty="0">
                <a:latin typeface="+mn-lt"/>
              </a:rPr>
              <a:t> </a:t>
            </a:r>
            <a:r>
              <a:rPr lang="en-US" sz="1800" dirty="0" err="1">
                <a:latin typeface="+mn-lt"/>
              </a:rPr>
              <a:t>chơi</a:t>
            </a:r>
            <a:r>
              <a:rPr lang="en-US" sz="1800" dirty="0">
                <a:latin typeface="+mn-lt"/>
              </a:rPr>
              <a:t> "</a:t>
            </a:r>
            <a:r>
              <a:rPr lang="en-US" sz="1800" dirty="0" err="1">
                <a:latin typeface="+mn-lt"/>
              </a:rPr>
              <a:t>Vòng</a:t>
            </a:r>
            <a:r>
              <a:rPr lang="en-US" sz="1800" dirty="0">
                <a:latin typeface="+mn-lt"/>
              </a:rPr>
              <a:t> quay may </a:t>
            </a:r>
            <a:r>
              <a:rPr lang="en-US" sz="1800" dirty="0" err="1">
                <a:latin typeface="+mn-lt"/>
              </a:rPr>
              <a:t>mắn</a:t>
            </a:r>
            <a:r>
              <a:rPr lang="en-US" sz="1800" dirty="0">
                <a:latin typeface="+mn-lt"/>
              </a:rPr>
              <a:t>", </a:t>
            </a:r>
            <a:r>
              <a:rPr lang="en-US" sz="1800" dirty="0" err="1">
                <a:latin typeface="+mn-lt"/>
              </a:rPr>
              <a:t>người</a:t>
            </a:r>
            <a:r>
              <a:rPr lang="en-US" sz="1800" dirty="0">
                <a:latin typeface="+mn-lt"/>
              </a:rPr>
              <a:t> </a:t>
            </a:r>
            <a:r>
              <a:rPr lang="en-US" sz="1800" dirty="0" err="1">
                <a:latin typeface="+mn-lt"/>
              </a:rPr>
              <a:t>chơi</a:t>
            </a:r>
            <a:r>
              <a:rPr lang="en-US" sz="1800" dirty="0">
                <a:latin typeface="+mn-lt"/>
              </a:rPr>
              <a:t> </a:t>
            </a:r>
            <a:r>
              <a:rPr lang="en-US" sz="1800" dirty="0" err="1">
                <a:latin typeface="+mn-lt"/>
              </a:rPr>
              <a:t>sẽ</a:t>
            </a:r>
            <a:r>
              <a:rPr lang="en-US" sz="1800" dirty="0">
                <a:latin typeface="+mn-lt"/>
              </a:rPr>
              <a:t> quay </a:t>
            </a:r>
            <a:r>
              <a:rPr lang="en-US" sz="1800" dirty="0" err="1">
                <a:latin typeface="+mn-lt"/>
              </a:rPr>
              <a:t>hai</a:t>
            </a:r>
            <a:r>
              <a:rPr lang="en-US" sz="1800" dirty="0">
                <a:latin typeface="+mn-lt"/>
              </a:rPr>
              <a:t> bánh </a:t>
            </a:r>
            <a:r>
              <a:rPr lang="en-US" sz="1800" dirty="0" err="1">
                <a:latin typeface="+mn-lt"/>
              </a:rPr>
              <a:t>xe</a:t>
            </a:r>
            <a:r>
              <a:rPr lang="en-US" sz="1800" dirty="0">
                <a:latin typeface="+mn-lt"/>
              </a:rPr>
              <a:t>. </a:t>
            </a:r>
            <a:r>
              <a:rPr lang="en-US" sz="1800" dirty="0" err="1">
                <a:latin typeface="+mn-lt"/>
              </a:rPr>
              <a:t>Mũi</a:t>
            </a:r>
            <a:r>
              <a:rPr lang="en-US" sz="1800" dirty="0">
                <a:latin typeface="+mn-lt"/>
              </a:rPr>
              <a:t> </a:t>
            </a:r>
            <a:r>
              <a:rPr lang="en-US" sz="1800" dirty="0" err="1">
                <a:latin typeface="+mn-lt"/>
              </a:rPr>
              <a:t>tên</a:t>
            </a:r>
            <a:r>
              <a:rPr lang="en-US" sz="1800" dirty="0">
                <a:latin typeface="+mn-lt"/>
              </a:rPr>
              <a:t> ở bánh </a:t>
            </a:r>
            <a:r>
              <a:rPr lang="en-US" sz="1800" dirty="0" err="1">
                <a:latin typeface="+mn-lt"/>
              </a:rPr>
              <a:t>xe</a:t>
            </a:r>
            <a:r>
              <a:rPr lang="en-US" sz="1800" dirty="0">
                <a:latin typeface="+mn-lt"/>
              </a:rPr>
              <a:t> </a:t>
            </a:r>
            <a:r>
              <a:rPr lang="en-US" sz="1800" dirty="0" err="1">
                <a:latin typeface="+mn-lt"/>
              </a:rPr>
              <a:t>thứ</a:t>
            </a:r>
            <a:r>
              <a:rPr lang="en-US" sz="1800" dirty="0">
                <a:latin typeface="+mn-lt"/>
              </a:rPr>
              <a:t> </a:t>
            </a:r>
            <a:r>
              <a:rPr lang="en-US" sz="1800" dirty="0" err="1">
                <a:latin typeface="+mn-lt"/>
              </a:rPr>
              <a:t>nhất</a:t>
            </a:r>
            <a:r>
              <a:rPr lang="en-US" sz="1800" dirty="0">
                <a:latin typeface="+mn-lt"/>
              </a:rPr>
              <a:t> </a:t>
            </a:r>
            <a:r>
              <a:rPr lang="en-US" sz="1800" dirty="0" err="1">
                <a:latin typeface="+mn-lt"/>
              </a:rPr>
              <a:t>có</a:t>
            </a:r>
            <a:r>
              <a:rPr lang="en-US" sz="1800" dirty="0">
                <a:latin typeface="+mn-lt"/>
              </a:rPr>
              <a:t> </a:t>
            </a:r>
            <a:r>
              <a:rPr lang="en-US" sz="1800" dirty="0" err="1">
                <a:latin typeface="+mn-lt"/>
              </a:rPr>
              <a:t>thể</a:t>
            </a:r>
            <a:r>
              <a:rPr lang="en-US" sz="1800" dirty="0">
                <a:latin typeface="+mn-lt"/>
              </a:rPr>
              <a:t> </a:t>
            </a:r>
            <a:r>
              <a:rPr lang="en-US" sz="1800" dirty="0" err="1">
                <a:latin typeface="+mn-lt"/>
              </a:rPr>
              <a:t>dừng</a:t>
            </a:r>
            <a:r>
              <a:rPr lang="en-US" sz="1800" dirty="0">
                <a:latin typeface="+mn-lt"/>
              </a:rPr>
              <a:t> ở </a:t>
            </a:r>
            <a:r>
              <a:rPr lang="en-US" sz="1800" dirty="0" err="1">
                <a:latin typeface="+mn-lt"/>
              </a:rPr>
              <a:t>một</a:t>
            </a:r>
            <a:r>
              <a:rPr lang="en-US" sz="1800" dirty="0">
                <a:latin typeface="+mn-lt"/>
              </a:rPr>
              <a:t> </a:t>
            </a:r>
            <a:r>
              <a:rPr lang="en-US" sz="1800" dirty="0" err="1">
                <a:latin typeface="+mn-lt"/>
              </a:rPr>
              <a:t>trong</a:t>
            </a:r>
            <a:r>
              <a:rPr lang="en-US" sz="1800" dirty="0">
                <a:latin typeface="+mn-lt"/>
              </a:rPr>
              <a:t> </a:t>
            </a:r>
            <a:r>
              <a:rPr lang="en-US" sz="1800" dirty="0" err="1">
                <a:latin typeface="+mn-lt"/>
              </a:rPr>
              <a:t>hai</a:t>
            </a:r>
            <a:r>
              <a:rPr lang="en-US" sz="1800" dirty="0">
                <a:latin typeface="+mn-lt"/>
              </a:rPr>
              <a:t> </a:t>
            </a:r>
            <a:r>
              <a:rPr lang="en-US" sz="1800" dirty="0" err="1">
                <a:latin typeface="+mn-lt"/>
              </a:rPr>
              <a:t>vị</a:t>
            </a:r>
            <a:r>
              <a:rPr lang="en-US" sz="1800" dirty="0">
                <a:latin typeface="+mn-lt"/>
              </a:rPr>
              <a:t> </a:t>
            </a:r>
            <a:r>
              <a:rPr lang="en-US" sz="1800" dirty="0" err="1">
                <a:latin typeface="+mn-lt"/>
              </a:rPr>
              <a:t>trí</a:t>
            </a:r>
            <a:r>
              <a:rPr lang="en-US" sz="1800" dirty="0">
                <a:latin typeface="+mn-lt"/>
              </a:rPr>
              <a:t>: </a:t>
            </a:r>
            <a:r>
              <a:rPr lang="en-US" sz="1800" dirty="0" err="1">
                <a:latin typeface="+mn-lt"/>
              </a:rPr>
              <a:t>Loại</a:t>
            </a:r>
            <a:r>
              <a:rPr lang="en-US" sz="1800" dirty="0">
                <a:latin typeface="+mn-lt"/>
              </a:rPr>
              <a:t> </a:t>
            </a:r>
            <a:r>
              <a:rPr lang="en-US" sz="1800" dirty="0" err="1">
                <a:latin typeface="+mn-lt"/>
              </a:rPr>
              <a:t>xe</a:t>
            </a:r>
            <a:r>
              <a:rPr lang="en-US" sz="1800" dirty="0">
                <a:latin typeface="+mn-lt"/>
              </a:rPr>
              <a:t> 50 cc </a:t>
            </a:r>
            <a:r>
              <a:rPr lang="en-US" sz="1800" dirty="0" err="1">
                <a:latin typeface="+mn-lt"/>
              </a:rPr>
              <a:t>và</a:t>
            </a:r>
            <a:r>
              <a:rPr lang="en-US" sz="1800" dirty="0">
                <a:latin typeface="+mn-lt"/>
              </a:rPr>
              <a:t> </a:t>
            </a:r>
            <a:r>
              <a:rPr lang="en-US" sz="1800" dirty="0" err="1">
                <a:latin typeface="+mn-lt"/>
              </a:rPr>
              <a:t>Loại</a:t>
            </a:r>
            <a:r>
              <a:rPr lang="en-US" sz="1800" dirty="0">
                <a:latin typeface="+mn-lt"/>
              </a:rPr>
              <a:t> </a:t>
            </a:r>
            <a:r>
              <a:rPr lang="en-US" sz="1800" dirty="0" err="1">
                <a:latin typeface="+mn-lt"/>
              </a:rPr>
              <a:t>xe</a:t>
            </a:r>
            <a:r>
              <a:rPr lang="en-US" sz="1800" dirty="0">
                <a:latin typeface="+mn-lt"/>
              </a:rPr>
              <a:t> 110 cc. </a:t>
            </a:r>
            <a:r>
              <a:rPr lang="en-US" sz="1800" dirty="0" err="1">
                <a:latin typeface="+mn-lt"/>
              </a:rPr>
              <a:t>Mũi</a:t>
            </a:r>
            <a:r>
              <a:rPr lang="en-US" sz="1800" dirty="0">
                <a:latin typeface="+mn-lt"/>
              </a:rPr>
              <a:t> </a:t>
            </a:r>
            <a:r>
              <a:rPr lang="en-US" sz="1800" dirty="0" err="1">
                <a:latin typeface="+mn-lt"/>
              </a:rPr>
              <a:t>tên</a:t>
            </a:r>
            <a:r>
              <a:rPr lang="en-US" sz="1800" dirty="0">
                <a:latin typeface="+mn-lt"/>
              </a:rPr>
              <a:t> ở bánh </a:t>
            </a:r>
            <a:r>
              <a:rPr lang="en-US" sz="1800" dirty="0" err="1">
                <a:latin typeface="+mn-lt"/>
              </a:rPr>
              <a:t>xe</a:t>
            </a:r>
            <a:r>
              <a:rPr lang="en-US" sz="1800" dirty="0">
                <a:latin typeface="+mn-lt"/>
              </a:rPr>
              <a:t> </a:t>
            </a:r>
            <a:r>
              <a:rPr lang="en-US" sz="1800" dirty="0" err="1">
                <a:latin typeface="+mn-lt"/>
              </a:rPr>
              <a:t>thứ</a:t>
            </a:r>
            <a:r>
              <a:rPr lang="en-US" sz="1800" dirty="0">
                <a:latin typeface="+mn-lt"/>
              </a:rPr>
              <a:t> </a:t>
            </a:r>
            <a:r>
              <a:rPr lang="en-US" sz="1800" dirty="0" err="1">
                <a:latin typeface="+mn-lt"/>
              </a:rPr>
              <a:t>hai</a:t>
            </a:r>
            <a:r>
              <a:rPr lang="en-US" sz="1800" dirty="0">
                <a:latin typeface="+mn-lt"/>
              </a:rPr>
              <a:t> </a:t>
            </a:r>
            <a:r>
              <a:rPr lang="en-US" sz="1800" dirty="0" err="1">
                <a:latin typeface="+mn-lt"/>
              </a:rPr>
              <a:t>có</a:t>
            </a:r>
            <a:r>
              <a:rPr lang="en-US" sz="1800" dirty="0">
                <a:latin typeface="+mn-lt"/>
              </a:rPr>
              <a:t> </a:t>
            </a:r>
            <a:r>
              <a:rPr lang="en-US" sz="1800" dirty="0" err="1">
                <a:latin typeface="+mn-lt"/>
              </a:rPr>
              <a:t>thể</a:t>
            </a:r>
            <a:r>
              <a:rPr lang="en-US" sz="1800" dirty="0">
                <a:latin typeface="+mn-lt"/>
              </a:rPr>
              <a:t> </a:t>
            </a:r>
            <a:r>
              <a:rPr lang="en-US" sz="1800" dirty="0" err="1">
                <a:latin typeface="+mn-lt"/>
              </a:rPr>
              <a:t>dừng</a:t>
            </a:r>
            <a:r>
              <a:rPr lang="en-US" sz="1800" dirty="0">
                <a:latin typeface="+mn-lt"/>
              </a:rPr>
              <a:t> ở </a:t>
            </a:r>
            <a:r>
              <a:rPr lang="en-US" sz="1800" dirty="0" err="1">
                <a:latin typeface="+mn-lt"/>
              </a:rPr>
              <a:t>một</a:t>
            </a:r>
            <a:r>
              <a:rPr lang="en-US" sz="1800" dirty="0">
                <a:latin typeface="+mn-lt"/>
              </a:rPr>
              <a:t> </a:t>
            </a:r>
            <a:r>
              <a:rPr lang="en-US" sz="1800" dirty="0" err="1">
                <a:latin typeface="+mn-lt"/>
              </a:rPr>
              <a:t>trong</a:t>
            </a:r>
            <a:r>
              <a:rPr lang="en-US" sz="1800" dirty="0">
                <a:latin typeface="+mn-lt"/>
              </a:rPr>
              <a:t> </a:t>
            </a:r>
            <a:r>
              <a:rPr lang="en-US" sz="1800" dirty="0" err="1">
                <a:latin typeface="+mn-lt"/>
              </a:rPr>
              <a:t>bốn</a:t>
            </a:r>
            <a:r>
              <a:rPr lang="en-US" sz="1800" dirty="0">
                <a:latin typeface="+mn-lt"/>
              </a:rPr>
              <a:t> </a:t>
            </a:r>
            <a:r>
              <a:rPr lang="en-US" sz="1800" dirty="0" err="1">
                <a:latin typeface="+mn-lt"/>
              </a:rPr>
              <a:t>vị</a:t>
            </a:r>
            <a:r>
              <a:rPr lang="en-US" sz="1800" dirty="0">
                <a:latin typeface="+mn-lt"/>
              </a:rPr>
              <a:t> </a:t>
            </a:r>
            <a:r>
              <a:rPr lang="en-US" sz="1800" dirty="0" err="1">
                <a:latin typeface="+mn-lt"/>
              </a:rPr>
              <a:t>trí</a:t>
            </a:r>
            <a:r>
              <a:rPr lang="en-US" sz="1800" dirty="0">
                <a:latin typeface="+mn-lt"/>
              </a:rPr>
              <a:t>: </a:t>
            </a:r>
            <a:r>
              <a:rPr lang="en-US" sz="1800" dirty="0" err="1">
                <a:latin typeface="+mn-lt"/>
              </a:rPr>
              <a:t>màu</a:t>
            </a:r>
            <a:r>
              <a:rPr lang="en-US" sz="1800" dirty="0">
                <a:latin typeface="+mn-lt"/>
              </a:rPr>
              <a:t> </a:t>
            </a:r>
            <a:r>
              <a:rPr lang="en-US" sz="1800" dirty="0" err="1">
                <a:latin typeface="+mn-lt"/>
              </a:rPr>
              <a:t>đen</a:t>
            </a:r>
            <a:r>
              <a:rPr lang="en-US" sz="1800" dirty="0">
                <a:latin typeface="+mn-lt"/>
              </a:rPr>
              <a:t>, </a:t>
            </a:r>
            <a:r>
              <a:rPr lang="en-US" sz="1800" dirty="0" err="1">
                <a:latin typeface="+mn-lt"/>
              </a:rPr>
              <a:t>màu</a:t>
            </a:r>
            <a:r>
              <a:rPr lang="en-US" sz="1800" dirty="0">
                <a:latin typeface="+mn-lt"/>
              </a:rPr>
              <a:t> </a:t>
            </a:r>
            <a:r>
              <a:rPr lang="en-US" sz="1800" dirty="0" err="1">
                <a:latin typeface="+mn-lt"/>
              </a:rPr>
              <a:t>trắng</a:t>
            </a:r>
            <a:r>
              <a:rPr lang="en-US" sz="1800" dirty="0">
                <a:latin typeface="+mn-lt"/>
              </a:rPr>
              <a:t>, </a:t>
            </a:r>
            <a:r>
              <a:rPr lang="en-US" sz="1800" dirty="0" err="1">
                <a:latin typeface="+mn-lt"/>
              </a:rPr>
              <a:t>màu</a:t>
            </a:r>
            <a:r>
              <a:rPr lang="en-US" sz="1800" dirty="0">
                <a:latin typeface="+mn-lt"/>
              </a:rPr>
              <a:t> </a:t>
            </a:r>
            <a:r>
              <a:rPr lang="en-US" sz="1800" dirty="0" err="1">
                <a:latin typeface="+mn-lt"/>
              </a:rPr>
              <a:t>đỏ</a:t>
            </a:r>
            <a:r>
              <a:rPr lang="en-US" sz="1800" dirty="0">
                <a:latin typeface="+mn-lt"/>
              </a:rPr>
              <a:t> </a:t>
            </a:r>
            <a:r>
              <a:rPr lang="en-US" sz="1800" dirty="0" err="1">
                <a:latin typeface="+mn-lt"/>
              </a:rPr>
              <a:t>và</a:t>
            </a:r>
            <a:r>
              <a:rPr lang="en-US" sz="1800" dirty="0">
                <a:latin typeface="+mn-lt"/>
              </a:rPr>
              <a:t> </a:t>
            </a:r>
            <a:r>
              <a:rPr lang="en-US" sz="1800" dirty="0" err="1">
                <a:latin typeface="+mn-lt"/>
              </a:rPr>
              <a:t>màu</a:t>
            </a:r>
            <a:r>
              <a:rPr lang="en-US" sz="1800" dirty="0">
                <a:latin typeface="+mn-lt"/>
              </a:rPr>
              <a:t> </a:t>
            </a:r>
            <a:r>
              <a:rPr lang="en-US" sz="1800" dirty="0" err="1">
                <a:latin typeface="+mn-lt"/>
              </a:rPr>
              <a:t>xanh</a:t>
            </a:r>
            <a:r>
              <a:rPr lang="en-US" sz="1800" dirty="0">
                <a:latin typeface="+mn-lt"/>
              </a:rPr>
              <a:t>. </a:t>
            </a:r>
            <a:r>
              <a:rPr lang="en-US" sz="1800" dirty="0" err="1">
                <a:latin typeface="+mn-lt"/>
              </a:rPr>
              <a:t>Vị</a:t>
            </a:r>
            <a:r>
              <a:rPr lang="en-US" sz="1800" dirty="0">
                <a:latin typeface="+mn-lt"/>
              </a:rPr>
              <a:t> </a:t>
            </a:r>
            <a:r>
              <a:rPr lang="en-US" sz="1800" dirty="0" err="1">
                <a:latin typeface="+mn-lt"/>
              </a:rPr>
              <a:t>trí</a:t>
            </a:r>
            <a:r>
              <a:rPr lang="en-US" sz="1800" dirty="0">
                <a:latin typeface="+mn-lt"/>
              </a:rPr>
              <a:t> </a:t>
            </a:r>
            <a:r>
              <a:rPr lang="en-US" sz="1800" dirty="0" err="1">
                <a:latin typeface="+mn-lt"/>
              </a:rPr>
              <a:t>của</a:t>
            </a:r>
            <a:r>
              <a:rPr lang="en-US" sz="1800" dirty="0">
                <a:latin typeface="+mn-lt"/>
              </a:rPr>
              <a:t> </a:t>
            </a:r>
            <a:r>
              <a:rPr lang="en-US" sz="1800" dirty="0" err="1">
                <a:latin typeface="+mn-lt"/>
              </a:rPr>
              <a:t>mũi</a:t>
            </a:r>
            <a:r>
              <a:rPr lang="en-US" sz="1800" dirty="0">
                <a:latin typeface="+mn-lt"/>
              </a:rPr>
              <a:t> </a:t>
            </a:r>
            <a:r>
              <a:rPr lang="en-US" sz="1800" dirty="0" err="1">
                <a:latin typeface="+mn-lt"/>
              </a:rPr>
              <a:t>tên</a:t>
            </a:r>
            <a:r>
              <a:rPr lang="en-US" sz="1800" dirty="0">
                <a:latin typeface="+mn-lt"/>
              </a:rPr>
              <a:t> </a:t>
            </a:r>
            <a:r>
              <a:rPr lang="en-US" sz="1800" dirty="0" err="1">
                <a:latin typeface="+mn-lt"/>
              </a:rPr>
              <a:t>trên</a:t>
            </a:r>
            <a:r>
              <a:rPr lang="en-US" sz="1800" dirty="0">
                <a:latin typeface="+mn-lt"/>
              </a:rPr>
              <a:t> </a:t>
            </a:r>
            <a:r>
              <a:rPr lang="en-US" sz="1800" dirty="0" err="1">
                <a:latin typeface="+mn-lt"/>
              </a:rPr>
              <a:t>hai</a:t>
            </a:r>
            <a:r>
              <a:rPr lang="en-US" sz="1800" dirty="0">
                <a:latin typeface="+mn-lt"/>
              </a:rPr>
              <a:t> bánh </a:t>
            </a:r>
            <a:r>
              <a:rPr lang="en-US" sz="1800" dirty="0" err="1">
                <a:latin typeface="+mn-lt"/>
              </a:rPr>
              <a:t>xe</a:t>
            </a:r>
            <a:r>
              <a:rPr lang="en-US" sz="1800" dirty="0">
                <a:latin typeface="+mn-lt"/>
              </a:rPr>
              <a:t> </a:t>
            </a:r>
            <a:r>
              <a:rPr lang="en-US" sz="1800" dirty="0" err="1">
                <a:latin typeface="+mn-lt"/>
              </a:rPr>
              <a:t>sẽ</a:t>
            </a:r>
            <a:r>
              <a:rPr lang="en-US" sz="1800" dirty="0">
                <a:latin typeface="+mn-lt"/>
              </a:rPr>
              <a:t> </a:t>
            </a:r>
            <a:r>
              <a:rPr lang="en-US" sz="1800" dirty="0" err="1">
                <a:latin typeface="+mn-lt"/>
              </a:rPr>
              <a:t>xác</a:t>
            </a:r>
            <a:r>
              <a:rPr lang="en-US" sz="1800" dirty="0">
                <a:latin typeface="+mn-lt"/>
              </a:rPr>
              <a:t> </a:t>
            </a:r>
            <a:r>
              <a:rPr lang="en-US" sz="1800" dirty="0" err="1">
                <a:latin typeface="+mn-lt"/>
              </a:rPr>
              <a:t>định</a:t>
            </a:r>
            <a:r>
              <a:rPr lang="en-US" sz="1800" dirty="0">
                <a:latin typeface="+mn-lt"/>
              </a:rPr>
              <a:t> </a:t>
            </a:r>
            <a:r>
              <a:rPr lang="en-US" sz="1800" dirty="0" err="1">
                <a:latin typeface="+mn-lt"/>
              </a:rPr>
              <a:t>người</a:t>
            </a:r>
            <a:r>
              <a:rPr lang="en-US" sz="1800" dirty="0">
                <a:latin typeface="+mn-lt"/>
              </a:rPr>
              <a:t> </a:t>
            </a:r>
            <a:r>
              <a:rPr lang="en-US" sz="1800" dirty="0" err="1">
                <a:latin typeface="+mn-lt"/>
              </a:rPr>
              <a:t>chơi</a:t>
            </a:r>
            <a:r>
              <a:rPr lang="en-US" sz="1800" dirty="0">
                <a:latin typeface="+mn-lt"/>
              </a:rPr>
              <a:t> </a:t>
            </a:r>
            <a:r>
              <a:rPr lang="en-US" sz="1800" dirty="0" err="1">
                <a:latin typeface="+mn-lt"/>
              </a:rPr>
              <a:t>nhận</a:t>
            </a:r>
            <a:r>
              <a:rPr lang="en-US" sz="1800" dirty="0">
                <a:latin typeface="+mn-lt"/>
              </a:rPr>
              <a:t> </a:t>
            </a:r>
            <a:r>
              <a:rPr lang="en-US" sz="1800" dirty="0" err="1">
                <a:latin typeface="+mn-lt"/>
              </a:rPr>
              <a:t>được</a:t>
            </a:r>
            <a:r>
              <a:rPr lang="en-US" sz="1800" dirty="0">
                <a:latin typeface="+mn-lt"/>
              </a:rPr>
              <a:t> </a:t>
            </a:r>
            <a:r>
              <a:rPr lang="en-US" sz="1800" dirty="0" err="1">
                <a:latin typeface="+mn-lt"/>
              </a:rPr>
              <a:t>loại</a:t>
            </a:r>
            <a:r>
              <a:rPr lang="en-US" sz="1800" dirty="0">
                <a:latin typeface="+mn-lt"/>
              </a:rPr>
              <a:t> </a:t>
            </a:r>
            <a:r>
              <a:rPr lang="en-US" sz="1800" dirty="0" err="1">
                <a:latin typeface="+mn-lt"/>
              </a:rPr>
              <a:t>xe</a:t>
            </a:r>
            <a:r>
              <a:rPr lang="en-US" sz="1800" dirty="0">
                <a:latin typeface="+mn-lt"/>
              </a:rPr>
              <a:t> </a:t>
            </a:r>
            <a:r>
              <a:rPr lang="en-US" sz="1800" dirty="0" err="1">
                <a:latin typeface="+mn-lt"/>
              </a:rPr>
              <a:t>nào</a:t>
            </a:r>
            <a:r>
              <a:rPr lang="en-US" sz="1800" dirty="0">
                <a:latin typeface="+mn-lt"/>
              </a:rPr>
              <a:t>, </a:t>
            </a:r>
            <a:r>
              <a:rPr lang="en-US" sz="1800" dirty="0" err="1">
                <a:latin typeface="+mn-lt"/>
              </a:rPr>
              <a:t>màu</a:t>
            </a:r>
            <a:r>
              <a:rPr lang="en-US" sz="1800" dirty="0">
                <a:latin typeface="+mn-lt"/>
              </a:rPr>
              <a:t> </a:t>
            </a:r>
            <a:r>
              <a:rPr lang="en-US" sz="1800" dirty="0" err="1">
                <a:latin typeface="+mn-lt"/>
              </a:rPr>
              <a:t>gì</a:t>
            </a:r>
            <a:r>
              <a:rPr lang="en-US" sz="1800" dirty="0">
                <a:latin typeface="+mn-lt"/>
              </a:rPr>
              <a:t>.</a:t>
            </a:r>
          </a:p>
          <a:p>
            <a:pPr marL="0" indent="0" algn="just">
              <a:lnSpc>
                <a:spcPct val="150000"/>
              </a:lnSpc>
              <a:spcBef>
                <a:spcPts val="600"/>
              </a:spcBef>
              <a:spcAft>
                <a:spcPts val="800"/>
              </a:spcAft>
              <a:buNone/>
              <a:tabLst>
                <a:tab pos="360045" algn="l"/>
                <a:tab pos="720090" algn="l"/>
              </a:tabLst>
            </a:pPr>
            <a:r>
              <a:rPr lang="en-US" sz="1800" b="1" i="1" dirty="0" err="1">
                <a:solidFill>
                  <a:srgbClr val="002060"/>
                </a:solidFill>
                <a:latin typeface="+mn-lt"/>
              </a:rPr>
              <a:t>Phép</a:t>
            </a:r>
            <a:r>
              <a:rPr lang="en-US" sz="1800" b="1" i="1" dirty="0">
                <a:solidFill>
                  <a:srgbClr val="002060"/>
                </a:solidFill>
                <a:latin typeface="+mn-lt"/>
              </a:rPr>
              <a:t> </a:t>
            </a:r>
            <a:r>
              <a:rPr lang="en-US" sz="1800" b="1" i="1" dirty="0" err="1">
                <a:solidFill>
                  <a:srgbClr val="002060"/>
                </a:solidFill>
                <a:latin typeface="+mn-lt"/>
              </a:rPr>
              <a:t>thử</a:t>
            </a:r>
            <a:r>
              <a:rPr lang="en-US" sz="1800" b="1" i="1" dirty="0">
                <a:solidFill>
                  <a:srgbClr val="002060"/>
                </a:solidFill>
                <a:latin typeface="+mn-lt"/>
              </a:rPr>
              <a:t> T </a:t>
            </a:r>
            <a:r>
              <a:rPr lang="en-US" sz="1800" b="1" i="1" dirty="0" err="1">
                <a:solidFill>
                  <a:srgbClr val="002060"/>
                </a:solidFill>
                <a:latin typeface="+mn-lt"/>
              </a:rPr>
              <a:t>là</a:t>
            </a:r>
            <a:r>
              <a:rPr lang="en-US" sz="1800" b="1" i="1" dirty="0">
                <a:solidFill>
                  <a:srgbClr val="002060"/>
                </a:solidFill>
                <a:latin typeface="+mn-lt"/>
              </a:rPr>
              <a:t> quay </a:t>
            </a:r>
            <a:r>
              <a:rPr lang="en-US" sz="1800" b="1" i="1" dirty="0" err="1">
                <a:solidFill>
                  <a:srgbClr val="002060"/>
                </a:solidFill>
                <a:latin typeface="+mn-lt"/>
              </a:rPr>
              <a:t>hai</a:t>
            </a:r>
            <a:r>
              <a:rPr lang="en-US" sz="1800" b="1" i="1" dirty="0">
                <a:solidFill>
                  <a:srgbClr val="002060"/>
                </a:solidFill>
                <a:latin typeface="+mn-lt"/>
              </a:rPr>
              <a:t> bánh </a:t>
            </a:r>
            <a:r>
              <a:rPr lang="en-US" sz="1800" b="1" i="1" dirty="0" err="1">
                <a:solidFill>
                  <a:srgbClr val="002060"/>
                </a:solidFill>
                <a:latin typeface="+mn-lt"/>
              </a:rPr>
              <a:t>xe</a:t>
            </a:r>
            <a:r>
              <a:rPr lang="en-US" sz="1800" b="1" i="1" dirty="0">
                <a:solidFill>
                  <a:srgbClr val="002060"/>
                </a:solidFill>
                <a:latin typeface="+mn-lt"/>
              </a:rPr>
              <a:t>. </a:t>
            </a:r>
            <a:r>
              <a:rPr lang="en-US" sz="1800" b="1" i="1" dirty="0" err="1">
                <a:solidFill>
                  <a:srgbClr val="002060"/>
                </a:solidFill>
                <a:latin typeface="+mn-lt"/>
              </a:rPr>
              <a:t>Hãy</a:t>
            </a:r>
            <a:r>
              <a:rPr lang="en-US" sz="1800" b="1" i="1" dirty="0">
                <a:solidFill>
                  <a:srgbClr val="002060"/>
                </a:solidFill>
                <a:latin typeface="+mn-lt"/>
              </a:rPr>
              <a:t> </a:t>
            </a:r>
            <a:r>
              <a:rPr lang="en-US" sz="1800" b="1" i="1" dirty="0" err="1">
                <a:solidFill>
                  <a:srgbClr val="002060"/>
                </a:solidFill>
                <a:latin typeface="+mn-lt"/>
              </a:rPr>
              <a:t>vẽ</a:t>
            </a:r>
            <a:r>
              <a:rPr lang="en-US" sz="1800" b="1" i="1" dirty="0">
                <a:solidFill>
                  <a:srgbClr val="002060"/>
                </a:solidFill>
                <a:latin typeface="+mn-lt"/>
              </a:rPr>
              <a:t> </a:t>
            </a:r>
            <a:r>
              <a:rPr lang="en-US" sz="1800" b="1" i="1" dirty="0" err="1">
                <a:solidFill>
                  <a:srgbClr val="002060"/>
                </a:solidFill>
                <a:latin typeface="+mn-lt"/>
              </a:rPr>
              <a:t>sơ</a:t>
            </a:r>
            <a:r>
              <a:rPr lang="en-US" sz="1800" b="1" i="1" dirty="0">
                <a:solidFill>
                  <a:srgbClr val="002060"/>
                </a:solidFill>
                <a:latin typeface="+mn-lt"/>
              </a:rPr>
              <a:t> </a:t>
            </a:r>
            <a:r>
              <a:rPr lang="en-US" sz="1800" b="1" i="1" dirty="0" err="1">
                <a:solidFill>
                  <a:srgbClr val="002060"/>
                </a:solidFill>
                <a:latin typeface="+mn-lt"/>
              </a:rPr>
              <a:t>đồ</a:t>
            </a:r>
            <a:r>
              <a:rPr lang="en-US" sz="1800" b="1" i="1" dirty="0">
                <a:solidFill>
                  <a:srgbClr val="002060"/>
                </a:solidFill>
                <a:latin typeface="+mn-lt"/>
              </a:rPr>
              <a:t> </a:t>
            </a:r>
            <a:r>
              <a:rPr lang="en-US" sz="1800" b="1" i="1" dirty="0" err="1">
                <a:solidFill>
                  <a:srgbClr val="002060"/>
                </a:solidFill>
                <a:latin typeface="+mn-lt"/>
              </a:rPr>
              <a:t>hình</a:t>
            </a:r>
            <a:r>
              <a:rPr lang="en-US" sz="1800" b="1" i="1" dirty="0">
                <a:solidFill>
                  <a:srgbClr val="002060"/>
                </a:solidFill>
                <a:latin typeface="+mn-lt"/>
              </a:rPr>
              <a:t> </a:t>
            </a:r>
            <a:r>
              <a:rPr lang="en-US" sz="1800" b="1" i="1" dirty="0" err="1">
                <a:solidFill>
                  <a:srgbClr val="002060"/>
                </a:solidFill>
                <a:latin typeface="+mn-lt"/>
              </a:rPr>
              <a:t>cây</a:t>
            </a:r>
            <a:r>
              <a:rPr lang="en-US" sz="1800" b="1" i="1" dirty="0">
                <a:solidFill>
                  <a:srgbClr val="002060"/>
                </a:solidFill>
                <a:latin typeface="+mn-lt"/>
              </a:rPr>
              <a:t> </a:t>
            </a:r>
            <a:r>
              <a:rPr lang="en-US" sz="1800" b="1" i="1" dirty="0" err="1">
                <a:solidFill>
                  <a:srgbClr val="002060"/>
                </a:solidFill>
                <a:latin typeface="+mn-lt"/>
              </a:rPr>
              <a:t>mô</a:t>
            </a:r>
            <a:r>
              <a:rPr lang="en-US" sz="1800" b="1" i="1" dirty="0">
                <a:solidFill>
                  <a:srgbClr val="002060"/>
                </a:solidFill>
                <a:latin typeface="+mn-lt"/>
              </a:rPr>
              <a:t> </a:t>
            </a:r>
            <a:r>
              <a:rPr lang="en-US" sz="1800" b="1" i="1" dirty="0" err="1">
                <a:solidFill>
                  <a:srgbClr val="002060"/>
                </a:solidFill>
                <a:latin typeface="+mn-lt"/>
              </a:rPr>
              <a:t>tả</a:t>
            </a:r>
            <a:r>
              <a:rPr lang="en-US" sz="1800" b="1" i="1" dirty="0">
                <a:solidFill>
                  <a:srgbClr val="002060"/>
                </a:solidFill>
                <a:latin typeface="+mn-lt"/>
              </a:rPr>
              <a:t> </a:t>
            </a:r>
            <a:r>
              <a:rPr lang="en-US" sz="1800" b="1" i="1" dirty="0" err="1">
                <a:solidFill>
                  <a:srgbClr val="002060"/>
                </a:solidFill>
                <a:latin typeface="+mn-lt"/>
              </a:rPr>
              <a:t>các</a:t>
            </a:r>
            <a:r>
              <a:rPr lang="en-US" sz="1800" b="1" i="1" dirty="0">
                <a:solidFill>
                  <a:srgbClr val="002060"/>
                </a:solidFill>
                <a:latin typeface="+mn-lt"/>
              </a:rPr>
              <a:t> </a:t>
            </a:r>
            <a:r>
              <a:rPr lang="en-US" sz="1800" b="1" i="1" dirty="0" err="1">
                <a:solidFill>
                  <a:srgbClr val="002060"/>
                </a:solidFill>
                <a:latin typeface="+mn-lt"/>
              </a:rPr>
              <a:t>phần</a:t>
            </a:r>
            <a:r>
              <a:rPr lang="en-US" sz="1800" b="1" i="1" dirty="0">
                <a:solidFill>
                  <a:srgbClr val="002060"/>
                </a:solidFill>
                <a:latin typeface="+mn-lt"/>
              </a:rPr>
              <a:t> </a:t>
            </a:r>
            <a:r>
              <a:rPr lang="en-US" sz="1800" b="1" i="1" dirty="0" err="1">
                <a:solidFill>
                  <a:srgbClr val="002060"/>
                </a:solidFill>
                <a:latin typeface="+mn-lt"/>
              </a:rPr>
              <a:t>tử</a:t>
            </a:r>
            <a:r>
              <a:rPr lang="en-US" sz="1800" b="1" i="1" dirty="0">
                <a:solidFill>
                  <a:srgbClr val="002060"/>
                </a:solidFill>
                <a:latin typeface="+mn-lt"/>
              </a:rPr>
              <a:t> </a:t>
            </a:r>
            <a:r>
              <a:rPr lang="en-US" sz="1800" b="1" i="1" dirty="0" err="1">
                <a:solidFill>
                  <a:srgbClr val="002060"/>
                </a:solidFill>
                <a:latin typeface="+mn-lt"/>
              </a:rPr>
              <a:t>của</a:t>
            </a:r>
            <a:r>
              <a:rPr lang="en-US" sz="1800" b="1" i="1" dirty="0">
                <a:solidFill>
                  <a:srgbClr val="002060"/>
                </a:solidFill>
                <a:latin typeface="+mn-lt"/>
              </a:rPr>
              <a:t> </a:t>
            </a:r>
            <a:r>
              <a:rPr lang="en-US" sz="1800" b="1" i="1" dirty="0" err="1">
                <a:solidFill>
                  <a:srgbClr val="002060"/>
                </a:solidFill>
                <a:latin typeface="+mn-lt"/>
              </a:rPr>
              <a:t>không</a:t>
            </a:r>
            <a:r>
              <a:rPr lang="en-US" sz="1800" b="1" i="1" dirty="0">
                <a:solidFill>
                  <a:srgbClr val="002060"/>
                </a:solidFill>
                <a:latin typeface="+mn-lt"/>
              </a:rPr>
              <a:t> </a:t>
            </a:r>
            <a:r>
              <a:rPr lang="en-US" sz="1800" b="1" i="1" dirty="0" err="1">
                <a:solidFill>
                  <a:srgbClr val="002060"/>
                </a:solidFill>
                <a:latin typeface="+mn-lt"/>
              </a:rPr>
              <a:t>gian</a:t>
            </a:r>
            <a:r>
              <a:rPr lang="en-US" sz="1800" b="1" i="1" dirty="0">
                <a:solidFill>
                  <a:srgbClr val="002060"/>
                </a:solidFill>
                <a:latin typeface="+mn-lt"/>
              </a:rPr>
              <a:t> </a:t>
            </a:r>
            <a:r>
              <a:rPr lang="en-US" sz="1800" b="1" i="1" dirty="0" err="1">
                <a:solidFill>
                  <a:srgbClr val="002060"/>
                </a:solidFill>
                <a:latin typeface="+mn-lt"/>
              </a:rPr>
              <a:t>mẫu</a:t>
            </a:r>
            <a:r>
              <a:rPr lang="en-US" sz="1800" b="1" i="1" dirty="0">
                <a:solidFill>
                  <a:srgbClr val="002060"/>
                </a:solidFill>
                <a:latin typeface="+mn-lt"/>
              </a:rPr>
              <a:t>.</a:t>
            </a:r>
          </a:p>
          <a:p>
            <a:pPr marL="0" indent="0" algn="just">
              <a:lnSpc>
                <a:spcPct val="150000"/>
              </a:lnSpc>
              <a:spcBef>
                <a:spcPts val="600"/>
              </a:spcBef>
              <a:spcAft>
                <a:spcPts val="800"/>
              </a:spcAft>
              <a:buNone/>
              <a:tabLst>
                <a:tab pos="360045" algn="l"/>
                <a:tab pos="720090" algn="l"/>
              </a:tabLst>
            </a:pPr>
            <a:endParaRPr lang="en-US" sz="1200" dirty="0">
              <a:latin typeface="+mn-lt"/>
            </a:endParaRPr>
          </a:p>
        </p:txBody>
      </p:sp>
    </p:spTree>
    <p:extLst>
      <p:ext uri="{BB962C8B-B14F-4D97-AF65-F5344CB8AC3E}">
        <p14:creationId xmlns:p14="http://schemas.microsoft.com/office/powerpoint/2010/main" val="3129746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bg/>
                                          </p:spTgt>
                                        </p:tgtEl>
                                        <p:attrNameLst>
                                          <p:attrName>style.visibility</p:attrName>
                                        </p:attrNameLst>
                                      </p:cBhvr>
                                      <p:to>
                                        <p:strVal val="visible"/>
                                      </p:to>
                                    </p:set>
                                    <p:anim calcmode="lin" valueType="num">
                                      <p:cBhvr additive="base">
                                        <p:cTn id="13" dur="500" fill="hold"/>
                                        <p:tgtEl>
                                          <p:spTgt spid="5">
                                            <p:bg/>
                                          </p:spTgt>
                                        </p:tgtEl>
                                        <p:attrNameLst>
                                          <p:attrName>ppt_x</p:attrName>
                                        </p:attrNameLst>
                                      </p:cBhvr>
                                      <p:tavLst>
                                        <p:tav tm="0">
                                          <p:val>
                                            <p:strVal val="#ppt_x"/>
                                          </p:val>
                                        </p:tav>
                                        <p:tav tm="100000">
                                          <p:val>
                                            <p:strVal val="#ppt_x"/>
                                          </p:val>
                                        </p:tav>
                                      </p:tavLst>
                                    </p:anim>
                                    <p:anim calcmode="lin" valueType="num">
                                      <p:cBhvr additive="base">
                                        <p:cTn id="14" dur="500" fill="hold"/>
                                        <p:tgtEl>
                                          <p:spTgt spid="5">
                                            <p:bg/>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 calcmode="lin" valueType="num">
                                      <p:cBhvr additive="base">
                                        <p:cTn id="25"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par>
                          <p:cTn id="27" fill="hold">
                            <p:stCondLst>
                              <p:cond delay="500"/>
                            </p:stCondLst>
                            <p:childTnLst>
                              <p:par>
                                <p:cTn id="28" presetID="14" presetClass="entr" presetSubtype="10"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randombar(horizontal)">
                                      <p:cBhvr>
                                        <p:cTn id="3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13946;p38">
            <a:extLst>
              <a:ext uri="{FF2B5EF4-FFF2-40B4-BE49-F238E27FC236}">
                <a16:creationId xmlns:a16="http://schemas.microsoft.com/office/drawing/2014/main" id="{A6F76466-508B-422B-A6AB-A50C31BCF3E2}"/>
              </a:ext>
            </a:extLst>
          </p:cNvPr>
          <p:cNvSpPr/>
          <p:nvPr/>
        </p:nvSpPr>
        <p:spPr>
          <a:xfrm>
            <a:off x="3817638" y="382786"/>
            <a:ext cx="1565754" cy="608163"/>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dirty="0"/>
          </a:p>
        </p:txBody>
      </p:sp>
      <p:sp>
        <p:nvSpPr>
          <p:cNvPr id="13" name="Google Shape;13940;p38">
            <a:extLst>
              <a:ext uri="{FF2B5EF4-FFF2-40B4-BE49-F238E27FC236}">
                <a16:creationId xmlns:a16="http://schemas.microsoft.com/office/drawing/2014/main" id="{DE4F6F8C-E9A9-4483-8C2F-3FC32A496BBD}"/>
              </a:ext>
            </a:extLst>
          </p:cNvPr>
          <p:cNvSpPr txBox="1">
            <a:spLocks/>
          </p:cNvSpPr>
          <p:nvPr/>
        </p:nvSpPr>
        <p:spPr>
          <a:xfrm>
            <a:off x="3249462" y="539979"/>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r>
              <a:rPr lang="en-US" sz="2200" b="1" dirty="0" err="1">
                <a:latin typeface="+mn-lt"/>
              </a:rPr>
              <a:t>Giải</a:t>
            </a:r>
            <a:endParaRPr lang="en-US" sz="2200" b="1" dirty="0">
              <a:latin typeface="+mn-lt"/>
            </a:endParaRPr>
          </a:p>
        </p:txBody>
      </p:sp>
      <p:grpSp>
        <p:nvGrpSpPr>
          <p:cNvPr id="61" name="Group 60">
            <a:extLst>
              <a:ext uri="{FF2B5EF4-FFF2-40B4-BE49-F238E27FC236}">
                <a16:creationId xmlns:a16="http://schemas.microsoft.com/office/drawing/2014/main" id="{C8D90470-16E8-4742-B56A-2FEC7D27C042}"/>
              </a:ext>
            </a:extLst>
          </p:cNvPr>
          <p:cNvGrpSpPr/>
          <p:nvPr/>
        </p:nvGrpSpPr>
        <p:grpSpPr>
          <a:xfrm>
            <a:off x="517454" y="1452047"/>
            <a:ext cx="5210119" cy="2502382"/>
            <a:chOff x="770087" y="1462226"/>
            <a:chExt cx="7444290" cy="2743110"/>
          </a:xfrm>
        </p:grpSpPr>
        <p:grpSp>
          <p:nvGrpSpPr>
            <p:cNvPr id="38" name="Nhóm 61">
              <a:extLst>
                <a:ext uri="{FF2B5EF4-FFF2-40B4-BE49-F238E27FC236}">
                  <a16:creationId xmlns:a16="http://schemas.microsoft.com/office/drawing/2014/main" id="{7F87FEEE-593A-4736-B878-E7E8358E057E}"/>
                </a:ext>
              </a:extLst>
            </p:cNvPr>
            <p:cNvGrpSpPr/>
            <p:nvPr/>
          </p:nvGrpSpPr>
          <p:grpSpPr>
            <a:xfrm>
              <a:off x="2418549" y="1462226"/>
              <a:ext cx="4296161" cy="1359610"/>
              <a:chOff x="3157584" y="1863059"/>
              <a:chExt cx="4296161" cy="1359610"/>
            </a:xfrm>
          </p:grpSpPr>
          <p:cxnSp>
            <p:nvCxnSpPr>
              <p:cNvPr id="39" name="Đường nối Thẳng 4">
                <a:extLst>
                  <a:ext uri="{FF2B5EF4-FFF2-40B4-BE49-F238E27FC236}">
                    <a16:creationId xmlns:a16="http://schemas.microsoft.com/office/drawing/2014/main" id="{8808093F-27C6-46F3-97AE-B02F4BCEEF27}"/>
                  </a:ext>
                </a:extLst>
              </p:cNvPr>
              <p:cNvCxnSpPr>
                <a:cxnSpLocks/>
              </p:cNvCxnSpPr>
              <p:nvPr/>
            </p:nvCxnSpPr>
            <p:spPr>
              <a:xfrm flipH="1">
                <a:off x="3529532" y="1863059"/>
                <a:ext cx="1616722" cy="895356"/>
              </a:xfrm>
              <a:prstGeom prst="line">
                <a:avLst/>
              </a:prstGeom>
              <a:noFill/>
              <a:ln w="28575" cap="flat" cmpd="sng" algn="ctr">
                <a:solidFill>
                  <a:srgbClr val="4472C4"/>
                </a:solidFill>
                <a:prstDash val="solid"/>
                <a:miter lim="800000"/>
              </a:ln>
              <a:effectLst/>
            </p:spPr>
          </p:cxnSp>
          <p:cxnSp>
            <p:nvCxnSpPr>
              <p:cNvPr id="40" name="Đường nối Thẳng 6">
                <a:extLst>
                  <a:ext uri="{FF2B5EF4-FFF2-40B4-BE49-F238E27FC236}">
                    <a16:creationId xmlns:a16="http://schemas.microsoft.com/office/drawing/2014/main" id="{8D9D71CD-259A-4DB8-A93A-B8C4911D6BC0}"/>
                  </a:ext>
                </a:extLst>
              </p:cNvPr>
              <p:cNvCxnSpPr>
                <a:cxnSpLocks/>
              </p:cNvCxnSpPr>
              <p:nvPr/>
            </p:nvCxnSpPr>
            <p:spPr>
              <a:xfrm>
                <a:off x="5146254" y="1863059"/>
                <a:ext cx="1381900" cy="847179"/>
              </a:xfrm>
              <a:prstGeom prst="line">
                <a:avLst/>
              </a:prstGeom>
              <a:noFill/>
              <a:ln w="28575" cap="flat" cmpd="sng" algn="ctr">
                <a:solidFill>
                  <a:srgbClr val="4472C4"/>
                </a:solidFill>
                <a:prstDash val="solid"/>
                <a:miter lim="800000"/>
              </a:ln>
              <a:effectLst/>
            </p:spPr>
          </p:cxnSp>
          <p:sp>
            <p:nvSpPr>
              <p:cNvPr id="41" name="Hộp Văn bản 7">
                <a:extLst>
                  <a:ext uri="{FF2B5EF4-FFF2-40B4-BE49-F238E27FC236}">
                    <a16:creationId xmlns:a16="http://schemas.microsoft.com/office/drawing/2014/main" id="{4CBD26F0-7C05-42F6-8C24-A5254D7525AA}"/>
                  </a:ext>
                </a:extLst>
              </p:cNvPr>
              <p:cNvSpPr txBox="1"/>
              <p:nvPr/>
            </p:nvSpPr>
            <p:spPr>
              <a:xfrm>
                <a:off x="3157584" y="2743363"/>
                <a:ext cx="1298588"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mn-lt"/>
                    <a:ea typeface="+mn-ea"/>
                    <a:cs typeface="+mn-cs"/>
                  </a:rPr>
                  <a:t>50 cc</a:t>
                </a:r>
              </a:p>
            </p:txBody>
          </p:sp>
          <p:sp>
            <p:nvSpPr>
              <p:cNvPr id="42" name="Hộp Văn bản 8">
                <a:extLst>
                  <a:ext uri="{FF2B5EF4-FFF2-40B4-BE49-F238E27FC236}">
                    <a16:creationId xmlns:a16="http://schemas.microsoft.com/office/drawing/2014/main" id="{18ED26A1-A3FE-4F42-A1A6-90BA60F98A28}"/>
                  </a:ext>
                </a:extLst>
              </p:cNvPr>
              <p:cNvSpPr txBox="1"/>
              <p:nvPr/>
            </p:nvSpPr>
            <p:spPr>
              <a:xfrm>
                <a:off x="5928389" y="2720465"/>
                <a:ext cx="1525356" cy="50220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mn-lt"/>
                    <a:ea typeface="+mn-ea"/>
                    <a:cs typeface="+mn-cs"/>
                  </a:rPr>
                  <a:t>100 cc</a:t>
                </a:r>
              </a:p>
            </p:txBody>
          </p:sp>
        </p:grpSp>
        <p:grpSp>
          <p:nvGrpSpPr>
            <p:cNvPr id="43" name="Nhóm 48">
              <a:extLst>
                <a:ext uri="{FF2B5EF4-FFF2-40B4-BE49-F238E27FC236}">
                  <a16:creationId xmlns:a16="http://schemas.microsoft.com/office/drawing/2014/main" id="{765D72AC-287F-4CAC-96B6-30446D00B62D}"/>
                </a:ext>
              </a:extLst>
            </p:cNvPr>
            <p:cNvGrpSpPr/>
            <p:nvPr/>
          </p:nvGrpSpPr>
          <p:grpSpPr>
            <a:xfrm>
              <a:off x="770087" y="2785005"/>
              <a:ext cx="3825892" cy="1361281"/>
              <a:chOff x="1642999" y="3174493"/>
              <a:chExt cx="3825892" cy="1361281"/>
            </a:xfrm>
          </p:grpSpPr>
          <p:cxnSp>
            <p:nvCxnSpPr>
              <p:cNvPr id="44" name="Đường nối Thẳng 10">
                <a:extLst>
                  <a:ext uri="{FF2B5EF4-FFF2-40B4-BE49-F238E27FC236}">
                    <a16:creationId xmlns:a16="http://schemas.microsoft.com/office/drawing/2014/main" id="{84B63E1C-2AFC-418D-B9CA-3049A2E9C4C4}"/>
                  </a:ext>
                </a:extLst>
              </p:cNvPr>
              <p:cNvCxnSpPr>
                <a:cxnSpLocks/>
              </p:cNvCxnSpPr>
              <p:nvPr/>
            </p:nvCxnSpPr>
            <p:spPr>
              <a:xfrm flipH="1">
                <a:off x="2226898" y="3182377"/>
                <a:ext cx="1432947" cy="907281"/>
              </a:xfrm>
              <a:prstGeom prst="line">
                <a:avLst/>
              </a:prstGeom>
              <a:noFill/>
              <a:ln w="28575" cap="flat" cmpd="sng" algn="ctr">
                <a:solidFill>
                  <a:srgbClr val="4472C4"/>
                </a:solidFill>
                <a:prstDash val="solid"/>
                <a:miter lim="800000"/>
              </a:ln>
              <a:effectLst/>
            </p:spPr>
          </p:cxnSp>
          <p:cxnSp>
            <p:nvCxnSpPr>
              <p:cNvPr id="45" name="Đường nối Thẳng 12">
                <a:extLst>
                  <a:ext uri="{FF2B5EF4-FFF2-40B4-BE49-F238E27FC236}">
                    <a16:creationId xmlns:a16="http://schemas.microsoft.com/office/drawing/2014/main" id="{DF0BC780-EE63-4CA8-86A2-BA0646272EB9}"/>
                  </a:ext>
                </a:extLst>
              </p:cNvPr>
              <p:cNvCxnSpPr>
                <a:cxnSpLocks/>
                <a:endCxn id="51" idx="0"/>
              </p:cNvCxnSpPr>
              <p:nvPr/>
            </p:nvCxnSpPr>
            <p:spPr>
              <a:xfrm>
                <a:off x="3651803" y="3191841"/>
                <a:ext cx="1403274" cy="880468"/>
              </a:xfrm>
              <a:prstGeom prst="line">
                <a:avLst/>
              </a:prstGeom>
              <a:noFill/>
              <a:ln w="28575" cap="flat" cmpd="sng" algn="ctr">
                <a:solidFill>
                  <a:srgbClr val="4472C4"/>
                </a:solidFill>
                <a:prstDash val="solid"/>
                <a:miter lim="800000"/>
              </a:ln>
              <a:effectLst/>
            </p:spPr>
          </p:cxnSp>
          <p:cxnSp>
            <p:nvCxnSpPr>
              <p:cNvPr id="46" name="Đường nối Thẳng 14">
                <a:extLst>
                  <a:ext uri="{FF2B5EF4-FFF2-40B4-BE49-F238E27FC236}">
                    <a16:creationId xmlns:a16="http://schemas.microsoft.com/office/drawing/2014/main" id="{B3600595-C9C6-4E04-9BE5-4CC8FB47E16E}"/>
                  </a:ext>
                </a:extLst>
              </p:cNvPr>
              <p:cNvCxnSpPr>
                <a:cxnSpLocks/>
              </p:cNvCxnSpPr>
              <p:nvPr/>
            </p:nvCxnSpPr>
            <p:spPr>
              <a:xfrm flipH="1">
                <a:off x="2855899" y="3174493"/>
                <a:ext cx="795904" cy="880304"/>
              </a:xfrm>
              <a:prstGeom prst="line">
                <a:avLst/>
              </a:prstGeom>
              <a:noFill/>
              <a:ln w="28575" cap="flat" cmpd="sng" algn="ctr">
                <a:solidFill>
                  <a:srgbClr val="4472C4"/>
                </a:solidFill>
                <a:prstDash val="solid"/>
                <a:miter lim="800000"/>
              </a:ln>
              <a:effectLst/>
            </p:spPr>
          </p:cxnSp>
          <p:cxnSp>
            <p:nvCxnSpPr>
              <p:cNvPr id="47" name="Đường nối Thẳng 16">
                <a:extLst>
                  <a:ext uri="{FF2B5EF4-FFF2-40B4-BE49-F238E27FC236}">
                    <a16:creationId xmlns:a16="http://schemas.microsoft.com/office/drawing/2014/main" id="{3912BE14-7F24-49FA-8D76-79084381DA19}"/>
                  </a:ext>
                </a:extLst>
              </p:cNvPr>
              <p:cNvCxnSpPr>
                <a:cxnSpLocks/>
                <a:endCxn id="50" idx="0"/>
              </p:cNvCxnSpPr>
              <p:nvPr/>
            </p:nvCxnSpPr>
            <p:spPr>
              <a:xfrm>
                <a:off x="3673998" y="3212079"/>
                <a:ext cx="444813" cy="864534"/>
              </a:xfrm>
              <a:prstGeom prst="line">
                <a:avLst/>
              </a:prstGeom>
              <a:noFill/>
              <a:ln w="28575" cap="flat" cmpd="sng" algn="ctr">
                <a:solidFill>
                  <a:srgbClr val="4472C4"/>
                </a:solidFill>
                <a:prstDash val="solid"/>
                <a:miter lim="800000"/>
              </a:ln>
              <a:effectLst/>
            </p:spPr>
          </p:cxnSp>
          <p:sp>
            <p:nvSpPr>
              <p:cNvPr id="48" name="Hộp Văn bản 18">
                <a:extLst>
                  <a:ext uri="{FF2B5EF4-FFF2-40B4-BE49-F238E27FC236}">
                    <a16:creationId xmlns:a16="http://schemas.microsoft.com/office/drawing/2014/main" id="{6A24D32F-512E-4DB0-99C2-B3C92697E394}"/>
                  </a:ext>
                </a:extLst>
              </p:cNvPr>
              <p:cNvSpPr txBox="1"/>
              <p:nvPr/>
            </p:nvSpPr>
            <p:spPr>
              <a:xfrm>
                <a:off x="1642999" y="4076492"/>
                <a:ext cx="112237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mn-lt"/>
                    <a:ea typeface="+mn-ea"/>
                    <a:cs typeface="+mn-cs"/>
                  </a:rPr>
                  <a:t>Xanh</a:t>
                </a:r>
                <a:endParaRPr kumimoji="0" lang="en-US" sz="2000" b="0" i="0" u="none" strike="noStrike" kern="1200" cap="none" spc="0" normalizeH="0" baseline="0" noProof="0" dirty="0">
                  <a:ln>
                    <a:noFill/>
                  </a:ln>
                  <a:solidFill>
                    <a:prstClr val="black"/>
                  </a:solidFill>
                  <a:effectLst/>
                  <a:uLnTx/>
                  <a:uFillTx/>
                  <a:latin typeface="+mn-lt"/>
                  <a:ea typeface="+mn-ea"/>
                  <a:cs typeface="+mn-cs"/>
                </a:endParaRPr>
              </a:p>
            </p:txBody>
          </p:sp>
          <p:sp>
            <p:nvSpPr>
              <p:cNvPr id="49" name="Hộp Văn bản 31">
                <a:extLst>
                  <a:ext uri="{FF2B5EF4-FFF2-40B4-BE49-F238E27FC236}">
                    <a16:creationId xmlns:a16="http://schemas.microsoft.com/office/drawing/2014/main" id="{75123D1F-19F3-45CF-8AED-13A775DCEE37}"/>
                  </a:ext>
                </a:extLst>
              </p:cNvPr>
              <p:cNvSpPr txBox="1"/>
              <p:nvPr/>
            </p:nvSpPr>
            <p:spPr>
              <a:xfrm>
                <a:off x="2565780" y="4072309"/>
                <a:ext cx="1003307" cy="459161"/>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mn-lt"/>
                    <a:ea typeface="+mn-ea"/>
                    <a:cs typeface="+mn-cs"/>
                  </a:rPr>
                  <a:t>Đen</a:t>
                </a:r>
                <a:endParaRPr kumimoji="0" lang="en-US" sz="2000" b="0" i="0" u="none" strike="noStrike" kern="1200" cap="none" spc="0" normalizeH="0" baseline="0" noProof="0" dirty="0">
                  <a:ln>
                    <a:noFill/>
                  </a:ln>
                  <a:solidFill>
                    <a:prstClr val="black"/>
                  </a:solidFill>
                  <a:effectLst/>
                  <a:uLnTx/>
                  <a:uFillTx/>
                  <a:latin typeface="+mn-lt"/>
                  <a:ea typeface="+mn-ea"/>
                  <a:cs typeface="+mn-cs"/>
                </a:endParaRPr>
              </a:p>
            </p:txBody>
          </p:sp>
          <p:sp>
            <p:nvSpPr>
              <p:cNvPr id="50" name="Hộp Văn bản 32">
                <a:extLst>
                  <a:ext uri="{FF2B5EF4-FFF2-40B4-BE49-F238E27FC236}">
                    <a16:creationId xmlns:a16="http://schemas.microsoft.com/office/drawing/2014/main" id="{6BD00E81-EBBC-4DBE-88AE-8DFFBB04C75C}"/>
                  </a:ext>
                </a:extLst>
              </p:cNvPr>
              <p:cNvSpPr txBox="1"/>
              <p:nvPr/>
            </p:nvSpPr>
            <p:spPr>
              <a:xfrm>
                <a:off x="3465320" y="4076613"/>
                <a:ext cx="1306980" cy="459161"/>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mn-lt"/>
                    <a:ea typeface="+mn-ea"/>
                    <a:cs typeface="+mn-cs"/>
                  </a:rPr>
                  <a:t>Trắng</a:t>
                </a:r>
                <a:endParaRPr kumimoji="0" lang="en-US" sz="2000" b="0" i="0" u="none" strike="noStrike" kern="1200" cap="none" spc="0" normalizeH="0" baseline="0" noProof="0" dirty="0">
                  <a:ln>
                    <a:noFill/>
                  </a:ln>
                  <a:solidFill>
                    <a:prstClr val="black"/>
                  </a:solidFill>
                  <a:effectLst/>
                  <a:uLnTx/>
                  <a:uFillTx/>
                  <a:latin typeface="+mn-lt"/>
                  <a:ea typeface="+mn-ea"/>
                  <a:cs typeface="+mn-cs"/>
                </a:endParaRPr>
              </a:p>
            </p:txBody>
          </p:sp>
          <p:sp>
            <p:nvSpPr>
              <p:cNvPr id="51" name="Hộp Văn bản 33">
                <a:extLst>
                  <a:ext uri="{FF2B5EF4-FFF2-40B4-BE49-F238E27FC236}">
                    <a16:creationId xmlns:a16="http://schemas.microsoft.com/office/drawing/2014/main" id="{E596BDC1-80CA-4D9D-B734-74F0DF32FD80}"/>
                  </a:ext>
                </a:extLst>
              </p:cNvPr>
              <p:cNvSpPr txBox="1"/>
              <p:nvPr/>
            </p:nvSpPr>
            <p:spPr>
              <a:xfrm>
                <a:off x="4641262" y="4072309"/>
                <a:ext cx="827629"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mn-lt"/>
                    <a:ea typeface="+mn-ea"/>
                    <a:cs typeface="+mn-cs"/>
                  </a:rPr>
                  <a:t>Đỏ</a:t>
                </a:r>
                <a:endParaRPr kumimoji="0" lang="en-US" sz="2000" b="0" i="0" u="none" strike="noStrike" kern="1200" cap="none" spc="0" normalizeH="0" baseline="0" noProof="0" dirty="0">
                  <a:ln>
                    <a:noFill/>
                  </a:ln>
                  <a:solidFill>
                    <a:prstClr val="black"/>
                  </a:solidFill>
                  <a:effectLst/>
                  <a:uLnTx/>
                  <a:uFillTx/>
                  <a:latin typeface="+mn-lt"/>
                  <a:ea typeface="+mn-ea"/>
                  <a:cs typeface="+mn-cs"/>
                </a:endParaRPr>
              </a:p>
            </p:txBody>
          </p:sp>
        </p:grpSp>
        <p:grpSp>
          <p:nvGrpSpPr>
            <p:cNvPr id="52" name="Nhóm 67">
              <a:extLst>
                <a:ext uri="{FF2B5EF4-FFF2-40B4-BE49-F238E27FC236}">
                  <a16:creationId xmlns:a16="http://schemas.microsoft.com/office/drawing/2014/main" id="{3A2F1805-BA99-46CD-A6DB-6E265F1450B1}"/>
                </a:ext>
              </a:extLst>
            </p:cNvPr>
            <p:cNvGrpSpPr/>
            <p:nvPr/>
          </p:nvGrpSpPr>
          <p:grpSpPr>
            <a:xfrm>
              <a:off x="4575257" y="2737137"/>
              <a:ext cx="3639120" cy="1468199"/>
              <a:chOff x="1511772" y="3130929"/>
              <a:chExt cx="3639120" cy="1468199"/>
            </a:xfrm>
          </p:grpSpPr>
          <p:cxnSp>
            <p:nvCxnSpPr>
              <p:cNvPr id="53" name="Đường nối Thẳng 68">
                <a:extLst>
                  <a:ext uri="{FF2B5EF4-FFF2-40B4-BE49-F238E27FC236}">
                    <a16:creationId xmlns:a16="http://schemas.microsoft.com/office/drawing/2014/main" id="{91B02464-58D8-43C5-B507-B8893930CFEE}"/>
                  </a:ext>
                </a:extLst>
              </p:cNvPr>
              <p:cNvCxnSpPr>
                <a:cxnSpLocks/>
              </p:cNvCxnSpPr>
              <p:nvPr/>
            </p:nvCxnSpPr>
            <p:spPr>
              <a:xfrm flipH="1">
                <a:off x="1912028" y="3136432"/>
                <a:ext cx="795833" cy="986024"/>
              </a:xfrm>
              <a:prstGeom prst="line">
                <a:avLst/>
              </a:prstGeom>
              <a:noFill/>
              <a:ln w="28575" cap="flat" cmpd="sng" algn="ctr">
                <a:solidFill>
                  <a:srgbClr val="4472C4"/>
                </a:solidFill>
                <a:prstDash val="solid"/>
                <a:miter lim="800000"/>
              </a:ln>
              <a:effectLst/>
            </p:spPr>
          </p:cxnSp>
          <p:cxnSp>
            <p:nvCxnSpPr>
              <p:cNvPr id="54" name="Đường nối Thẳng 69">
                <a:extLst>
                  <a:ext uri="{FF2B5EF4-FFF2-40B4-BE49-F238E27FC236}">
                    <a16:creationId xmlns:a16="http://schemas.microsoft.com/office/drawing/2014/main" id="{274F9C88-EE5A-47B8-9750-B320F9232CC1}"/>
                  </a:ext>
                </a:extLst>
              </p:cNvPr>
              <p:cNvCxnSpPr>
                <a:cxnSpLocks/>
              </p:cNvCxnSpPr>
              <p:nvPr/>
            </p:nvCxnSpPr>
            <p:spPr>
              <a:xfrm>
                <a:off x="2652007" y="3130929"/>
                <a:ext cx="1971129" cy="954556"/>
              </a:xfrm>
              <a:prstGeom prst="line">
                <a:avLst/>
              </a:prstGeom>
              <a:noFill/>
              <a:ln w="28575" cap="flat" cmpd="sng" algn="ctr">
                <a:solidFill>
                  <a:srgbClr val="4472C4"/>
                </a:solidFill>
                <a:prstDash val="solid"/>
                <a:miter lim="800000"/>
              </a:ln>
              <a:effectLst/>
            </p:spPr>
          </p:cxnSp>
          <p:cxnSp>
            <p:nvCxnSpPr>
              <p:cNvPr id="55" name="Đường nối Thẳng 70">
                <a:extLst>
                  <a:ext uri="{FF2B5EF4-FFF2-40B4-BE49-F238E27FC236}">
                    <a16:creationId xmlns:a16="http://schemas.microsoft.com/office/drawing/2014/main" id="{2E398666-6A04-404F-8A54-112E9BC62CB6}"/>
                  </a:ext>
                </a:extLst>
              </p:cNvPr>
              <p:cNvCxnSpPr>
                <a:cxnSpLocks/>
                <a:endCxn id="58" idx="0"/>
              </p:cNvCxnSpPr>
              <p:nvPr/>
            </p:nvCxnSpPr>
            <p:spPr>
              <a:xfrm>
                <a:off x="2675675" y="3136432"/>
                <a:ext cx="284384" cy="1003535"/>
              </a:xfrm>
              <a:prstGeom prst="line">
                <a:avLst/>
              </a:prstGeom>
              <a:noFill/>
              <a:ln w="28575" cap="flat" cmpd="sng" algn="ctr">
                <a:solidFill>
                  <a:srgbClr val="4472C4"/>
                </a:solidFill>
                <a:prstDash val="solid"/>
                <a:miter lim="800000"/>
              </a:ln>
              <a:effectLst/>
            </p:spPr>
          </p:cxnSp>
          <p:cxnSp>
            <p:nvCxnSpPr>
              <p:cNvPr id="56" name="Đường nối Thẳng 71">
                <a:extLst>
                  <a:ext uri="{FF2B5EF4-FFF2-40B4-BE49-F238E27FC236}">
                    <a16:creationId xmlns:a16="http://schemas.microsoft.com/office/drawing/2014/main" id="{C03B471C-1202-45E5-83C4-778DD3E8D0CA}"/>
                  </a:ext>
                </a:extLst>
              </p:cNvPr>
              <p:cNvCxnSpPr>
                <a:cxnSpLocks/>
                <a:endCxn id="59" idx="0"/>
              </p:cNvCxnSpPr>
              <p:nvPr/>
            </p:nvCxnSpPr>
            <p:spPr>
              <a:xfrm>
                <a:off x="2668071" y="3148441"/>
                <a:ext cx="1224448" cy="974015"/>
              </a:xfrm>
              <a:prstGeom prst="line">
                <a:avLst/>
              </a:prstGeom>
              <a:noFill/>
              <a:ln w="28575" cap="flat" cmpd="sng" algn="ctr">
                <a:solidFill>
                  <a:srgbClr val="4472C4"/>
                </a:solidFill>
                <a:prstDash val="solid"/>
                <a:miter lim="800000"/>
              </a:ln>
              <a:effectLst/>
            </p:spPr>
          </p:cxnSp>
          <p:sp>
            <p:nvSpPr>
              <p:cNvPr id="57" name="Hộp Văn bản 72">
                <a:extLst>
                  <a:ext uri="{FF2B5EF4-FFF2-40B4-BE49-F238E27FC236}">
                    <a16:creationId xmlns:a16="http://schemas.microsoft.com/office/drawing/2014/main" id="{3B6A1F9C-CD44-4565-9A32-2F999E14B9B9}"/>
                  </a:ext>
                </a:extLst>
              </p:cNvPr>
              <p:cNvSpPr txBox="1"/>
              <p:nvPr/>
            </p:nvSpPr>
            <p:spPr>
              <a:xfrm>
                <a:off x="1511772" y="4139968"/>
                <a:ext cx="1122371"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Xanh</a:t>
                </a:r>
              </a:p>
            </p:txBody>
          </p:sp>
          <p:sp>
            <p:nvSpPr>
              <p:cNvPr id="58" name="Hộp Văn bản 73">
                <a:extLst>
                  <a:ext uri="{FF2B5EF4-FFF2-40B4-BE49-F238E27FC236}">
                    <a16:creationId xmlns:a16="http://schemas.microsoft.com/office/drawing/2014/main" id="{9D7FB9C1-FE1F-4834-8A59-F7B9005A27FD}"/>
                  </a:ext>
                </a:extLst>
              </p:cNvPr>
              <p:cNvSpPr txBox="1"/>
              <p:nvPr/>
            </p:nvSpPr>
            <p:spPr>
              <a:xfrm>
                <a:off x="2475072" y="4139967"/>
                <a:ext cx="969973" cy="459161"/>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mn-lt"/>
                    <a:ea typeface="+mn-ea"/>
                    <a:cs typeface="+mn-cs"/>
                  </a:rPr>
                  <a:t>Đen</a:t>
                </a:r>
                <a:endParaRPr kumimoji="0" lang="en-US" sz="2000" b="0" i="0" u="none" strike="noStrike" kern="1200" cap="none" spc="0" normalizeH="0" baseline="0" noProof="0" dirty="0">
                  <a:ln>
                    <a:noFill/>
                  </a:ln>
                  <a:solidFill>
                    <a:prstClr val="black"/>
                  </a:solidFill>
                  <a:effectLst/>
                  <a:uLnTx/>
                  <a:uFillTx/>
                  <a:latin typeface="+mn-lt"/>
                  <a:ea typeface="+mn-ea"/>
                  <a:cs typeface="+mn-cs"/>
                </a:endParaRPr>
              </a:p>
            </p:txBody>
          </p:sp>
          <p:sp>
            <p:nvSpPr>
              <p:cNvPr id="59" name="Hộp Văn bản 74">
                <a:extLst>
                  <a:ext uri="{FF2B5EF4-FFF2-40B4-BE49-F238E27FC236}">
                    <a16:creationId xmlns:a16="http://schemas.microsoft.com/office/drawing/2014/main" id="{B895BFE7-4D45-4FBB-880F-5EFABA59A476}"/>
                  </a:ext>
                </a:extLst>
              </p:cNvPr>
              <p:cNvSpPr txBox="1"/>
              <p:nvPr/>
            </p:nvSpPr>
            <p:spPr>
              <a:xfrm>
                <a:off x="3257206" y="4122456"/>
                <a:ext cx="1270623" cy="459161"/>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mn-lt"/>
                    <a:ea typeface="+mn-ea"/>
                    <a:cs typeface="+mn-cs"/>
                  </a:rPr>
                  <a:t>Trắng</a:t>
                </a:r>
                <a:endParaRPr kumimoji="0" lang="en-US" sz="2000" b="0" i="0" u="none" strike="noStrike" kern="1200" cap="none" spc="0" normalizeH="0" baseline="0" noProof="0" dirty="0">
                  <a:ln>
                    <a:noFill/>
                  </a:ln>
                  <a:solidFill>
                    <a:prstClr val="black"/>
                  </a:solidFill>
                  <a:effectLst/>
                  <a:uLnTx/>
                  <a:uFillTx/>
                  <a:latin typeface="+mn-lt"/>
                  <a:ea typeface="+mn-ea"/>
                  <a:cs typeface="+mn-cs"/>
                </a:endParaRPr>
              </a:p>
            </p:txBody>
          </p:sp>
          <p:sp>
            <p:nvSpPr>
              <p:cNvPr id="60" name="Hộp Văn bản 75">
                <a:extLst>
                  <a:ext uri="{FF2B5EF4-FFF2-40B4-BE49-F238E27FC236}">
                    <a16:creationId xmlns:a16="http://schemas.microsoft.com/office/drawing/2014/main" id="{247C4B7A-E44F-475B-9C9F-DBAFC635B6C3}"/>
                  </a:ext>
                </a:extLst>
              </p:cNvPr>
              <p:cNvSpPr txBox="1"/>
              <p:nvPr/>
            </p:nvSpPr>
            <p:spPr>
              <a:xfrm>
                <a:off x="4323263" y="4102998"/>
                <a:ext cx="827629" cy="400109"/>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mn-lt"/>
                    <a:ea typeface="+mn-ea"/>
                    <a:cs typeface="+mn-cs"/>
                  </a:rPr>
                  <a:t>Đỏ</a:t>
                </a:r>
                <a:endParaRPr kumimoji="0" lang="en-US" sz="2000" b="0" i="0" u="none" strike="noStrike" kern="1200" cap="none" spc="0" normalizeH="0" baseline="0" noProof="0" dirty="0">
                  <a:ln>
                    <a:noFill/>
                  </a:ln>
                  <a:solidFill>
                    <a:prstClr val="black"/>
                  </a:solidFill>
                  <a:effectLst/>
                  <a:uLnTx/>
                  <a:uFillTx/>
                  <a:latin typeface="+mn-lt"/>
                  <a:ea typeface="+mn-ea"/>
                  <a:cs typeface="+mn-cs"/>
                </a:endParaRPr>
              </a:p>
            </p:txBody>
          </p:sp>
        </p:grpSp>
      </p:grpSp>
      <mc:AlternateContent xmlns:mc="http://schemas.openxmlformats.org/markup-compatibility/2006">
        <mc:Choice xmlns:a14="http://schemas.microsoft.com/office/drawing/2010/main" Requires="a14">
          <p:sp>
            <p:nvSpPr>
              <p:cNvPr id="74" name="TextBox 73">
                <a:extLst>
                  <a:ext uri="{FF2B5EF4-FFF2-40B4-BE49-F238E27FC236}">
                    <a16:creationId xmlns:a16="http://schemas.microsoft.com/office/drawing/2014/main" id="{702A6479-74CA-4EC2-9BD3-43473F9FF532}"/>
                  </a:ext>
                </a:extLst>
              </p:cNvPr>
              <p:cNvSpPr txBox="1"/>
              <p:nvPr/>
            </p:nvSpPr>
            <p:spPr>
              <a:xfrm>
                <a:off x="5330274" y="1941780"/>
                <a:ext cx="3152804" cy="1522917"/>
              </a:xfrm>
              <a:prstGeom prst="rect">
                <a:avLst/>
              </a:prstGeom>
              <a:noFill/>
            </p:spPr>
            <p:txBody>
              <a:bodyPr wrap="square" rtlCol="0">
                <a:spAutoFit/>
              </a:bodyPr>
              <a:lstStyle/>
              <a:p>
                <a:pPr marL="0" marR="0" algn="just">
                  <a:lnSpc>
                    <a:spcPct val="150000"/>
                  </a:lnSpc>
                  <a:spcBef>
                    <a:spcPts val="0"/>
                  </a:spcBef>
                  <a:spcAft>
                    <a:spcPts val="800"/>
                  </a:spcAft>
                </a:pPr>
                <a:r>
                  <a:rPr lang="nl-NL" sz="2000" dirty="0">
                    <a:solidFill>
                      <a:srgbClr val="002060"/>
                    </a:solidFill>
                    <a:effectLst/>
                    <a:latin typeface="+mn-lt"/>
                    <a:ea typeface="Calibri" panose="020F0502020204030204" pitchFamily="34" charset="0"/>
                    <a:cs typeface="Times New Roman" panose="02020603050405020304" pitchFamily="18" charset="0"/>
                  </a:rPr>
                  <a:t>Nhìn vào s</a:t>
                </a:r>
                <a:r>
                  <a:rPr lang="vi-VN" sz="2000" dirty="0">
                    <a:solidFill>
                      <a:srgbClr val="002060"/>
                    </a:solidFill>
                    <a:effectLst/>
                    <a:latin typeface="+mn-lt"/>
                    <a:ea typeface="Calibri" panose="020F0502020204030204" pitchFamily="34" charset="0"/>
                    <a:cs typeface="Times New Roman" panose="02020603050405020304" pitchFamily="18" charset="0"/>
                  </a:rPr>
                  <a:t>ơ</a:t>
                </a:r>
                <a:r>
                  <a:rPr lang="en-US" sz="2000" dirty="0">
                    <a:solidFill>
                      <a:srgbClr val="002060"/>
                    </a:solidFill>
                    <a:effectLst/>
                    <a:latin typeface="+mn-lt"/>
                    <a:ea typeface="Calibri" panose="020F0502020204030204" pitchFamily="34" charset="0"/>
                    <a:cs typeface="Times New Roman" panose="02020603050405020304" pitchFamily="18" charset="0"/>
                  </a:rPr>
                  <a:t> </a:t>
                </a:r>
                <a:r>
                  <a:rPr lang="en-US" sz="2000" dirty="0" err="1">
                    <a:solidFill>
                      <a:srgbClr val="002060"/>
                    </a:solidFill>
                    <a:effectLst/>
                    <a:latin typeface="+mn-lt"/>
                    <a:ea typeface="Calibri" panose="020F0502020204030204" pitchFamily="34" charset="0"/>
                    <a:cs typeface="Times New Roman" panose="02020603050405020304" pitchFamily="18" charset="0"/>
                  </a:rPr>
                  <a:t>đồ</a:t>
                </a:r>
                <a:r>
                  <a:rPr lang="en-US" sz="2000" dirty="0">
                    <a:solidFill>
                      <a:srgbClr val="002060"/>
                    </a:solidFill>
                    <a:effectLst/>
                    <a:latin typeface="+mn-lt"/>
                    <a:ea typeface="Calibri" panose="020F0502020204030204" pitchFamily="34" charset="0"/>
                    <a:cs typeface="Times New Roman" panose="02020603050405020304" pitchFamily="18" charset="0"/>
                  </a:rPr>
                  <a:t> </a:t>
                </a:r>
                <a:r>
                  <a:rPr lang="en-US" sz="2000" dirty="0" err="1">
                    <a:solidFill>
                      <a:srgbClr val="002060"/>
                    </a:solidFill>
                    <a:effectLst/>
                    <a:latin typeface="+mn-lt"/>
                    <a:ea typeface="Calibri" panose="020F0502020204030204" pitchFamily="34" charset="0"/>
                    <a:cs typeface="Times New Roman" panose="02020603050405020304" pitchFamily="18" charset="0"/>
                  </a:rPr>
                  <a:t>hình</a:t>
                </a:r>
                <a:r>
                  <a:rPr lang="en-US" sz="2000" dirty="0">
                    <a:solidFill>
                      <a:srgbClr val="002060"/>
                    </a:solidFill>
                    <a:effectLst/>
                    <a:latin typeface="+mn-lt"/>
                    <a:ea typeface="Calibri" panose="020F0502020204030204" pitchFamily="34" charset="0"/>
                    <a:cs typeface="Times New Roman" panose="02020603050405020304" pitchFamily="18" charset="0"/>
                  </a:rPr>
                  <a:t> </a:t>
                </a:r>
                <a:r>
                  <a:rPr lang="en-US" sz="2000" dirty="0" err="1">
                    <a:solidFill>
                      <a:srgbClr val="002060"/>
                    </a:solidFill>
                    <a:effectLst/>
                    <a:latin typeface="+mn-lt"/>
                    <a:ea typeface="Calibri" panose="020F0502020204030204" pitchFamily="34" charset="0"/>
                    <a:cs typeface="Times New Roman" panose="02020603050405020304" pitchFamily="18" charset="0"/>
                  </a:rPr>
                  <a:t>cây</a:t>
                </a:r>
                <a:r>
                  <a:rPr lang="en-US" sz="2000" dirty="0">
                    <a:solidFill>
                      <a:srgbClr val="002060"/>
                    </a:solidFill>
                    <a:effectLst/>
                    <a:latin typeface="+mn-lt"/>
                    <a:ea typeface="Calibri" panose="020F0502020204030204" pitchFamily="34" charset="0"/>
                    <a:cs typeface="Times New Roman" panose="02020603050405020304" pitchFamily="18" charset="0"/>
                  </a:rPr>
                  <a:t> ta </a:t>
                </a:r>
                <a:r>
                  <a:rPr lang="en-US" sz="2000" dirty="0" err="1">
                    <a:solidFill>
                      <a:srgbClr val="002060"/>
                    </a:solidFill>
                    <a:effectLst/>
                    <a:latin typeface="+mn-lt"/>
                    <a:ea typeface="Calibri" panose="020F0502020204030204" pitchFamily="34" charset="0"/>
                    <a:cs typeface="Times New Roman" panose="02020603050405020304" pitchFamily="18" charset="0"/>
                  </a:rPr>
                  <a:t>thấy</a:t>
                </a:r>
                <a:r>
                  <a:rPr lang="en-US" sz="2000" dirty="0">
                    <a:solidFill>
                      <a:srgbClr val="002060"/>
                    </a:solidFill>
                    <a:effectLst/>
                    <a:latin typeface="+mn-lt"/>
                    <a:ea typeface="Calibri" panose="020F0502020204030204" pitchFamily="34" charset="0"/>
                    <a:cs typeface="Times New Roman" panose="02020603050405020304" pitchFamily="18" charset="0"/>
                  </a:rPr>
                  <a:t>:</a:t>
                </a:r>
              </a:p>
              <a:p>
                <a:pPr marL="0" marR="0" algn="ctr">
                  <a:lnSpc>
                    <a:spcPct val="150000"/>
                  </a:lnSpc>
                  <a:spcBef>
                    <a:spcPts val="0"/>
                  </a:spcBef>
                  <a:spcAft>
                    <a:spcPts val="800"/>
                  </a:spcAft>
                </a:pPr>
                <a14:m>
                  <m:oMath xmlns:m="http://schemas.openxmlformats.org/officeDocument/2006/math">
                    <m:r>
                      <a:rPr lang="en-US" sz="2000" i="1">
                        <a:solidFill>
                          <a:srgbClr val="002060"/>
                        </a:solidFill>
                        <a:effectLst/>
                        <a:latin typeface="+mn-lt"/>
                        <a:ea typeface="Calibri" panose="020F0502020204030204" pitchFamily="34" charset="0"/>
                        <a:cs typeface="Times New Roman" panose="02020603050405020304" pitchFamily="18" charset="0"/>
                      </a:rPr>
                      <m:t>𝑛</m:t>
                    </m:r>
                    <m:r>
                      <a:rPr lang="en-US" sz="2000" i="1">
                        <a:solidFill>
                          <a:srgbClr val="002060"/>
                        </a:solidFill>
                        <a:effectLst/>
                        <a:latin typeface="+mn-lt"/>
                        <a:ea typeface="Calibri" panose="020F0502020204030204" pitchFamily="34" charset="0"/>
                        <a:cs typeface="Times New Roman" panose="02020603050405020304" pitchFamily="18" charset="0"/>
                      </a:rPr>
                      <m:t>(</m:t>
                    </m:r>
                    <m:r>
                      <a:rPr lang="en-US" sz="2000" i="1">
                        <a:solidFill>
                          <a:srgbClr val="002060"/>
                        </a:solidFill>
                        <a:effectLst/>
                        <a:latin typeface="+mn-lt"/>
                        <a:ea typeface="Calibri" panose="020F0502020204030204" pitchFamily="34" charset="0"/>
                        <a:cs typeface="Times New Roman" panose="02020603050405020304" pitchFamily="18" charset="0"/>
                      </a:rPr>
                      <m:t>𝛺</m:t>
                    </m:r>
                    <m:r>
                      <a:rPr lang="en-US" sz="2000" i="1">
                        <a:solidFill>
                          <a:srgbClr val="002060"/>
                        </a:solidFill>
                        <a:effectLst/>
                        <a:latin typeface="+mn-lt"/>
                        <a:ea typeface="Calibri" panose="020F0502020204030204" pitchFamily="34" charset="0"/>
                        <a:cs typeface="Times New Roman" panose="02020603050405020304" pitchFamily="18" charset="0"/>
                      </a:rPr>
                      <m:t>)=8</m:t>
                    </m:r>
                  </m:oMath>
                </a14:m>
                <a:r>
                  <a:rPr lang="en-US" sz="2000" dirty="0">
                    <a:solidFill>
                      <a:srgbClr val="002060"/>
                    </a:solidFill>
                    <a:effectLst/>
                    <a:latin typeface="+mn-lt"/>
                    <a:ea typeface="Calibri" panose="020F0502020204030204" pitchFamily="34" charset="0"/>
                    <a:cs typeface="Times New Roman" panose="02020603050405020304" pitchFamily="18" charset="0"/>
                  </a:rPr>
                  <a:t>.</a:t>
                </a:r>
              </a:p>
            </p:txBody>
          </p:sp>
        </mc:Choice>
        <mc:Fallback>
          <p:sp>
            <p:nvSpPr>
              <p:cNvPr id="74" name="TextBox 73">
                <a:extLst>
                  <a:ext uri="{FF2B5EF4-FFF2-40B4-BE49-F238E27FC236}">
                    <a16:creationId xmlns:a16="http://schemas.microsoft.com/office/drawing/2014/main" id="{702A6479-74CA-4EC2-9BD3-43473F9FF532}"/>
                  </a:ext>
                </a:extLst>
              </p:cNvPr>
              <p:cNvSpPr txBox="1">
                <a:spLocks noRot="1" noChangeAspect="1" noMove="1" noResize="1" noEditPoints="1" noAdjustHandles="1" noChangeArrowheads="1" noChangeShapeType="1" noTextEdit="1"/>
              </p:cNvSpPr>
              <p:nvPr/>
            </p:nvSpPr>
            <p:spPr>
              <a:xfrm>
                <a:off x="5330274" y="1941780"/>
                <a:ext cx="3152804" cy="1522917"/>
              </a:xfrm>
              <a:prstGeom prst="rect">
                <a:avLst/>
              </a:prstGeom>
              <a:blipFill>
                <a:blip r:embed="rId2"/>
                <a:stretch>
                  <a:fillRect l="-1931" r="-4054" b="-6827"/>
                </a:stretch>
              </a:blipFill>
            </p:spPr>
            <p:txBody>
              <a:bodyPr/>
              <a:lstStyle/>
              <a:p>
                <a:r>
                  <a:rPr lang="en-US">
                    <a:noFill/>
                  </a:rPr>
                  <a:t> </a:t>
                </a:r>
              </a:p>
            </p:txBody>
          </p:sp>
        </mc:Fallback>
      </mc:AlternateContent>
    </p:spTree>
    <p:extLst>
      <p:ext uri="{BB962C8B-B14F-4D97-AF65-F5344CB8AC3E}">
        <p14:creationId xmlns:p14="http://schemas.microsoft.com/office/powerpoint/2010/main" val="91255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randombar(horizontal)">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randombar(horizontal)">
                                      <p:cBhvr>
                                        <p:cTn id="15" dur="500"/>
                                        <p:tgtEl>
                                          <p:spTgt spid="61"/>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74">
                                            <p:txEl>
                                              <p:pRg st="0" end="0"/>
                                            </p:txEl>
                                          </p:spTgt>
                                        </p:tgtEl>
                                        <p:attrNameLst>
                                          <p:attrName>style.visibility</p:attrName>
                                        </p:attrNameLst>
                                      </p:cBhvr>
                                      <p:to>
                                        <p:strVal val="visible"/>
                                      </p:to>
                                    </p:set>
                                    <p:anim calcmode="lin" valueType="num">
                                      <p:cBhvr additive="base">
                                        <p:cTn id="20" dur="500" fill="hold"/>
                                        <p:tgtEl>
                                          <p:spTgt spid="74">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7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74">
                                            <p:txEl>
                                              <p:pRg st="1" end="1"/>
                                            </p:txEl>
                                          </p:spTgt>
                                        </p:tgtEl>
                                        <p:attrNameLst>
                                          <p:attrName>style.visibility</p:attrName>
                                        </p:attrNameLst>
                                      </p:cBhvr>
                                      <p:to>
                                        <p:strVal val="visible"/>
                                      </p:to>
                                    </p:set>
                                    <p:anim calcmode="lin" valueType="num">
                                      <p:cBhvr additive="base">
                                        <p:cTn id="26" dur="500" fill="hold"/>
                                        <p:tgtEl>
                                          <p:spTgt spid="74">
                                            <p:txEl>
                                              <p:pRg st="1" end="1"/>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7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74"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089"/>
        <p:cNvGrpSpPr/>
        <p:nvPr/>
      </p:nvGrpSpPr>
      <p:grpSpPr>
        <a:xfrm>
          <a:off x="0" y="0"/>
          <a:ext cx="0" cy="0"/>
          <a:chOff x="0" y="0"/>
          <a:chExt cx="0" cy="0"/>
        </a:xfrm>
      </p:grpSpPr>
      <p:grpSp>
        <p:nvGrpSpPr>
          <p:cNvPr id="14090" name="Google Shape;14090;p43"/>
          <p:cNvGrpSpPr/>
          <p:nvPr/>
        </p:nvGrpSpPr>
        <p:grpSpPr>
          <a:xfrm>
            <a:off x="1507775" y="1112550"/>
            <a:ext cx="111400" cy="125400"/>
            <a:chOff x="1707200" y="137775"/>
            <a:chExt cx="111400" cy="125400"/>
          </a:xfrm>
        </p:grpSpPr>
        <p:cxnSp>
          <p:nvCxnSpPr>
            <p:cNvPr id="14091" name="Google Shape;14091;p43"/>
            <p:cNvCxnSpPr/>
            <p:nvPr/>
          </p:nvCxnSpPr>
          <p:spPr>
            <a:xfrm>
              <a:off x="1707200" y="1377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4092" name="Google Shape;14092;p43"/>
            <p:cNvCxnSpPr/>
            <p:nvPr/>
          </p:nvCxnSpPr>
          <p:spPr>
            <a:xfrm flipH="1">
              <a:off x="1707300" y="137775"/>
              <a:ext cx="111300" cy="125400"/>
            </a:xfrm>
            <a:prstGeom prst="straightConnector1">
              <a:avLst/>
            </a:prstGeom>
            <a:noFill/>
            <a:ln w="19050" cap="flat" cmpd="sng">
              <a:solidFill>
                <a:schemeClr val="dk1"/>
              </a:solidFill>
              <a:prstDash val="solid"/>
              <a:round/>
              <a:headEnd type="none" w="med" len="med"/>
              <a:tailEnd type="none" w="med" len="med"/>
            </a:ln>
          </p:spPr>
        </p:cxnSp>
      </p:grpSp>
      <p:sp>
        <p:nvSpPr>
          <p:cNvPr id="14093" name="Google Shape;14093;p43"/>
          <p:cNvSpPr/>
          <p:nvPr/>
        </p:nvSpPr>
        <p:spPr>
          <a:xfrm>
            <a:off x="1355360" y="960145"/>
            <a:ext cx="6433200" cy="3223200"/>
          </a:xfrm>
          <a:prstGeom prst="rect">
            <a:avLst/>
          </a:prstGeom>
          <a:solidFill>
            <a:schemeClr val="accent3">
              <a:lumMod val="20000"/>
              <a:lumOff val="80000"/>
            </a:schemeClr>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7" name="Google Shape;14097;p43"/>
          <p:cNvGrpSpPr/>
          <p:nvPr/>
        </p:nvGrpSpPr>
        <p:grpSpPr>
          <a:xfrm flipH="1">
            <a:off x="7436670" y="1770342"/>
            <a:ext cx="1348433" cy="1441475"/>
            <a:chOff x="550427" y="1740359"/>
            <a:chExt cx="1330997" cy="1441475"/>
          </a:xfrm>
        </p:grpSpPr>
        <p:sp>
          <p:nvSpPr>
            <p:cNvPr id="14098" name="Google Shape;14098;p43"/>
            <p:cNvSpPr/>
            <p:nvPr/>
          </p:nvSpPr>
          <p:spPr>
            <a:xfrm rot="-4499817">
              <a:off x="883701" y="2000334"/>
              <a:ext cx="684468" cy="880176"/>
            </a:xfrm>
            <a:custGeom>
              <a:avLst/>
              <a:gdLst/>
              <a:ahLst/>
              <a:cxnLst/>
              <a:rect l="l" t="t" r="r" b="b"/>
              <a:pathLst>
                <a:path w="11331" h="14571" fill="none" extrusionOk="0">
                  <a:moveTo>
                    <a:pt x="0" y="14571"/>
                  </a:moveTo>
                  <a:lnTo>
                    <a:pt x="11330" y="0"/>
                  </a:lnTo>
                </a:path>
              </a:pathLst>
            </a:custGeom>
            <a:noFill/>
            <a:ln w="1400" cap="rnd" cmpd="sng">
              <a:solidFill>
                <a:srgbClr val="1F191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43"/>
            <p:cNvSpPr/>
            <p:nvPr/>
          </p:nvSpPr>
          <p:spPr>
            <a:xfrm rot="-4499817">
              <a:off x="728565" y="1815803"/>
              <a:ext cx="974722" cy="1116726"/>
            </a:xfrm>
            <a:custGeom>
              <a:avLst/>
              <a:gdLst/>
              <a:ahLst/>
              <a:cxnLst/>
              <a:rect l="l" t="t" r="r" b="b"/>
              <a:pathLst>
                <a:path w="16136" h="18487" extrusionOk="0">
                  <a:moveTo>
                    <a:pt x="11353" y="0"/>
                  </a:moveTo>
                  <a:lnTo>
                    <a:pt x="145" y="14537"/>
                  </a:lnTo>
                  <a:cubicBezTo>
                    <a:pt x="145" y="14549"/>
                    <a:pt x="135" y="14559"/>
                    <a:pt x="135" y="14571"/>
                  </a:cubicBezTo>
                  <a:cubicBezTo>
                    <a:pt x="78" y="14638"/>
                    <a:pt x="56" y="14705"/>
                    <a:pt x="45" y="14783"/>
                  </a:cubicBezTo>
                  <a:cubicBezTo>
                    <a:pt x="0" y="15443"/>
                    <a:pt x="716" y="16493"/>
                    <a:pt x="1777" y="17342"/>
                  </a:cubicBezTo>
                  <a:cubicBezTo>
                    <a:pt x="2674" y="18057"/>
                    <a:pt x="3667" y="18487"/>
                    <a:pt x="4332" y="18487"/>
                  </a:cubicBezTo>
                  <a:cubicBezTo>
                    <a:pt x="4487" y="18487"/>
                    <a:pt x="4624" y="18463"/>
                    <a:pt x="4738" y="18415"/>
                  </a:cubicBezTo>
                  <a:cubicBezTo>
                    <a:pt x="4771" y="18403"/>
                    <a:pt x="4794" y="18392"/>
                    <a:pt x="4828" y="18370"/>
                  </a:cubicBezTo>
                  <a:lnTo>
                    <a:pt x="16135" y="3800"/>
                  </a:lnTo>
                  <a:lnTo>
                    <a:pt x="16135" y="3800"/>
                  </a:lnTo>
                  <a:cubicBezTo>
                    <a:pt x="16012" y="3855"/>
                    <a:pt x="15856" y="3877"/>
                    <a:pt x="15677" y="3877"/>
                  </a:cubicBezTo>
                  <a:cubicBezTo>
                    <a:pt x="14996" y="3877"/>
                    <a:pt x="14012" y="3464"/>
                    <a:pt x="13084" y="2727"/>
                  </a:cubicBezTo>
                  <a:cubicBezTo>
                    <a:pt x="11922" y="1811"/>
                    <a:pt x="11252" y="716"/>
                    <a:pt x="11353" y="0"/>
                  </a:cubicBezTo>
                  <a:close/>
                </a:path>
              </a:pathLst>
            </a:custGeom>
            <a:solidFill>
              <a:schemeClr val="accent4"/>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43"/>
            <p:cNvSpPr/>
            <p:nvPr/>
          </p:nvSpPr>
          <p:spPr>
            <a:xfrm rot="-4499817">
              <a:off x="800171" y="2040862"/>
              <a:ext cx="684468" cy="880176"/>
            </a:xfrm>
            <a:custGeom>
              <a:avLst/>
              <a:gdLst/>
              <a:ahLst/>
              <a:cxnLst/>
              <a:rect l="l" t="t" r="r" b="b"/>
              <a:pathLst>
                <a:path w="11331" h="14571" fill="none" extrusionOk="0">
                  <a:moveTo>
                    <a:pt x="0" y="14571"/>
                  </a:moveTo>
                  <a:lnTo>
                    <a:pt x="11331"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43"/>
            <p:cNvSpPr/>
            <p:nvPr/>
          </p:nvSpPr>
          <p:spPr>
            <a:xfrm rot="-4499817">
              <a:off x="953768" y="1942221"/>
              <a:ext cx="684468" cy="880236"/>
            </a:xfrm>
            <a:custGeom>
              <a:avLst/>
              <a:gdLst/>
              <a:ahLst/>
              <a:cxnLst/>
              <a:rect l="l" t="t" r="r" b="b"/>
              <a:pathLst>
                <a:path w="11331" h="14572" fill="none" extrusionOk="0">
                  <a:moveTo>
                    <a:pt x="0" y="14571"/>
                  </a:moveTo>
                  <a:lnTo>
                    <a:pt x="1133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43"/>
            <p:cNvSpPr/>
            <p:nvPr/>
          </p:nvSpPr>
          <p:spPr>
            <a:xfrm rot="-4499941">
              <a:off x="1001483" y="1878921"/>
              <a:ext cx="684474" cy="880216"/>
            </a:xfrm>
            <a:custGeom>
              <a:avLst/>
              <a:gdLst/>
              <a:ahLst/>
              <a:cxnLst/>
              <a:rect l="l" t="t" r="r" b="b"/>
              <a:pathLst>
                <a:path w="11443" h="14695" fill="none" extrusionOk="0">
                  <a:moveTo>
                    <a:pt x="1" y="14694"/>
                  </a:moveTo>
                  <a:lnTo>
                    <a:pt x="11443"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43"/>
            <p:cNvSpPr/>
            <p:nvPr/>
          </p:nvSpPr>
          <p:spPr>
            <a:xfrm rot="-4499817">
              <a:off x="886816" y="2006283"/>
              <a:ext cx="684468" cy="872929"/>
            </a:xfrm>
            <a:custGeom>
              <a:avLst/>
              <a:gdLst/>
              <a:ahLst/>
              <a:cxnLst/>
              <a:rect l="l" t="t" r="r" b="b"/>
              <a:pathLst>
                <a:path w="11331" h="14572" fill="none" extrusionOk="0">
                  <a:moveTo>
                    <a:pt x="0" y="14571"/>
                  </a:moveTo>
                  <a:lnTo>
                    <a:pt x="11330"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43"/>
            <p:cNvSpPr/>
            <p:nvPr/>
          </p:nvSpPr>
          <p:spPr>
            <a:xfrm rot="8608594">
              <a:off x="1620243" y="2935562"/>
              <a:ext cx="188523" cy="210845"/>
            </a:xfrm>
            <a:prstGeom prst="triangle">
              <a:avLst>
                <a:gd name="adj" fmla="val 50000"/>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43"/>
            <p:cNvSpPr/>
            <p:nvPr/>
          </p:nvSpPr>
          <p:spPr>
            <a:xfrm rot="-4499805">
              <a:off x="1425711" y="2692837"/>
              <a:ext cx="351852" cy="334686"/>
            </a:xfrm>
            <a:custGeom>
              <a:avLst/>
              <a:gdLst/>
              <a:ahLst/>
              <a:cxnLst/>
              <a:rect l="l" t="t" r="r" b="b"/>
              <a:pathLst>
                <a:path w="5308" h="5375" extrusionOk="0">
                  <a:moveTo>
                    <a:pt x="905" y="1"/>
                  </a:moveTo>
                  <a:lnTo>
                    <a:pt x="0" y="4180"/>
                  </a:lnTo>
                  <a:cubicBezTo>
                    <a:pt x="738" y="4180"/>
                    <a:pt x="1364" y="4671"/>
                    <a:pt x="1542" y="5375"/>
                  </a:cubicBezTo>
                  <a:lnTo>
                    <a:pt x="5308" y="3497"/>
                  </a:lnTo>
                  <a:cubicBezTo>
                    <a:pt x="4649" y="3497"/>
                    <a:pt x="3743" y="3107"/>
                    <a:pt x="2872" y="2459"/>
                  </a:cubicBezTo>
                  <a:cubicBezTo>
                    <a:pt x="2805" y="2414"/>
                    <a:pt x="2749" y="2369"/>
                    <a:pt x="2693" y="2325"/>
                  </a:cubicBezTo>
                  <a:lnTo>
                    <a:pt x="2682" y="2313"/>
                  </a:lnTo>
                  <a:cubicBezTo>
                    <a:pt x="2671" y="2313"/>
                    <a:pt x="2671" y="2302"/>
                    <a:pt x="2671" y="2302"/>
                  </a:cubicBezTo>
                  <a:cubicBezTo>
                    <a:pt x="1732" y="1565"/>
                    <a:pt x="1073" y="682"/>
                    <a:pt x="905" y="1"/>
                  </a:cubicBezTo>
                  <a:close/>
                </a:path>
              </a:pathLst>
            </a:custGeom>
            <a:solidFill>
              <a:schemeClr val="accent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43"/>
            <p:cNvSpPr/>
            <p:nvPr/>
          </p:nvSpPr>
          <p:spPr>
            <a:xfrm rot="-4499817">
              <a:off x="708677" y="1802701"/>
              <a:ext cx="328068" cy="259323"/>
            </a:xfrm>
            <a:custGeom>
              <a:avLst/>
              <a:gdLst/>
              <a:ahLst/>
              <a:cxnLst/>
              <a:rect l="l" t="t" r="r" b="b"/>
              <a:pathLst>
                <a:path w="5431" h="4293" extrusionOk="0">
                  <a:moveTo>
                    <a:pt x="2326" y="1431"/>
                  </a:moveTo>
                  <a:cubicBezTo>
                    <a:pt x="2540" y="1431"/>
                    <a:pt x="2839" y="1558"/>
                    <a:pt x="3129" y="1789"/>
                  </a:cubicBezTo>
                  <a:cubicBezTo>
                    <a:pt x="3564" y="2134"/>
                    <a:pt x="3777" y="2548"/>
                    <a:pt x="3621" y="2750"/>
                  </a:cubicBezTo>
                  <a:cubicBezTo>
                    <a:pt x="3564" y="2817"/>
                    <a:pt x="3487" y="2850"/>
                    <a:pt x="3375" y="2850"/>
                  </a:cubicBezTo>
                  <a:cubicBezTo>
                    <a:pt x="3162" y="2850"/>
                    <a:pt x="2861" y="2727"/>
                    <a:pt x="2570" y="2492"/>
                  </a:cubicBezTo>
                  <a:cubicBezTo>
                    <a:pt x="2134" y="2146"/>
                    <a:pt x="1922" y="1732"/>
                    <a:pt x="2079" y="1531"/>
                  </a:cubicBezTo>
                  <a:cubicBezTo>
                    <a:pt x="2131" y="1464"/>
                    <a:pt x="2218" y="1431"/>
                    <a:pt x="2326" y="1431"/>
                  </a:cubicBezTo>
                  <a:close/>
                  <a:moveTo>
                    <a:pt x="1061" y="1"/>
                  </a:moveTo>
                  <a:cubicBezTo>
                    <a:pt x="783" y="1"/>
                    <a:pt x="559" y="79"/>
                    <a:pt x="436" y="247"/>
                  </a:cubicBezTo>
                  <a:cubicBezTo>
                    <a:pt x="0" y="794"/>
                    <a:pt x="716" y="2090"/>
                    <a:pt x="2045" y="3140"/>
                  </a:cubicBezTo>
                  <a:cubicBezTo>
                    <a:pt x="2693" y="3654"/>
                    <a:pt x="3386" y="4034"/>
                    <a:pt x="3989" y="4202"/>
                  </a:cubicBezTo>
                  <a:cubicBezTo>
                    <a:pt x="4217" y="4262"/>
                    <a:pt x="4423" y="4293"/>
                    <a:pt x="4602" y="4293"/>
                  </a:cubicBezTo>
                  <a:cubicBezTo>
                    <a:pt x="4889" y="4293"/>
                    <a:pt x="5106" y="4215"/>
                    <a:pt x="5230" y="4056"/>
                  </a:cubicBezTo>
                  <a:cubicBezTo>
                    <a:pt x="5431" y="3800"/>
                    <a:pt x="5386" y="3353"/>
                    <a:pt x="5096" y="2817"/>
                  </a:cubicBezTo>
                  <a:cubicBezTo>
                    <a:pt x="4783" y="2258"/>
                    <a:pt x="4269" y="1665"/>
                    <a:pt x="3621" y="1151"/>
                  </a:cubicBezTo>
                  <a:cubicBezTo>
                    <a:pt x="2693" y="425"/>
                    <a:pt x="1721" y="1"/>
                    <a:pt x="1061"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07" name="Google Shape;14107;p43"/>
          <p:cNvSpPr/>
          <p:nvPr/>
        </p:nvSpPr>
        <p:spPr>
          <a:xfrm rot="3390789">
            <a:off x="7113431" y="793589"/>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028;p42">
            <a:extLst>
              <a:ext uri="{FF2B5EF4-FFF2-40B4-BE49-F238E27FC236}">
                <a16:creationId xmlns:a16="http://schemas.microsoft.com/office/drawing/2014/main" id="{A841FF4A-FBD6-46B1-809F-FB9FF9B0BC18}"/>
              </a:ext>
            </a:extLst>
          </p:cNvPr>
          <p:cNvSpPr txBox="1">
            <a:spLocks noGrp="1"/>
          </p:cNvSpPr>
          <p:nvPr>
            <p:ph type="title"/>
          </p:nvPr>
        </p:nvSpPr>
        <p:spPr>
          <a:xfrm>
            <a:off x="1411511" y="1112550"/>
            <a:ext cx="6161670" cy="2826346"/>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algn="just">
              <a:lnSpc>
                <a:spcPct val="150000"/>
              </a:lnSpc>
            </a:pPr>
            <a:r>
              <a:rPr lang="en-US" sz="2200" dirty="0" err="1">
                <a:solidFill>
                  <a:schemeClr val="bg1">
                    <a:lumMod val="25000"/>
                  </a:schemeClr>
                </a:solidFill>
                <a:latin typeface="+mn-lt"/>
              </a:rPr>
              <a:t>Trong</a:t>
            </a:r>
            <a:r>
              <a:rPr lang="en-US" sz="2200" dirty="0">
                <a:solidFill>
                  <a:schemeClr val="bg1">
                    <a:lumMod val="25000"/>
                  </a:schemeClr>
                </a:solidFill>
                <a:latin typeface="+mn-lt"/>
              </a:rPr>
              <a:t> </a:t>
            </a:r>
            <a:r>
              <a:rPr lang="en-US" sz="2200" dirty="0" err="1">
                <a:solidFill>
                  <a:schemeClr val="bg1">
                    <a:lumMod val="25000"/>
                  </a:schemeClr>
                </a:solidFill>
                <a:latin typeface="+mn-lt"/>
              </a:rPr>
              <a:t>một</a:t>
            </a:r>
            <a:r>
              <a:rPr lang="en-US" sz="2200" dirty="0">
                <a:solidFill>
                  <a:schemeClr val="bg1">
                    <a:lumMod val="25000"/>
                  </a:schemeClr>
                </a:solidFill>
                <a:latin typeface="+mn-lt"/>
              </a:rPr>
              <a:t> </a:t>
            </a:r>
            <a:r>
              <a:rPr lang="en-US" sz="2200" dirty="0" err="1">
                <a:solidFill>
                  <a:schemeClr val="bg1">
                    <a:lumMod val="25000"/>
                  </a:schemeClr>
                </a:solidFill>
                <a:latin typeface="+mn-lt"/>
              </a:rPr>
              <a:t>số</a:t>
            </a:r>
            <a:r>
              <a:rPr lang="en-US" sz="2200" dirty="0">
                <a:solidFill>
                  <a:schemeClr val="bg1">
                    <a:lumMod val="25000"/>
                  </a:schemeClr>
                </a:solidFill>
                <a:latin typeface="+mn-lt"/>
              </a:rPr>
              <a:t> </a:t>
            </a:r>
            <a:r>
              <a:rPr lang="en-US" sz="2200" dirty="0" err="1">
                <a:solidFill>
                  <a:schemeClr val="bg1">
                    <a:lumMod val="25000"/>
                  </a:schemeClr>
                </a:solidFill>
                <a:latin typeface="+mn-lt"/>
              </a:rPr>
              <a:t>bài</a:t>
            </a:r>
            <a:r>
              <a:rPr lang="en-US" sz="2200" dirty="0">
                <a:solidFill>
                  <a:schemeClr val="bg1">
                    <a:lumMod val="25000"/>
                  </a:schemeClr>
                </a:solidFill>
                <a:latin typeface="+mn-lt"/>
              </a:rPr>
              <a:t> </a:t>
            </a:r>
            <a:r>
              <a:rPr lang="en-US" sz="2200" dirty="0" err="1">
                <a:solidFill>
                  <a:schemeClr val="bg1">
                    <a:lumMod val="25000"/>
                  </a:schemeClr>
                </a:solidFill>
                <a:latin typeface="+mn-lt"/>
              </a:rPr>
              <a:t>toán</a:t>
            </a:r>
            <a:r>
              <a:rPr lang="en-US" sz="2200" dirty="0">
                <a:solidFill>
                  <a:schemeClr val="bg1">
                    <a:lumMod val="25000"/>
                  </a:schemeClr>
                </a:solidFill>
                <a:latin typeface="+mn-lt"/>
              </a:rPr>
              <a:t>, </a:t>
            </a:r>
            <a:r>
              <a:rPr lang="en-US" sz="2200" dirty="0" err="1">
                <a:solidFill>
                  <a:schemeClr val="bg1">
                    <a:lumMod val="25000"/>
                  </a:schemeClr>
                </a:solidFill>
                <a:latin typeface="+mn-lt"/>
              </a:rPr>
              <a:t>phép</a:t>
            </a:r>
            <a:r>
              <a:rPr lang="en-US" sz="2200" dirty="0">
                <a:solidFill>
                  <a:schemeClr val="bg1">
                    <a:lumMod val="25000"/>
                  </a:schemeClr>
                </a:solidFill>
                <a:latin typeface="+mn-lt"/>
              </a:rPr>
              <a:t> </a:t>
            </a:r>
            <a:r>
              <a:rPr lang="en-US" sz="2200" dirty="0" err="1">
                <a:solidFill>
                  <a:schemeClr val="bg1">
                    <a:lumMod val="25000"/>
                  </a:schemeClr>
                </a:solidFill>
                <a:latin typeface="+mn-lt"/>
              </a:rPr>
              <a:t>thử</a:t>
            </a:r>
            <a:r>
              <a:rPr lang="en-US" sz="2200" dirty="0">
                <a:solidFill>
                  <a:schemeClr val="bg1">
                    <a:lumMod val="25000"/>
                  </a:schemeClr>
                </a:solidFill>
                <a:latin typeface="+mn-lt"/>
              </a:rPr>
              <a:t> T </a:t>
            </a:r>
            <a:r>
              <a:rPr lang="en-US" sz="2200" dirty="0" err="1">
                <a:solidFill>
                  <a:schemeClr val="bg1">
                    <a:lumMod val="25000"/>
                  </a:schemeClr>
                </a:solidFill>
                <a:latin typeface="+mn-lt"/>
              </a:rPr>
              <a:t>được</a:t>
            </a:r>
            <a:r>
              <a:rPr lang="en-US" sz="2200" dirty="0">
                <a:solidFill>
                  <a:schemeClr val="bg1">
                    <a:lumMod val="25000"/>
                  </a:schemeClr>
                </a:solidFill>
                <a:latin typeface="+mn-lt"/>
              </a:rPr>
              <a:t> </a:t>
            </a:r>
            <a:r>
              <a:rPr lang="en-US" sz="2200" dirty="0" err="1">
                <a:solidFill>
                  <a:schemeClr val="bg1">
                    <a:lumMod val="25000"/>
                  </a:schemeClr>
                </a:solidFill>
                <a:latin typeface="+mn-lt"/>
              </a:rPr>
              <a:t>hình</a:t>
            </a:r>
            <a:r>
              <a:rPr lang="en-US" sz="2200" dirty="0">
                <a:solidFill>
                  <a:schemeClr val="bg1">
                    <a:lumMod val="25000"/>
                  </a:schemeClr>
                </a:solidFill>
                <a:latin typeface="+mn-lt"/>
              </a:rPr>
              <a:t> </a:t>
            </a:r>
            <a:r>
              <a:rPr lang="en-US" sz="2200" dirty="0" err="1">
                <a:solidFill>
                  <a:schemeClr val="bg1">
                    <a:lumMod val="25000"/>
                  </a:schemeClr>
                </a:solidFill>
                <a:latin typeface="+mn-lt"/>
              </a:rPr>
              <a:t>thành</a:t>
            </a:r>
            <a:r>
              <a:rPr lang="en-US" sz="2200" dirty="0">
                <a:solidFill>
                  <a:schemeClr val="bg1">
                    <a:lumMod val="25000"/>
                  </a:schemeClr>
                </a:solidFill>
                <a:latin typeface="+mn-lt"/>
              </a:rPr>
              <a:t> </a:t>
            </a:r>
            <a:r>
              <a:rPr lang="en-US" sz="2200" dirty="0" err="1">
                <a:solidFill>
                  <a:schemeClr val="bg1">
                    <a:lumMod val="25000"/>
                  </a:schemeClr>
                </a:solidFill>
                <a:latin typeface="+mn-lt"/>
              </a:rPr>
              <a:t>từ</a:t>
            </a:r>
            <a:r>
              <a:rPr lang="en-US" sz="2200" dirty="0">
                <a:solidFill>
                  <a:schemeClr val="bg1">
                    <a:lumMod val="25000"/>
                  </a:schemeClr>
                </a:solidFill>
                <a:latin typeface="+mn-lt"/>
              </a:rPr>
              <a:t> </a:t>
            </a:r>
            <a:r>
              <a:rPr lang="en-US" sz="2200" dirty="0" err="1">
                <a:solidFill>
                  <a:schemeClr val="bg1">
                    <a:lumMod val="25000"/>
                  </a:schemeClr>
                </a:solidFill>
                <a:latin typeface="+mn-lt"/>
              </a:rPr>
              <a:t>một</a:t>
            </a:r>
            <a:r>
              <a:rPr lang="en-US" sz="2200" dirty="0">
                <a:solidFill>
                  <a:schemeClr val="bg1">
                    <a:lumMod val="25000"/>
                  </a:schemeClr>
                </a:solidFill>
                <a:latin typeface="+mn-lt"/>
              </a:rPr>
              <a:t> </a:t>
            </a:r>
            <a:r>
              <a:rPr lang="en-US" sz="2200" dirty="0" err="1">
                <a:solidFill>
                  <a:schemeClr val="bg1">
                    <a:lumMod val="25000"/>
                  </a:schemeClr>
                </a:solidFill>
                <a:latin typeface="+mn-lt"/>
              </a:rPr>
              <a:t>vài</a:t>
            </a:r>
            <a:r>
              <a:rPr lang="en-US" sz="2200" dirty="0">
                <a:solidFill>
                  <a:schemeClr val="bg1">
                    <a:lumMod val="25000"/>
                  </a:schemeClr>
                </a:solidFill>
                <a:latin typeface="+mn-lt"/>
              </a:rPr>
              <a:t> </a:t>
            </a:r>
            <a:r>
              <a:rPr lang="en-US" sz="2200" dirty="0" err="1">
                <a:solidFill>
                  <a:schemeClr val="bg1">
                    <a:lumMod val="25000"/>
                  </a:schemeClr>
                </a:solidFill>
                <a:latin typeface="+mn-lt"/>
              </a:rPr>
              <a:t>phép</a:t>
            </a:r>
            <a:r>
              <a:rPr lang="en-US" sz="2200" dirty="0">
                <a:solidFill>
                  <a:schemeClr val="bg1">
                    <a:lumMod val="25000"/>
                  </a:schemeClr>
                </a:solidFill>
                <a:latin typeface="+mn-lt"/>
              </a:rPr>
              <a:t> </a:t>
            </a:r>
            <a:r>
              <a:rPr lang="en-US" sz="2200" dirty="0" err="1">
                <a:solidFill>
                  <a:schemeClr val="bg1">
                    <a:lumMod val="25000"/>
                  </a:schemeClr>
                </a:solidFill>
                <a:latin typeface="+mn-lt"/>
              </a:rPr>
              <a:t>thử</a:t>
            </a:r>
            <a:r>
              <a:rPr lang="en-US" sz="2200" dirty="0">
                <a:solidFill>
                  <a:schemeClr val="bg1">
                    <a:lumMod val="25000"/>
                  </a:schemeClr>
                </a:solidFill>
                <a:latin typeface="+mn-lt"/>
              </a:rPr>
              <a:t>, </a:t>
            </a:r>
            <a:r>
              <a:rPr lang="en-US" sz="2200" dirty="0" err="1">
                <a:solidFill>
                  <a:schemeClr val="bg1">
                    <a:lumMod val="25000"/>
                  </a:schemeClr>
                </a:solidFill>
                <a:latin typeface="+mn-lt"/>
              </a:rPr>
              <a:t>chẳng</a:t>
            </a:r>
            <a:r>
              <a:rPr lang="en-US" sz="2200" dirty="0">
                <a:solidFill>
                  <a:schemeClr val="bg1">
                    <a:lumMod val="25000"/>
                  </a:schemeClr>
                </a:solidFill>
                <a:latin typeface="+mn-lt"/>
              </a:rPr>
              <a:t> </a:t>
            </a:r>
            <a:r>
              <a:rPr lang="en-US" sz="2200" dirty="0" err="1">
                <a:solidFill>
                  <a:schemeClr val="bg1">
                    <a:lumMod val="25000"/>
                  </a:schemeClr>
                </a:solidFill>
                <a:latin typeface="+mn-lt"/>
              </a:rPr>
              <a:t>hạn</a:t>
            </a:r>
            <a:r>
              <a:rPr lang="en-US" sz="2200" dirty="0">
                <a:solidFill>
                  <a:schemeClr val="bg1">
                    <a:lumMod val="25000"/>
                  </a:schemeClr>
                </a:solidFill>
                <a:latin typeface="+mn-lt"/>
              </a:rPr>
              <a:t>: </a:t>
            </a:r>
            <a:r>
              <a:rPr lang="en-US" sz="2200" dirty="0" err="1">
                <a:solidFill>
                  <a:schemeClr val="bg1">
                    <a:lumMod val="25000"/>
                  </a:schemeClr>
                </a:solidFill>
                <a:latin typeface="+mn-lt"/>
              </a:rPr>
              <a:t>gieo</a:t>
            </a:r>
            <a:r>
              <a:rPr lang="en-US" sz="2200" dirty="0">
                <a:solidFill>
                  <a:schemeClr val="bg1">
                    <a:lumMod val="25000"/>
                  </a:schemeClr>
                </a:solidFill>
                <a:latin typeface="+mn-lt"/>
              </a:rPr>
              <a:t> </a:t>
            </a:r>
            <a:r>
              <a:rPr lang="en-US" sz="2200" dirty="0" err="1">
                <a:solidFill>
                  <a:schemeClr val="bg1">
                    <a:lumMod val="25000"/>
                  </a:schemeClr>
                </a:solidFill>
                <a:latin typeface="+mn-lt"/>
              </a:rPr>
              <a:t>xúc</a:t>
            </a:r>
            <a:r>
              <a:rPr lang="en-US" sz="2200" dirty="0">
                <a:solidFill>
                  <a:schemeClr val="bg1">
                    <a:lumMod val="25000"/>
                  </a:schemeClr>
                </a:solidFill>
                <a:latin typeface="+mn-lt"/>
              </a:rPr>
              <a:t> </a:t>
            </a:r>
            <a:r>
              <a:rPr lang="en-US" sz="2200" dirty="0" err="1">
                <a:solidFill>
                  <a:schemeClr val="bg1">
                    <a:lumMod val="25000"/>
                  </a:schemeClr>
                </a:solidFill>
                <a:latin typeface="+mn-lt"/>
              </a:rPr>
              <a:t>xắc</a:t>
            </a:r>
            <a:r>
              <a:rPr lang="en-US" sz="2200" dirty="0">
                <a:solidFill>
                  <a:schemeClr val="bg1">
                    <a:lumMod val="25000"/>
                  </a:schemeClr>
                </a:solidFill>
                <a:latin typeface="+mn-lt"/>
              </a:rPr>
              <a:t> </a:t>
            </a:r>
            <a:r>
              <a:rPr lang="en-US" sz="2200" dirty="0" err="1">
                <a:solidFill>
                  <a:schemeClr val="bg1">
                    <a:lumMod val="25000"/>
                  </a:schemeClr>
                </a:solidFill>
                <a:latin typeface="+mn-lt"/>
              </a:rPr>
              <a:t>liên</a:t>
            </a:r>
            <a:r>
              <a:rPr lang="en-US" sz="2200" dirty="0">
                <a:solidFill>
                  <a:schemeClr val="bg1">
                    <a:lumMod val="25000"/>
                  </a:schemeClr>
                </a:solidFill>
                <a:latin typeface="+mn-lt"/>
              </a:rPr>
              <a:t> </a:t>
            </a:r>
            <a:r>
              <a:rPr lang="en-US" sz="2200" dirty="0" err="1">
                <a:solidFill>
                  <a:schemeClr val="bg1">
                    <a:lumMod val="25000"/>
                  </a:schemeClr>
                </a:solidFill>
                <a:latin typeface="+mn-lt"/>
              </a:rPr>
              <a:t>tiếp</a:t>
            </a:r>
            <a:r>
              <a:rPr lang="en-US" sz="2200" dirty="0">
                <a:solidFill>
                  <a:schemeClr val="bg1">
                    <a:lumMod val="25000"/>
                  </a:schemeClr>
                </a:solidFill>
                <a:latin typeface="+mn-lt"/>
              </a:rPr>
              <a:t> </a:t>
            </a:r>
            <a:r>
              <a:rPr lang="en-US" sz="2200" dirty="0" err="1">
                <a:solidFill>
                  <a:schemeClr val="bg1">
                    <a:lumMod val="25000"/>
                  </a:schemeClr>
                </a:solidFill>
                <a:latin typeface="+mn-lt"/>
              </a:rPr>
              <a:t>bốn</a:t>
            </a:r>
            <a:r>
              <a:rPr lang="en-US" sz="2200" dirty="0">
                <a:solidFill>
                  <a:schemeClr val="bg1">
                    <a:lumMod val="25000"/>
                  </a:schemeClr>
                </a:solidFill>
                <a:latin typeface="+mn-lt"/>
              </a:rPr>
              <a:t> </a:t>
            </a:r>
            <a:r>
              <a:rPr lang="en-US" sz="2200" dirty="0" err="1">
                <a:solidFill>
                  <a:schemeClr val="bg1">
                    <a:lumMod val="25000"/>
                  </a:schemeClr>
                </a:solidFill>
                <a:latin typeface="+mn-lt"/>
              </a:rPr>
              <a:t>lần</a:t>
            </a:r>
            <a:r>
              <a:rPr lang="en-US" sz="2200" dirty="0">
                <a:solidFill>
                  <a:schemeClr val="bg1">
                    <a:lumMod val="25000"/>
                  </a:schemeClr>
                </a:solidFill>
                <a:latin typeface="+mn-lt"/>
              </a:rPr>
              <a:t>; </a:t>
            </a:r>
            <a:r>
              <a:rPr lang="en-US" sz="2200" dirty="0" err="1">
                <a:solidFill>
                  <a:schemeClr val="bg1">
                    <a:lumMod val="25000"/>
                  </a:schemeClr>
                </a:solidFill>
                <a:latin typeface="+mn-lt"/>
              </a:rPr>
              <a:t>lấy</a:t>
            </a:r>
            <a:r>
              <a:rPr lang="en-US" sz="2200" dirty="0">
                <a:solidFill>
                  <a:schemeClr val="bg1">
                    <a:lumMod val="25000"/>
                  </a:schemeClr>
                </a:solidFill>
                <a:latin typeface="+mn-lt"/>
              </a:rPr>
              <a:t> </a:t>
            </a:r>
            <a:r>
              <a:rPr lang="en-US" sz="2200" dirty="0" err="1">
                <a:solidFill>
                  <a:schemeClr val="bg1">
                    <a:lumMod val="25000"/>
                  </a:schemeClr>
                </a:solidFill>
                <a:latin typeface="+mn-lt"/>
              </a:rPr>
              <a:t>ba</a:t>
            </a:r>
            <a:r>
              <a:rPr lang="en-US" sz="2200" dirty="0">
                <a:solidFill>
                  <a:schemeClr val="bg1">
                    <a:lumMod val="25000"/>
                  </a:schemeClr>
                </a:solidFill>
                <a:latin typeface="+mn-lt"/>
              </a:rPr>
              <a:t> </a:t>
            </a:r>
            <a:r>
              <a:rPr lang="en-US" sz="2200" dirty="0" err="1">
                <a:solidFill>
                  <a:schemeClr val="bg1">
                    <a:lumMod val="25000"/>
                  </a:schemeClr>
                </a:solidFill>
                <a:latin typeface="+mn-lt"/>
              </a:rPr>
              <a:t>viên</a:t>
            </a:r>
            <a:r>
              <a:rPr lang="en-US" sz="2200" dirty="0">
                <a:solidFill>
                  <a:schemeClr val="bg1">
                    <a:lumMod val="25000"/>
                  </a:schemeClr>
                </a:solidFill>
                <a:latin typeface="+mn-lt"/>
              </a:rPr>
              <a:t> bi, </a:t>
            </a:r>
            <a:r>
              <a:rPr lang="en-US" sz="2200" dirty="0" err="1">
                <a:solidFill>
                  <a:schemeClr val="bg1">
                    <a:lumMod val="25000"/>
                  </a:schemeClr>
                </a:solidFill>
                <a:latin typeface="+mn-lt"/>
              </a:rPr>
              <a:t>mỗi</a:t>
            </a:r>
            <a:r>
              <a:rPr lang="en-US" sz="2200" dirty="0">
                <a:solidFill>
                  <a:schemeClr val="bg1">
                    <a:lumMod val="25000"/>
                  </a:schemeClr>
                </a:solidFill>
                <a:latin typeface="+mn-lt"/>
              </a:rPr>
              <a:t> </a:t>
            </a:r>
            <a:r>
              <a:rPr lang="en-US" sz="2200" dirty="0" err="1">
                <a:solidFill>
                  <a:schemeClr val="bg1">
                    <a:lumMod val="25000"/>
                  </a:schemeClr>
                </a:solidFill>
                <a:latin typeface="+mn-lt"/>
              </a:rPr>
              <a:t>viên</a:t>
            </a:r>
            <a:r>
              <a:rPr lang="en-US" sz="2200" dirty="0">
                <a:solidFill>
                  <a:schemeClr val="bg1">
                    <a:lumMod val="25000"/>
                  </a:schemeClr>
                </a:solidFill>
                <a:latin typeface="+mn-lt"/>
              </a:rPr>
              <a:t> </a:t>
            </a:r>
            <a:r>
              <a:rPr lang="en-US" sz="2200" dirty="0" err="1">
                <a:solidFill>
                  <a:schemeClr val="bg1">
                    <a:lumMod val="25000"/>
                  </a:schemeClr>
                </a:solidFill>
                <a:latin typeface="+mn-lt"/>
              </a:rPr>
              <a:t>từ</a:t>
            </a:r>
            <a:r>
              <a:rPr lang="en-US" sz="2200" dirty="0">
                <a:solidFill>
                  <a:schemeClr val="bg1">
                    <a:lumMod val="25000"/>
                  </a:schemeClr>
                </a:solidFill>
                <a:latin typeface="+mn-lt"/>
              </a:rPr>
              <a:t> </a:t>
            </a:r>
            <a:r>
              <a:rPr lang="en-US" sz="2200" dirty="0" err="1">
                <a:solidFill>
                  <a:schemeClr val="bg1">
                    <a:lumMod val="25000"/>
                  </a:schemeClr>
                </a:solidFill>
                <a:latin typeface="+mn-lt"/>
              </a:rPr>
              <a:t>một</a:t>
            </a:r>
            <a:r>
              <a:rPr lang="en-US" sz="2200" dirty="0">
                <a:solidFill>
                  <a:schemeClr val="bg1">
                    <a:lumMod val="25000"/>
                  </a:schemeClr>
                </a:solidFill>
                <a:latin typeface="+mn-lt"/>
              </a:rPr>
              <a:t> </a:t>
            </a:r>
            <a:r>
              <a:rPr lang="en-US" sz="2200" dirty="0" err="1">
                <a:solidFill>
                  <a:schemeClr val="bg1">
                    <a:lumMod val="25000"/>
                  </a:schemeClr>
                </a:solidFill>
                <a:latin typeface="+mn-lt"/>
              </a:rPr>
              <a:t>hộp</a:t>
            </a:r>
            <a:r>
              <a:rPr lang="en-US" sz="2200" dirty="0">
                <a:solidFill>
                  <a:schemeClr val="bg1">
                    <a:lumMod val="25000"/>
                  </a:schemeClr>
                </a:solidFill>
                <a:latin typeface="+mn-lt"/>
              </a:rPr>
              <a:t>;… Khi </a:t>
            </a:r>
            <a:r>
              <a:rPr lang="en-US" sz="2200" dirty="0" err="1">
                <a:solidFill>
                  <a:schemeClr val="bg1">
                    <a:lumMod val="25000"/>
                  </a:schemeClr>
                </a:solidFill>
                <a:latin typeface="+mn-lt"/>
              </a:rPr>
              <a:t>đó</a:t>
            </a:r>
            <a:r>
              <a:rPr lang="en-US" sz="2200" dirty="0">
                <a:solidFill>
                  <a:schemeClr val="bg1">
                    <a:lumMod val="25000"/>
                  </a:schemeClr>
                </a:solidFill>
                <a:latin typeface="+mn-lt"/>
              </a:rPr>
              <a:t> ta </a:t>
            </a:r>
            <a:r>
              <a:rPr lang="en-US" sz="2200" dirty="0" err="1">
                <a:solidFill>
                  <a:schemeClr val="bg1">
                    <a:lumMod val="25000"/>
                  </a:schemeClr>
                </a:solidFill>
                <a:latin typeface="+mn-lt"/>
              </a:rPr>
              <a:t>sử</a:t>
            </a:r>
            <a:r>
              <a:rPr lang="en-US" sz="2200" dirty="0">
                <a:solidFill>
                  <a:schemeClr val="bg1">
                    <a:lumMod val="25000"/>
                  </a:schemeClr>
                </a:solidFill>
                <a:latin typeface="+mn-lt"/>
              </a:rPr>
              <a:t> </a:t>
            </a:r>
            <a:r>
              <a:rPr lang="en-US" sz="2200" dirty="0" err="1">
                <a:solidFill>
                  <a:schemeClr val="bg1">
                    <a:lumMod val="25000"/>
                  </a:schemeClr>
                </a:solidFill>
                <a:latin typeface="+mn-lt"/>
              </a:rPr>
              <a:t>dụng</a:t>
            </a:r>
            <a:r>
              <a:rPr lang="en-US" sz="2200" dirty="0">
                <a:solidFill>
                  <a:schemeClr val="bg1">
                    <a:lumMod val="25000"/>
                  </a:schemeClr>
                </a:solidFill>
                <a:latin typeface="+mn-lt"/>
              </a:rPr>
              <a:t> </a:t>
            </a:r>
            <a:r>
              <a:rPr lang="en-US" sz="2200" dirty="0" err="1">
                <a:solidFill>
                  <a:schemeClr val="bg1">
                    <a:lumMod val="25000"/>
                  </a:schemeClr>
                </a:solidFill>
                <a:latin typeface="+mn-lt"/>
              </a:rPr>
              <a:t>sơ</a:t>
            </a:r>
            <a:r>
              <a:rPr lang="en-US" sz="2200" dirty="0">
                <a:solidFill>
                  <a:schemeClr val="bg1">
                    <a:lumMod val="25000"/>
                  </a:schemeClr>
                </a:solidFill>
                <a:latin typeface="+mn-lt"/>
              </a:rPr>
              <a:t> </a:t>
            </a:r>
            <a:r>
              <a:rPr lang="en-US" sz="2200" dirty="0" err="1">
                <a:solidFill>
                  <a:schemeClr val="bg1">
                    <a:lumMod val="25000"/>
                  </a:schemeClr>
                </a:solidFill>
                <a:latin typeface="+mn-lt"/>
              </a:rPr>
              <a:t>đồ</a:t>
            </a:r>
            <a:r>
              <a:rPr lang="en-US" sz="2200" dirty="0">
                <a:solidFill>
                  <a:schemeClr val="bg1">
                    <a:lumMod val="25000"/>
                  </a:schemeClr>
                </a:solidFill>
                <a:latin typeface="+mn-lt"/>
              </a:rPr>
              <a:t> </a:t>
            </a:r>
            <a:r>
              <a:rPr lang="en-US" sz="2200" dirty="0" err="1">
                <a:solidFill>
                  <a:schemeClr val="bg1">
                    <a:lumMod val="25000"/>
                  </a:schemeClr>
                </a:solidFill>
                <a:latin typeface="+mn-lt"/>
              </a:rPr>
              <a:t>hình</a:t>
            </a:r>
            <a:r>
              <a:rPr lang="en-US" sz="2200" dirty="0">
                <a:solidFill>
                  <a:schemeClr val="bg1">
                    <a:lumMod val="25000"/>
                  </a:schemeClr>
                </a:solidFill>
                <a:latin typeface="+mn-lt"/>
              </a:rPr>
              <a:t> </a:t>
            </a:r>
            <a:r>
              <a:rPr lang="en-US" sz="2200" dirty="0" err="1">
                <a:solidFill>
                  <a:schemeClr val="bg1">
                    <a:lumMod val="25000"/>
                  </a:schemeClr>
                </a:solidFill>
                <a:latin typeface="+mn-lt"/>
              </a:rPr>
              <a:t>cây</a:t>
            </a:r>
            <a:r>
              <a:rPr lang="en-US" sz="2200" dirty="0">
                <a:solidFill>
                  <a:schemeClr val="bg1">
                    <a:lumMod val="25000"/>
                  </a:schemeClr>
                </a:solidFill>
                <a:latin typeface="+mn-lt"/>
              </a:rPr>
              <a:t> </a:t>
            </a:r>
            <a:r>
              <a:rPr lang="en-US" sz="2200" dirty="0" err="1">
                <a:solidFill>
                  <a:schemeClr val="bg1">
                    <a:lumMod val="25000"/>
                  </a:schemeClr>
                </a:solidFill>
                <a:latin typeface="+mn-lt"/>
              </a:rPr>
              <a:t>để</a:t>
            </a:r>
            <a:r>
              <a:rPr lang="en-US" sz="2200" dirty="0">
                <a:solidFill>
                  <a:schemeClr val="bg1">
                    <a:lumMod val="25000"/>
                  </a:schemeClr>
                </a:solidFill>
                <a:latin typeface="+mn-lt"/>
              </a:rPr>
              <a:t> </a:t>
            </a:r>
            <a:r>
              <a:rPr lang="en-US" sz="2200" dirty="0" err="1">
                <a:solidFill>
                  <a:schemeClr val="bg1">
                    <a:lumMod val="25000"/>
                  </a:schemeClr>
                </a:solidFill>
                <a:latin typeface="+mn-lt"/>
              </a:rPr>
              <a:t>có</a:t>
            </a:r>
            <a:r>
              <a:rPr lang="en-US" sz="2200" dirty="0">
                <a:solidFill>
                  <a:schemeClr val="bg1">
                    <a:lumMod val="25000"/>
                  </a:schemeClr>
                </a:solidFill>
                <a:latin typeface="+mn-lt"/>
              </a:rPr>
              <a:t> </a:t>
            </a:r>
            <a:r>
              <a:rPr lang="en-US" sz="2200" dirty="0" err="1">
                <a:solidFill>
                  <a:schemeClr val="bg1">
                    <a:lumMod val="25000"/>
                  </a:schemeClr>
                </a:solidFill>
                <a:latin typeface="+mn-lt"/>
              </a:rPr>
              <a:t>thể</a:t>
            </a:r>
            <a:r>
              <a:rPr lang="en-US" sz="2200" dirty="0">
                <a:solidFill>
                  <a:schemeClr val="bg1">
                    <a:lumMod val="25000"/>
                  </a:schemeClr>
                </a:solidFill>
                <a:latin typeface="+mn-lt"/>
              </a:rPr>
              <a:t> </a:t>
            </a:r>
            <a:r>
              <a:rPr lang="en-US" sz="2200" dirty="0" err="1">
                <a:solidFill>
                  <a:schemeClr val="bg1">
                    <a:lumMod val="25000"/>
                  </a:schemeClr>
                </a:solidFill>
                <a:latin typeface="+mn-lt"/>
              </a:rPr>
              <a:t>mô</a:t>
            </a:r>
            <a:r>
              <a:rPr lang="en-US" sz="2200" dirty="0">
                <a:solidFill>
                  <a:schemeClr val="bg1">
                    <a:lumMod val="25000"/>
                  </a:schemeClr>
                </a:solidFill>
                <a:latin typeface="+mn-lt"/>
              </a:rPr>
              <a:t> </a:t>
            </a:r>
            <a:r>
              <a:rPr lang="en-US" sz="2200" dirty="0" err="1">
                <a:solidFill>
                  <a:schemeClr val="bg1">
                    <a:lumMod val="25000"/>
                  </a:schemeClr>
                </a:solidFill>
                <a:latin typeface="+mn-lt"/>
              </a:rPr>
              <a:t>tả</a:t>
            </a:r>
            <a:r>
              <a:rPr lang="en-US" sz="2200" dirty="0">
                <a:solidFill>
                  <a:schemeClr val="bg1">
                    <a:lumMod val="25000"/>
                  </a:schemeClr>
                </a:solidFill>
                <a:latin typeface="+mn-lt"/>
              </a:rPr>
              <a:t> </a:t>
            </a:r>
            <a:r>
              <a:rPr lang="en-US" sz="2200" dirty="0" err="1">
                <a:solidFill>
                  <a:schemeClr val="bg1">
                    <a:lumMod val="25000"/>
                  </a:schemeClr>
                </a:solidFill>
                <a:latin typeface="+mn-lt"/>
              </a:rPr>
              <a:t>đầy</a:t>
            </a:r>
            <a:r>
              <a:rPr lang="en-US" sz="2200" dirty="0">
                <a:solidFill>
                  <a:schemeClr val="bg1">
                    <a:lumMod val="25000"/>
                  </a:schemeClr>
                </a:solidFill>
                <a:latin typeface="+mn-lt"/>
              </a:rPr>
              <a:t> </a:t>
            </a:r>
            <a:r>
              <a:rPr lang="en-US" sz="2200" dirty="0" err="1">
                <a:solidFill>
                  <a:schemeClr val="bg1">
                    <a:lumMod val="25000"/>
                  </a:schemeClr>
                </a:solidFill>
                <a:latin typeface="+mn-lt"/>
              </a:rPr>
              <a:t>đủ</a:t>
            </a:r>
            <a:r>
              <a:rPr lang="en-US" sz="2200" dirty="0">
                <a:solidFill>
                  <a:schemeClr val="bg1">
                    <a:lumMod val="25000"/>
                  </a:schemeClr>
                </a:solidFill>
                <a:latin typeface="+mn-lt"/>
              </a:rPr>
              <a:t>, </a:t>
            </a:r>
            <a:r>
              <a:rPr lang="en-US" sz="2200" dirty="0" err="1">
                <a:solidFill>
                  <a:schemeClr val="bg1">
                    <a:lumMod val="25000"/>
                  </a:schemeClr>
                </a:solidFill>
                <a:latin typeface="+mn-lt"/>
              </a:rPr>
              <a:t>trực</a:t>
            </a:r>
            <a:r>
              <a:rPr lang="en-US" sz="2200" dirty="0">
                <a:solidFill>
                  <a:schemeClr val="bg1">
                    <a:lumMod val="25000"/>
                  </a:schemeClr>
                </a:solidFill>
                <a:latin typeface="+mn-lt"/>
              </a:rPr>
              <a:t> </a:t>
            </a:r>
            <a:r>
              <a:rPr lang="en-US" sz="2200" dirty="0" err="1">
                <a:solidFill>
                  <a:schemeClr val="bg1">
                    <a:lumMod val="25000"/>
                  </a:schemeClr>
                </a:solidFill>
                <a:latin typeface="+mn-lt"/>
              </a:rPr>
              <a:t>quan</a:t>
            </a:r>
            <a:r>
              <a:rPr lang="en-US" sz="2200" dirty="0">
                <a:solidFill>
                  <a:schemeClr val="bg1">
                    <a:lumMod val="25000"/>
                  </a:schemeClr>
                </a:solidFill>
                <a:latin typeface="+mn-lt"/>
              </a:rPr>
              <a:t> </a:t>
            </a:r>
            <a:r>
              <a:rPr lang="en-US" sz="2200" dirty="0" err="1">
                <a:solidFill>
                  <a:schemeClr val="bg1">
                    <a:lumMod val="25000"/>
                  </a:schemeClr>
                </a:solidFill>
                <a:latin typeface="+mn-lt"/>
              </a:rPr>
              <a:t>không</a:t>
            </a:r>
            <a:r>
              <a:rPr lang="en-US" sz="2200" dirty="0">
                <a:solidFill>
                  <a:schemeClr val="bg1">
                    <a:lumMod val="25000"/>
                  </a:schemeClr>
                </a:solidFill>
                <a:latin typeface="+mn-lt"/>
              </a:rPr>
              <a:t> </a:t>
            </a:r>
            <a:r>
              <a:rPr lang="en-US" sz="2200" dirty="0" err="1">
                <a:solidFill>
                  <a:schemeClr val="bg1">
                    <a:lumMod val="25000"/>
                  </a:schemeClr>
                </a:solidFill>
                <a:latin typeface="+mn-lt"/>
              </a:rPr>
              <a:t>gian</a:t>
            </a:r>
            <a:r>
              <a:rPr lang="en-US" sz="2200" dirty="0">
                <a:solidFill>
                  <a:schemeClr val="bg1">
                    <a:lumMod val="25000"/>
                  </a:schemeClr>
                </a:solidFill>
                <a:latin typeface="+mn-lt"/>
              </a:rPr>
              <a:t> </a:t>
            </a:r>
            <a:r>
              <a:rPr lang="en-US" sz="2200" dirty="0" err="1">
                <a:solidFill>
                  <a:schemeClr val="bg1">
                    <a:lumMod val="25000"/>
                  </a:schemeClr>
                </a:solidFill>
                <a:latin typeface="+mn-lt"/>
              </a:rPr>
              <a:t>mẫu</a:t>
            </a:r>
            <a:r>
              <a:rPr lang="en-US" sz="2200" dirty="0">
                <a:solidFill>
                  <a:schemeClr val="bg1">
                    <a:lumMod val="25000"/>
                  </a:schemeClr>
                </a:solidFill>
                <a:latin typeface="+mn-lt"/>
              </a:rPr>
              <a:t> </a:t>
            </a:r>
            <a:r>
              <a:rPr lang="en-US" sz="2200" dirty="0" err="1">
                <a:solidFill>
                  <a:schemeClr val="bg1">
                    <a:lumMod val="25000"/>
                  </a:schemeClr>
                </a:solidFill>
                <a:latin typeface="+mn-lt"/>
              </a:rPr>
              <a:t>và</a:t>
            </a:r>
            <a:r>
              <a:rPr lang="en-US" sz="2200" dirty="0">
                <a:solidFill>
                  <a:schemeClr val="bg1">
                    <a:lumMod val="25000"/>
                  </a:schemeClr>
                </a:solidFill>
                <a:latin typeface="+mn-lt"/>
              </a:rPr>
              <a:t> </a:t>
            </a:r>
            <a:r>
              <a:rPr lang="en-US" sz="2200" dirty="0" err="1">
                <a:solidFill>
                  <a:schemeClr val="bg1">
                    <a:lumMod val="25000"/>
                  </a:schemeClr>
                </a:solidFill>
                <a:latin typeface="+mn-lt"/>
              </a:rPr>
              <a:t>biến</a:t>
            </a:r>
            <a:r>
              <a:rPr lang="en-US" sz="2200" dirty="0">
                <a:solidFill>
                  <a:schemeClr val="bg1">
                    <a:lumMod val="25000"/>
                  </a:schemeClr>
                </a:solidFill>
                <a:latin typeface="+mn-lt"/>
              </a:rPr>
              <a:t> </a:t>
            </a:r>
            <a:r>
              <a:rPr lang="en-US" sz="2200" dirty="0" err="1">
                <a:solidFill>
                  <a:schemeClr val="bg1">
                    <a:lumMod val="25000"/>
                  </a:schemeClr>
                </a:solidFill>
                <a:latin typeface="+mn-lt"/>
              </a:rPr>
              <a:t>cố</a:t>
            </a:r>
            <a:r>
              <a:rPr lang="en-US" sz="2200" dirty="0">
                <a:solidFill>
                  <a:schemeClr val="bg1">
                    <a:lumMod val="25000"/>
                  </a:schemeClr>
                </a:solidFill>
                <a:latin typeface="+mn-lt"/>
              </a:rPr>
              <a:t> </a:t>
            </a:r>
            <a:r>
              <a:rPr lang="en-US" sz="2200" dirty="0" err="1">
                <a:solidFill>
                  <a:schemeClr val="bg1">
                    <a:lumMod val="25000"/>
                  </a:schemeClr>
                </a:solidFill>
                <a:latin typeface="+mn-lt"/>
              </a:rPr>
              <a:t>cần</a:t>
            </a:r>
            <a:r>
              <a:rPr lang="en-US" sz="2200" dirty="0">
                <a:solidFill>
                  <a:schemeClr val="bg1">
                    <a:lumMod val="25000"/>
                  </a:schemeClr>
                </a:solidFill>
                <a:latin typeface="+mn-lt"/>
              </a:rPr>
              <a:t> </a:t>
            </a:r>
            <a:r>
              <a:rPr lang="en-US" sz="2200" dirty="0" err="1">
                <a:solidFill>
                  <a:schemeClr val="bg1">
                    <a:lumMod val="25000"/>
                  </a:schemeClr>
                </a:solidFill>
                <a:latin typeface="+mn-lt"/>
              </a:rPr>
              <a:t>tính</a:t>
            </a:r>
            <a:r>
              <a:rPr lang="en-US" sz="2200" dirty="0">
                <a:solidFill>
                  <a:schemeClr val="bg1">
                    <a:lumMod val="25000"/>
                  </a:schemeClr>
                </a:solidFill>
                <a:latin typeface="+mn-lt"/>
              </a:rPr>
              <a:t> </a:t>
            </a:r>
            <a:r>
              <a:rPr lang="en-US" sz="2200" dirty="0" err="1">
                <a:solidFill>
                  <a:schemeClr val="bg1">
                    <a:lumMod val="25000"/>
                  </a:schemeClr>
                </a:solidFill>
                <a:latin typeface="+mn-lt"/>
              </a:rPr>
              <a:t>xác</a:t>
            </a:r>
            <a:r>
              <a:rPr lang="en-US" sz="2200" dirty="0">
                <a:solidFill>
                  <a:schemeClr val="bg1">
                    <a:lumMod val="25000"/>
                  </a:schemeClr>
                </a:solidFill>
                <a:latin typeface="+mn-lt"/>
              </a:rPr>
              <a:t> </a:t>
            </a:r>
            <a:r>
              <a:rPr lang="en-US" sz="2200" dirty="0" err="1">
                <a:solidFill>
                  <a:schemeClr val="bg1">
                    <a:lumMod val="25000"/>
                  </a:schemeClr>
                </a:solidFill>
                <a:latin typeface="+mn-lt"/>
              </a:rPr>
              <a:t>suất</a:t>
            </a:r>
            <a:r>
              <a:rPr lang="en-US" sz="2200" dirty="0">
                <a:solidFill>
                  <a:schemeClr val="bg1">
                    <a:lumMod val="25000"/>
                  </a:schemeClr>
                </a:solidFill>
                <a:latin typeface="+mn-lt"/>
              </a:rPr>
              <a:t>.</a:t>
            </a:r>
          </a:p>
        </p:txBody>
      </p:sp>
      <p:sp>
        <p:nvSpPr>
          <p:cNvPr id="25" name="TextBox 24">
            <a:extLst>
              <a:ext uri="{FF2B5EF4-FFF2-40B4-BE49-F238E27FC236}">
                <a16:creationId xmlns:a16="http://schemas.microsoft.com/office/drawing/2014/main" id="{4892F337-8C55-4708-B3A0-1DE549DFF3EC}"/>
              </a:ext>
            </a:extLst>
          </p:cNvPr>
          <p:cNvSpPr txBox="1"/>
          <p:nvPr/>
        </p:nvSpPr>
        <p:spPr>
          <a:xfrm>
            <a:off x="3918299" y="498480"/>
            <a:ext cx="1604006" cy="461665"/>
          </a:xfrm>
          <a:prstGeom prst="rect">
            <a:avLst/>
          </a:prstGeom>
          <a:noFill/>
        </p:spPr>
        <p:txBody>
          <a:bodyPr wrap="square" rtlCol="0">
            <a:spAutoFit/>
          </a:bodyPr>
          <a:lstStyle/>
          <a:p>
            <a:pPr algn="ctr"/>
            <a:r>
              <a:rPr lang="en-US" sz="2400" b="1" dirty="0" err="1">
                <a:solidFill>
                  <a:srgbClr val="C00000"/>
                </a:solidFill>
              </a:rPr>
              <a:t>Kết</a:t>
            </a:r>
            <a:r>
              <a:rPr lang="en-US" sz="2400" b="1" dirty="0">
                <a:solidFill>
                  <a:srgbClr val="C00000"/>
                </a:solidFill>
              </a:rPr>
              <a:t> </a:t>
            </a:r>
            <a:r>
              <a:rPr lang="en-US" sz="2400" b="1" dirty="0" err="1">
                <a:solidFill>
                  <a:srgbClr val="C00000"/>
                </a:solidFill>
              </a:rPr>
              <a:t>luận</a:t>
            </a:r>
            <a:endParaRPr lang="en-US" sz="2400" b="1" dirty="0">
              <a:solidFill>
                <a:srgbClr val="C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horizontal)">
                                      <p:cBhvr>
                                        <p:cTn id="7" dur="500"/>
                                        <p:tgtEl>
                                          <p:spTgt spid="2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randombar(horizontal)">
                                      <p:cBhvr>
                                        <p:cTn id="10"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4121"/>
        <p:cNvGrpSpPr/>
        <p:nvPr/>
      </p:nvGrpSpPr>
      <p:grpSpPr>
        <a:xfrm>
          <a:off x="0" y="0"/>
          <a:ext cx="0" cy="0"/>
          <a:chOff x="0" y="0"/>
          <a:chExt cx="0" cy="0"/>
        </a:xfrm>
      </p:grpSpPr>
      <p:pic>
        <p:nvPicPr>
          <p:cNvPr id="14124" name="Google Shape;14124;p45"/>
          <p:cNvPicPr preferRelativeResize="0"/>
          <p:nvPr/>
        </p:nvPicPr>
        <p:blipFill rotWithShape="1">
          <a:blip r:embed="rId3">
            <a:alphaModFix/>
          </a:blip>
          <a:srcRect l="31313" r="2020"/>
          <a:stretch/>
        </p:blipFill>
        <p:spPr>
          <a:xfrm>
            <a:off x="7427933" y="3737029"/>
            <a:ext cx="1415441" cy="1406471"/>
          </a:xfrm>
          <a:prstGeom prst="ellipse">
            <a:avLst/>
          </a:prstGeom>
          <a:noFill/>
          <a:ln>
            <a:noFill/>
          </a:ln>
          <a:effectLst>
            <a:outerShdw dist="76200" dir="2040000" algn="bl" rotWithShape="0">
              <a:srgbClr val="000000"/>
            </a:outerShdw>
          </a:effectLst>
        </p:spPr>
      </p:pic>
      <p:sp>
        <p:nvSpPr>
          <p:cNvPr id="9" name="Google Shape;13941;p38">
            <a:extLst>
              <a:ext uri="{FF2B5EF4-FFF2-40B4-BE49-F238E27FC236}">
                <a16:creationId xmlns:a16="http://schemas.microsoft.com/office/drawing/2014/main" id="{FBE2293B-7710-4F48-A069-EE8644FA3810}"/>
              </a:ext>
            </a:extLst>
          </p:cNvPr>
          <p:cNvSpPr txBox="1">
            <a:spLocks noGrp="1"/>
          </p:cNvSpPr>
          <p:nvPr>
            <p:ph type="subTitle" idx="1"/>
          </p:nvPr>
        </p:nvSpPr>
        <p:spPr>
          <a:xfrm>
            <a:off x="663879" y="1213808"/>
            <a:ext cx="7640877" cy="2991458"/>
          </a:xfrm>
          <a:prstGeom prst="rect">
            <a:avLst/>
          </a:prstGeom>
        </p:spPr>
        <p:txBody>
          <a:bodyPr spcFirstLastPara="1" wrap="square" lIns="91425" tIns="91425" rIns="91425" bIns="91425" anchor="ctr" anchorCtr="0">
            <a:noAutofit/>
          </a:bodyPr>
          <a:lstStyle/>
          <a:p>
            <a:pPr marL="0" algn="just">
              <a:lnSpc>
                <a:spcPct val="130000"/>
              </a:lnSpc>
              <a:spcBef>
                <a:spcPts val="600"/>
              </a:spcBef>
              <a:spcAft>
                <a:spcPts val="800"/>
              </a:spcAft>
              <a:tabLst>
                <a:tab pos="360045" algn="l"/>
                <a:tab pos="720090" algn="l"/>
              </a:tabLst>
            </a:pPr>
            <a:r>
              <a:rPr lang="en-US" sz="2000" dirty="0" err="1">
                <a:latin typeface="+mn-lt"/>
              </a:rPr>
              <a:t>Có</a:t>
            </a:r>
            <a:r>
              <a:rPr lang="en-US" sz="2000" dirty="0">
                <a:latin typeface="+mn-lt"/>
              </a:rPr>
              <a:t> </a:t>
            </a:r>
            <a:r>
              <a:rPr lang="en-US" sz="2000" dirty="0" err="1">
                <a:latin typeface="+mn-lt"/>
              </a:rPr>
              <a:t>ba</a:t>
            </a:r>
            <a:r>
              <a:rPr lang="en-US" sz="2000" dirty="0">
                <a:latin typeface="+mn-lt"/>
              </a:rPr>
              <a:t> </a:t>
            </a:r>
            <a:r>
              <a:rPr lang="en-US" sz="2000" dirty="0" err="1">
                <a:latin typeface="+mn-lt"/>
              </a:rPr>
              <a:t>chiếc</a:t>
            </a:r>
            <a:r>
              <a:rPr lang="en-US" sz="2000" dirty="0">
                <a:latin typeface="+mn-lt"/>
              </a:rPr>
              <a:t> </a:t>
            </a:r>
            <a:r>
              <a:rPr lang="en-US" sz="2000" dirty="0" err="1">
                <a:latin typeface="+mn-lt"/>
              </a:rPr>
              <a:t>hộp</a:t>
            </a:r>
            <a:r>
              <a:rPr lang="en-US" sz="2000" dirty="0">
                <a:latin typeface="+mn-lt"/>
              </a:rPr>
              <a:t>. </a:t>
            </a:r>
            <a:r>
              <a:rPr lang="en-US" sz="2000" dirty="0" err="1">
                <a:latin typeface="+mn-lt"/>
              </a:rPr>
              <a:t>Hộp</a:t>
            </a:r>
            <a:r>
              <a:rPr lang="en-US" sz="2000" dirty="0">
                <a:latin typeface="+mn-lt"/>
              </a:rPr>
              <a:t> I </a:t>
            </a:r>
            <a:r>
              <a:rPr lang="en-US" sz="2000" dirty="0" err="1">
                <a:latin typeface="+mn-lt"/>
              </a:rPr>
              <a:t>có</a:t>
            </a:r>
            <a:r>
              <a:rPr lang="en-US" sz="2000" dirty="0">
                <a:latin typeface="+mn-lt"/>
              </a:rPr>
              <a:t> </a:t>
            </a:r>
            <a:r>
              <a:rPr lang="en-US" sz="2000" dirty="0" err="1">
                <a:latin typeface="+mn-lt"/>
              </a:rPr>
              <a:t>chứa</a:t>
            </a:r>
            <a:r>
              <a:rPr lang="en-US" sz="2000" dirty="0">
                <a:latin typeface="+mn-lt"/>
              </a:rPr>
              <a:t> </a:t>
            </a:r>
            <a:r>
              <a:rPr lang="en-US" sz="2000" dirty="0" err="1">
                <a:latin typeface="+mn-lt"/>
              </a:rPr>
              <a:t>ba</a:t>
            </a:r>
            <a:r>
              <a:rPr lang="en-US" sz="2000" dirty="0">
                <a:latin typeface="+mn-lt"/>
              </a:rPr>
              <a:t> </a:t>
            </a:r>
            <a:r>
              <a:rPr lang="en-US" sz="2000" dirty="0" err="1">
                <a:latin typeface="+mn-lt"/>
              </a:rPr>
              <a:t>viên</a:t>
            </a:r>
            <a:r>
              <a:rPr lang="en-US" sz="2000" dirty="0">
                <a:latin typeface="+mn-lt"/>
              </a:rPr>
              <a:t> bi: 1 </a:t>
            </a:r>
            <a:r>
              <a:rPr lang="en-US" sz="2000" dirty="0" err="1">
                <a:latin typeface="+mn-lt"/>
              </a:rPr>
              <a:t>viên</a:t>
            </a:r>
            <a:r>
              <a:rPr lang="en-US" sz="2000" dirty="0">
                <a:latin typeface="+mn-lt"/>
              </a:rPr>
              <a:t> </a:t>
            </a:r>
            <a:r>
              <a:rPr lang="en-US" sz="2000" dirty="0" err="1">
                <a:latin typeface="+mn-lt"/>
              </a:rPr>
              <a:t>màu</a:t>
            </a:r>
            <a:r>
              <a:rPr lang="en-US" sz="2000" dirty="0">
                <a:latin typeface="+mn-lt"/>
              </a:rPr>
              <a:t> </a:t>
            </a:r>
            <a:r>
              <a:rPr lang="en-US" sz="2000" dirty="0" err="1">
                <a:latin typeface="+mn-lt"/>
              </a:rPr>
              <a:t>đỏ</a:t>
            </a:r>
            <a:r>
              <a:rPr lang="en-US" sz="2000" dirty="0">
                <a:latin typeface="+mn-lt"/>
              </a:rPr>
              <a:t>, 1 </a:t>
            </a:r>
            <a:r>
              <a:rPr lang="en-US" sz="2000" dirty="0" err="1">
                <a:latin typeface="+mn-lt"/>
              </a:rPr>
              <a:t>viên</a:t>
            </a:r>
            <a:r>
              <a:rPr lang="en-US" sz="2000" dirty="0">
                <a:latin typeface="+mn-lt"/>
              </a:rPr>
              <a:t> </a:t>
            </a:r>
            <a:r>
              <a:rPr lang="en-US" sz="2000" dirty="0" err="1">
                <a:latin typeface="+mn-lt"/>
              </a:rPr>
              <a:t>màu</a:t>
            </a:r>
            <a:r>
              <a:rPr lang="en-US" sz="2000" dirty="0">
                <a:latin typeface="+mn-lt"/>
              </a:rPr>
              <a:t> </a:t>
            </a:r>
            <a:r>
              <a:rPr lang="en-US" sz="2000" dirty="0" err="1">
                <a:latin typeface="+mn-lt"/>
              </a:rPr>
              <a:t>xanh</a:t>
            </a:r>
            <a:r>
              <a:rPr lang="en-US" sz="2000" dirty="0">
                <a:latin typeface="+mn-lt"/>
              </a:rPr>
              <a:t> </a:t>
            </a:r>
            <a:r>
              <a:rPr lang="en-US" sz="2000" dirty="0" err="1">
                <a:latin typeface="+mn-lt"/>
              </a:rPr>
              <a:t>và</a:t>
            </a:r>
            <a:r>
              <a:rPr lang="en-US" sz="2000" dirty="0">
                <a:latin typeface="+mn-lt"/>
              </a:rPr>
              <a:t> 1 </a:t>
            </a:r>
            <a:r>
              <a:rPr lang="en-US" sz="2000" dirty="0" err="1">
                <a:latin typeface="+mn-lt"/>
              </a:rPr>
              <a:t>viên</a:t>
            </a:r>
            <a:r>
              <a:rPr lang="en-US" sz="2000" dirty="0">
                <a:latin typeface="+mn-lt"/>
              </a:rPr>
              <a:t> </a:t>
            </a:r>
            <a:r>
              <a:rPr lang="en-US" sz="2000" dirty="0" err="1">
                <a:latin typeface="+mn-lt"/>
              </a:rPr>
              <a:t>màu</a:t>
            </a:r>
            <a:r>
              <a:rPr lang="en-US" sz="2000" dirty="0">
                <a:latin typeface="+mn-lt"/>
              </a:rPr>
              <a:t> </a:t>
            </a:r>
            <a:r>
              <a:rPr lang="en-US" sz="2000" dirty="0" err="1">
                <a:latin typeface="+mn-lt"/>
              </a:rPr>
              <a:t>vàng</a:t>
            </a:r>
            <a:r>
              <a:rPr lang="en-US" sz="2000" dirty="0">
                <a:latin typeface="+mn-lt"/>
              </a:rPr>
              <a:t>. </a:t>
            </a:r>
            <a:r>
              <a:rPr lang="en-US" sz="2000" dirty="0" err="1">
                <a:latin typeface="+mn-lt"/>
              </a:rPr>
              <a:t>Hộp</a:t>
            </a:r>
            <a:r>
              <a:rPr lang="en-US" sz="2000" dirty="0">
                <a:latin typeface="+mn-lt"/>
              </a:rPr>
              <a:t> II </a:t>
            </a:r>
            <a:r>
              <a:rPr lang="en-US" sz="2000" dirty="0" err="1">
                <a:latin typeface="+mn-lt"/>
              </a:rPr>
              <a:t>chứa</a:t>
            </a:r>
            <a:r>
              <a:rPr lang="en-US" sz="2000" dirty="0">
                <a:latin typeface="+mn-lt"/>
              </a:rPr>
              <a:t> </a:t>
            </a:r>
            <a:r>
              <a:rPr lang="en-US" sz="2000" dirty="0" err="1">
                <a:latin typeface="+mn-lt"/>
              </a:rPr>
              <a:t>hai</a:t>
            </a:r>
            <a:r>
              <a:rPr lang="en-US" sz="2000" dirty="0">
                <a:latin typeface="+mn-lt"/>
              </a:rPr>
              <a:t> </a:t>
            </a:r>
            <a:r>
              <a:rPr lang="en-US" sz="2000" dirty="0" err="1">
                <a:latin typeface="+mn-lt"/>
              </a:rPr>
              <a:t>viên</a:t>
            </a:r>
            <a:r>
              <a:rPr lang="en-US" sz="2000" dirty="0">
                <a:latin typeface="+mn-lt"/>
              </a:rPr>
              <a:t> bi: 1 </a:t>
            </a:r>
            <a:r>
              <a:rPr lang="en-US" sz="2000" dirty="0" err="1">
                <a:latin typeface="+mn-lt"/>
              </a:rPr>
              <a:t>viên</a:t>
            </a:r>
            <a:r>
              <a:rPr lang="en-US" sz="2000" dirty="0">
                <a:latin typeface="+mn-lt"/>
              </a:rPr>
              <a:t> </a:t>
            </a:r>
            <a:r>
              <a:rPr lang="en-US" sz="2000" dirty="0" err="1">
                <a:latin typeface="+mn-lt"/>
              </a:rPr>
              <a:t>màu</a:t>
            </a:r>
            <a:r>
              <a:rPr lang="en-US" sz="2000" dirty="0">
                <a:latin typeface="+mn-lt"/>
              </a:rPr>
              <a:t> </a:t>
            </a:r>
            <a:r>
              <a:rPr lang="en-US" sz="2000" dirty="0" err="1">
                <a:latin typeface="+mn-lt"/>
              </a:rPr>
              <a:t>xanh</a:t>
            </a:r>
            <a:r>
              <a:rPr lang="en-US" sz="2000" dirty="0">
                <a:latin typeface="+mn-lt"/>
              </a:rPr>
              <a:t> </a:t>
            </a:r>
            <a:r>
              <a:rPr lang="en-US" sz="2000" dirty="0" err="1">
                <a:latin typeface="+mn-lt"/>
              </a:rPr>
              <a:t>và</a:t>
            </a:r>
            <a:r>
              <a:rPr lang="en-US" sz="2000" dirty="0">
                <a:latin typeface="+mn-lt"/>
              </a:rPr>
              <a:t> 1 </a:t>
            </a:r>
            <a:r>
              <a:rPr lang="en-US" sz="2000" dirty="0" err="1">
                <a:latin typeface="+mn-lt"/>
              </a:rPr>
              <a:t>viên</a:t>
            </a:r>
            <a:r>
              <a:rPr lang="en-US" sz="2000" dirty="0">
                <a:latin typeface="+mn-lt"/>
              </a:rPr>
              <a:t> </a:t>
            </a:r>
            <a:r>
              <a:rPr lang="en-US" sz="2000" dirty="0" err="1">
                <a:latin typeface="+mn-lt"/>
              </a:rPr>
              <a:t>màu</a:t>
            </a:r>
            <a:r>
              <a:rPr lang="en-US" sz="2000" dirty="0">
                <a:latin typeface="+mn-lt"/>
              </a:rPr>
              <a:t> </a:t>
            </a:r>
            <a:r>
              <a:rPr lang="en-US" sz="2000" dirty="0" err="1">
                <a:latin typeface="+mn-lt"/>
              </a:rPr>
              <a:t>vàng</a:t>
            </a:r>
            <a:r>
              <a:rPr lang="en-US" sz="2000" dirty="0">
                <a:latin typeface="+mn-lt"/>
              </a:rPr>
              <a:t>. </a:t>
            </a:r>
            <a:r>
              <a:rPr lang="en-US" sz="2000" dirty="0" err="1">
                <a:latin typeface="+mn-lt"/>
              </a:rPr>
              <a:t>Hộp</a:t>
            </a:r>
            <a:r>
              <a:rPr lang="en-US" sz="2000" dirty="0">
                <a:latin typeface="+mn-lt"/>
              </a:rPr>
              <a:t> III </a:t>
            </a:r>
            <a:r>
              <a:rPr lang="en-US" sz="2000" dirty="0" err="1">
                <a:latin typeface="+mn-lt"/>
              </a:rPr>
              <a:t>chứa</a:t>
            </a:r>
            <a:r>
              <a:rPr lang="en-US" sz="2000" dirty="0">
                <a:latin typeface="+mn-lt"/>
              </a:rPr>
              <a:t> </a:t>
            </a:r>
            <a:r>
              <a:rPr lang="en-US" sz="2000" dirty="0" err="1">
                <a:latin typeface="+mn-lt"/>
              </a:rPr>
              <a:t>hai</a:t>
            </a:r>
            <a:r>
              <a:rPr lang="en-US" sz="2000" dirty="0">
                <a:latin typeface="+mn-lt"/>
              </a:rPr>
              <a:t> </a:t>
            </a:r>
            <a:r>
              <a:rPr lang="en-US" sz="2000" dirty="0" err="1">
                <a:latin typeface="+mn-lt"/>
              </a:rPr>
              <a:t>viên</a:t>
            </a:r>
            <a:r>
              <a:rPr lang="en-US" sz="2000" dirty="0">
                <a:latin typeface="+mn-lt"/>
              </a:rPr>
              <a:t> bi: 1 </a:t>
            </a:r>
            <a:r>
              <a:rPr lang="en-US" sz="2000" dirty="0" err="1">
                <a:latin typeface="+mn-lt"/>
              </a:rPr>
              <a:t>viên</a:t>
            </a:r>
            <a:r>
              <a:rPr lang="en-US" sz="2000" dirty="0">
                <a:latin typeface="+mn-lt"/>
              </a:rPr>
              <a:t> </a:t>
            </a:r>
            <a:r>
              <a:rPr lang="en-US" sz="2000" dirty="0" err="1">
                <a:latin typeface="+mn-lt"/>
              </a:rPr>
              <a:t>màu</a:t>
            </a:r>
            <a:r>
              <a:rPr lang="en-US" sz="2000" dirty="0">
                <a:latin typeface="+mn-lt"/>
              </a:rPr>
              <a:t> </a:t>
            </a:r>
            <a:r>
              <a:rPr lang="en-US" sz="2000" dirty="0" err="1">
                <a:latin typeface="+mn-lt"/>
              </a:rPr>
              <a:t>đỏ</a:t>
            </a:r>
            <a:r>
              <a:rPr lang="en-US" sz="2000" dirty="0">
                <a:latin typeface="+mn-lt"/>
              </a:rPr>
              <a:t> </a:t>
            </a:r>
            <a:r>
              <a:rPr lang="en-US" sz="2000" dirty="0" err="1">
                <a:latin typeface="+mn-lt"/>
              </a:rPr>
              <a:t>và</a:t>
            </a:r>
            <a:r>
              <a:rPr lang="en-US" sz="2000" dirty="0">
                <a:latin typeface="+mn-lt"/>
              </a:rPr>
              <a:t> 1 </a:t>
            </a:r>
            <a:r>
              <a:rPr lang="en-US" sz="2000" dirty="0" err="1">
                <a:latin typeface="+mn-lt"/>
              </a:rPr>
              <a:t>viên</a:t>
            </a:r>
            <a:r>
              <a:rPr lang="en-US" sz="2000" dirty="0">
                <a:latin typeface="+mn-lt"/>
              </a:rPr>
              <a:t> </a:t>
            </a:r>
            <a:r>
              <a:rPr lang="en-US" sz="2000" dirty="0" err="1">
                <a:latin typeface="+mn-lt"/>
              </a:rPr>
              <a:t>màu</a:t>
            </a:r>
            <a:r>
              <a:rPr lang="en-US" sz="2000" dirty="0">
                <a:latin typeface="+mn-lt"/>
              </a:rPr>
              <a:t> </a:t>
            </a:r>
            <a:r>
              <a:rPr lang="en-US" sz="2000" dirty="0" err="1">
                <a:latin typeface="+mn-lt"/>
              </a:rPr>
              <a:t>xanh</a:t>
            </a:r>
            <a:r>
              <a:rPr lang="en-US" sz="2000" dirty="0">
                <a:latin typeface="+mn-lt"/>
              </a:rPr>
              <a:t>. </a:t>
            </a:r>
            <a:r>
              <a:rPr lang="en-US" sz="2000" dirty="0" err="1">
                <a:latin typeface="+mn-lt"/>
              </a:rPr>
              <a:t>Từ</a:t>
            </a:r>
            <a:r>
              <a:rPr lang="en-US" sz="2000" dirty="0">
                <a:latin typeface="+mn-lt"/>
              </a:rPr>
              <a:t> </a:t>
            </a:r>
            <a:r>
              <a:rPr lang="en-US" sz="2000" dirty="0" err="1">
                <a:latin typeface="+mn-lt"/>
              </a:rPr>
              <a:t>mổi</a:t>
            </a:r>
            <a:r>
              <a:rPr lang="en-US" sz="2000" dirty="0">
                <a:latin typeface="+mn-lt"/>
              </a:rPr>
              <a:t> </a:t>
            </a:r>
            <a:r>
              <a:rPr lang="en-US" sz="2000" dirty="0" err="1">
                <a:latin typeface="+mn-lt"/>
              </a:rPr>
              <a:t>hộp</a:t>
            </a:r>
            <a:r>
              <a:rPr lang="en-US" sz="2000" dirty="0">
                <a:latin typeface="+mn-lt"/>
              </a:rPr>
              <a:t> ta </a:t>
            </a:r>
            <a:r>
              <a:rPr lang="en-US" sz="2000" dirty="0" err="1">
                <a:latin typeface="+mn-lt"/>
              </a:rPr>
              <a:t>lấy</a:t>
            </a:r>
            <a:r>
              <a:rPr lang="en-US" sz="2000" dirty="0">
                <a:latin typeface="+mn-lt"/>
              </a:rPr>
              <a:t> </a:t>
            </a:r>
            <a:r>
              <a:rPr lang="en-US" sz="2000" dirty="0" err="1">
                <a:latin typeface="+mn-lt"/>
              </a:rPr>
              <a:t>ngă̄u</a:t>
            </a:r>
            <a:r>
              <a:rPr lang="en-US" sz="2000" dirty="0">
                <a:latin typeface="+mn-lt"/>
              </a:rPr>
              <a:t> </a:t>
            </a:r>
            <a:r>
              <a:rPr lang="en-US" sz="2000" dirty="0" err="1">
                <a:latin typeface="+mn-lt"/>
              </a:rPr>
              <a:t>nhiên</a:t>
            </a:r>
            <a:r>
              <a:rPr lang="en-US" sz="2000" dirty="0">
                <a:latin typeface="+mn-lt"/>
              </a:rPr>
              <a:t> </a:t>
            </a:r>
            <a:r>
              <a:rPr lang="en-US" sz="2000" dirty="0" err="1">
                <a:latin typeface="+mn-lt"/>
              </a:rPr>
              <a:t>một</a:t>
            </a:r>
            <a:r>
              <a:rPr lang="en-US" sz="2000" dirty="0">
                <a:latin typeface="+mn-lt"/>
              </a:rPr>
              <a:t> </a:t>
            </a:r>
            <a:r>
              <a:rPr lang="en-US" sz="2000" dirty="0" err="1">
                <a:latin typeface="+mn-lt"/>
              </a:rPr>
              <a:t>viên</a:t>
            </a:r>
            <a:r>
              <a:rPr lang="en-US" sz="2000" dirty="0">
                <a:latin typeface="+mn-lt"/>
              </a:rPr>
              <a:t> bi.</a:t>
            </a:r>
            <a:br>
              <a:rPr lang="en-US" sz="2000" dirty="0">
                <a:latin typeface="+mn-lt"/>
              </a:rPr>
            </a:br>
            <a:r>
              <a:rPr lang="en-US" sz="2000" dirty="0">
                <a:latin typeface="+mn-lt"/>
              </a:rPr>
              <a:t>a) </a:t>
            </a:r>
            <a:r>
              <a:rPr lang="en-US" sz="2000" dirty="0" err="1">
                <a:latin typeface="+mn-lt"/>
              </a:rPr>
              <a:t>Vẽ</a:t>
            </a:r>
            <a:r>
              <a:rPr lang="en-US" sz="2000" dirty="0">
                <a:latin typeface="+mn-lt"/>
              </a:rPr>
              <a:t> </a:t>
            </a:r>
            <a:r>
              <a:rPr lang="en-US" sz="2000" dirty="0" err="1">
                <a:latin typeface="+mn-lt"/>
              </a:rPr>
              <a:t>sơ</a:t>
            </a:r>
            <a:r>
              <a:rPr lang="en-US" sz="2000" dirty="0">
                <a:latin typeface="+mn-lt"/>
              </a:rPr>
              <a:t> </a:t>
            </a:r>
            <a:r>
              <a:rPr lang="en-US" sz="2000" dirty="0" err="1">
                <a:latin typeface="+mn-lt"/>
              </a:rPr>
              <a:t>đồ</a:t>
            </a:r>
            <a:r>
              <a:rPr lang="en-US" sz="2000" dirty="0">
                <a:latin typeface="+mn-lt"/>
              </a:rPr>
              <a:t> </a:t>
            </a:r>
            <a:r>
              <a:rPr lang="en-US" sz="2000" dirty="0" err="1">
                <a:latin typeface="+mn-lt"/>
              </a:rPr>
              <a:t>hình</a:t>
            </a:r>
            <a:r>
              <a:rPr lang="en-US" sz="2000" dirty="0">
                <a:latin typeface="+mn-lt"/>
              </a:rPr>
              <a:t> </a:t>
            </a:r>
            <a:r>
              <a:rPr lang="en-US" sz="2000" dirty="0" err="1">
                <a:latin typeface="+mn-lt"/>
              </a:rPr>
              <a:t>cåy</a:t>
            </a:r>
            <a:r>
              <a:rPr lang="en-US" sz="2000" dirty="0">
                <a:latin typeface="+mn-lt"/>
              </a:rPr>
              <a:t> </a:t>
            </a:r>
            <a:r>
              <a:rPr lang="en-US" sz="2000" dirty="0" err="1">
                <a:latin typeface="+mn-lt"/>
              </a:rPr>
              <a:t>đề</a:t>
            </a:r>
            <a:r>
              <a:rPr lang="en-US" sz="2000" dirty="0">
                <a:latin typeface="+mn-lt"/>
              </a:rPr>
              <a:t> </a:t>
            </a:r>
            <a:r>
              <a:rPr lang="en-US" sz="2000" dirty="0" err="1">
                <a:latin typeface="+mn-lt"/>
              </a:rPr>
              <a:t>mô</a:t>
            </a:r>
            <a:r>
              <a:rPr lang="en-US" sz="2000" dirty="0">
                <a:latin typeface="+mn-lt"/>
              </a:rPr>
              <a:t> </a:t>
            </a:r>
            <a:r>
              <a:rPr lang="en-US" sz="2000" dirty="0" err="1">
                <a:latin typeface="+mn-lt"/>
              </a:rPr>
              <a:t>tả</a:t>
            </a:r>
            <a:r>
              <a:rPr lang="en-US" sz="2000" dirty="0">
                <a:latin typeface="+mn-lt"/>
              </a:rPr>
              <a:t> </a:t>
            </a:r>
            <a:r>
              <a:rPr lang="en-US" sz="2000" dirty="0" err="1">
                <a:latin typeface="+mn-lt"/>
              </a:rPr>
              <a:t>các</a:t>
            </a:r>
            <a:r>
              <a:rPr lang="en-US" sz="2000" dirty="0">
                <a:latin typeface="+mn-lt"/>
              </a:rPr>
              <a:t> </a:t>
            </a:r>
            <a:r>
              <a:rPr lang="en-US" sz="2000" dirty="0" err="1">
                <a:latin typeface="+mn-lt"/>
              </a:rPr>
              <a:t>phằn</a:t>
            </a:r>
            <a:r>
              <a:rPr lang="en-US" sz="2000" dirty="0">
                <a:latin typeface="+mn-lt"/>
              </a:rPr>
              <a:t> </a:t>
            </a:r>
            <a:r>
              <a:rPr lang="en-US" sz="2000" dirty="0" err="1">
                <a:latin typeface="+mn-lt"/>
              </a:rPr>
              <a:t>tử</a:t>
            </a:r>
            <a:r>
              <a:rPr lang="en-US" sz="2000" dirty="0">
                <a:latin typeface="+mn-lt"/>
              </a:rPr>
              <a:t> </a:t>
            </a:r>
            <a:r>
              <a:rPr lang="en-US" sz="2000" dirty="0" err="1">
                <a:latin typeface="+mn-lt"/>
              </a:rPr>
              <a:t>của</a:t>
            </a:r>
            <a:r>
              <a:rPr lang="en-US" sz="2000" dirty="0">
                <a:latin typeface="+mn-lt"/>
              </a:rPr>
              <a:t> </a:t>
            </a:r>
            <a:r>
              <a:rPr lang="en-US" sz="2000" dirty="0" err="1">
                <a:latin typeface="+mn-lt"/>
              </a:rPr>
              <a:t>không</a:t>
            </a:r>
            <a:r>
              <a:rPr lang="en-US" sz="2000" dirty="0">
                <a:latin typeface="+mn-lt"/>
              </a:rPr>
              <a:t> </a:t>
            </a:r>
            <a:r>
              <a:rPr lang="en-US" sz="2000" dirty="0" err="1">
                <a:latin typeface="+mn-lt"/>
              </a:rPr>
              <a:t>gian</a:t>
            </a:r>
            <a:r>
              <a:rPr lang="en-US" sz="2000" dirty="0">
                <a:latin typeface="+mn-lt"/>
              </a:rPr>
              <a:t> </a:t>
            </a:r>
            <a:r>
              <a:rPr lang="en-US" sz="2000" dirty="0" err="1">
                <a:latin typeface="+mn-lt"/>
              </a:rPr>
              <a:t>mă̄u</a:t>
            </a:r>
            <a:r>
              <a:rPr lang="en-US" sz="2000" dirty="0">
                <a:latin typeface="+mn-lt"/>
              </a:rPr>
              <a:t>.</a:t>
            </a:r>
            <a:br>
              <a:rPr lang="en-US" sz="2000" dirty="0">
                <a:latin typeface="+mn-lt"/>
              </a:rPr>
            </a:br>
            <a:r>
              <a:rPr lang="en-US" sz="2000" dirty="0">
                <a:latin typeface="+mn-lt"/>
              </a:rPr>
              <a:t>b) </a:t>
            </a:r>
            <a:r>
              <a:rPr lang="en-US" sz="2000" dirty="0" err="1">
                <a:latin typeface="+mn-lt"/>
              </a:rPr>
              <a:t>Tính</a:t>
            </a:r>
            <a:r>
              <a:rPr lang="en-US" sz="2000" dirty="0">
                <a:latin typeface="+mn-lt"/>
              </a:rPr>
              <a:t> </a:t>
            </a:r>
            <a:r>
              <a:rPr lang="en-US" sz="2000" dirty="0" err="1">
                <a:latin typeface="+mn-lt"/>
              </a:rPr>
              <a:t>xác</a:t>
            </a:r>
            <a:r>
              <a:rPr lang="en-US" sz="2000" dirty="0">
                <a:latin typeface="+mn-lt"/>
              </a:rPr>
              <a:t> </a:t>
            </a:r>
            <a:r>
              <a:rPr lang="en-US" sz="2000" dirty="0" err="1">
                <a:latin typeface="+mn-lt"/>
              </a:rPr>
              <a:t>suất</a:t>
            </a:r>
            <a:r>
              <a:rPr lang="en-US" sz="2000" dirty="0">
                <a:latin typeface="+mn-lt"/>
              </a:rPr>
              <a:t> </a:t>
            </a:r>
            <a:r>
              <a:rPr lang="en-US" sz="2000" dirty="0" err="1">
                <a:latin typeface="+mn-lt"/>
              </a:rPr>
              <a:t>đề</a:t>
            </a:r>
            <a:r>
              <a:rPr lang="en-US" sz="2000" dirty="0">
                <a:latin typeface="+mn-lt"/>
              </a:rPr>
              <a:t> </a:t>
            </a:r>
            <a:r>
              <a:rPr lang="en-US" sz="2000" dirty="0" err="1">
                <a:latin typeface="+mn-lt"/>
              </a:rPr>
              <a:t>trong</a:t>
            </a:r>
            <a:r>
              <a:rPr lang="en-US" sz="2000" dirty="0">
                <a:latin typeface="+mn-lt"/>
              </a:rPr>
              <a:t> </a:t>
            </a:r>
            <a:r>
              <a:rPr lang="en-US" sz="2000" dirty="0" err="1">
                <a:latin typeface="+mn-lt"/>
              </a:rPr>
              <a:t>ba</a:t>
            </a:r>
            <a:r>
              <a:rPr lang="en-US" sz="2000" dirty="0">
                <a:latin typeface="+mn-lt"/>
              </a:rPr>
              <a:t> </a:t>
            </a:r>
            <a:r>
              <a:rPr lang="en-US" sz="2000" dirty="0" err="1">
                <a:latin typeface="+mn-lt"/>
              </a:rPr>
              <a:t>viên</a:t>
            </a:r>
            <a:r>
              <a:rPr lang="en-US" sz="2000" dirty="0">
                <a:latin typeface="+mn-lt"/>
              </a:rPr>
              <a:t> bi </a:t>
            </a:r>
            <a:r>
              <a:rPr lang="en-US" sz="2000" dirty="0" err="1">
                <a:latin typeface="+mn-lt"/>
              </a:rPr>
              <a:t>lấy</a:t>
            </a:r>
            <a:r>
              <a:rPr lang="en-US" sz="2000" dirty="0">
                <a:latin typeface="+mn-lt"/>
              </a:rPr>
              <a:t> ra </a:t>
            </a:r>
            <a:r>
              <a:rPr lang="en-US" sz="2000" dirty="0" err="1">
                <a:latin typeface="+mn-lt"/>
              </a:rPr>
              <a:t>có</a:t>
            </a:r>
            <a:r>
              <a:rPr lang="en-US" sz="2000" dirty="0">
                <a:latin typeface="+mn-lt"/>
              </a:rPr>
              <a:t> </a:t>
            </a:r>
            <a:r>
              <a:rPr lang="en-US" sz="2000" dirty="0" err="1">
                <a:latin typeface="+mn-lt"/>
              </a:rPr>
              <a:t>đủng</a:t>
            </a:r>
            <a:r>
              <a:rPr lang="en-US" sz="2000" dirty="0">
                <a:latin typeface="+mn-lt"/>
              </a:rPr>
              <a:t> </a:t>
            </a:r>
            <a:r>
              <a:rPr lang="en-US" sz="2000" dirty="0" err="1">
                <a:latin typeface="+mn-lt"/>
              </a:rPr>
              <a:t>một</a:t>
            </a:r>
            <a:r>
              <a:rPr lang="en-US" sz="2000" dirty="0">
                <a:latin typeface="+mn-lt"/>
              </a:rPr>
              <a:t> </a:t>
            </a:r>
            <a:r>
              <a:rPr lang="en-US" sz="2000" dirty="0" err="1">
                <a:latin typeface="+mn-lt"/>
              </a:rPr>
              <a:t>viên</a:t>
            </a:r>
            <a:r>
              <a:rPr lang="en-US" sz="2000" dirty="0">
                <a:latin typeface="+mn-lt"/>
              </a:rPr>
              <a:t> bi </a:t>
            </a:r>
            <a:r>
              <a:rPr lang="en-US" sz="2000" dirty="0" err="1">
                <a:latin typeface="+mn-lt"/>
              </a:rPr>
              <a:t>màu</a:t>
            </a:r>
            <a:r>
              <a:rPr lang="en-US" sz="2000" dirty="0">
                <a:latin typeface="+mn-lt"/>
              </a:rPr>
              <a:t> </a:t>
            </a:r>
            <a:r>
              <a:rPr lang="en-US" sz="2000" dirty="0" err="1">
                <a:latin typeface="+mn-lt"/>
              </a:rPr>
              <a:t>xanh</a:t>
            </a:r>
            <a:r>
              <a:rPr lang="en-US" sz="2000" dirty="0">
                <a:latin typeface="+mn-lt"/>
              </a:rPr>
              <a:t>.</a:t>
            </a:r>
            <a:endParaRPr lang="en-US" sz="3200" dirty="0">
              <a:effectLst/>
              <a:latin typeface="+mn-lt"/>
              <a:ea typeface="Calibri" panose="020F0502020204030204" pitchFamily="34" charset="0"/>
              <a:cs typeface="Times New Roman" panose="02020603050405020304" pitchFamily="18" charset="0"/>
            </a:endParaRPr>
          </a:p>
        </p:txBody>
      </p:sp>
      <p:sp>
        <p:nvSpPr>
          <p:cNvPr id="10" name="Google Shape;13939;p38">
            <a:extLst>
              <a:ext uri="{FF2B5EF4-FFF2-40B4-BE49-F238E27FC236}">
                <a16:creationId xmlns:a16="http://schemas.microsoft.com/office/drawing/2014/main" id="{D67D1239-121E-4EEF-BEC3-C4A2BADC05BF}"/>
              </a:ext>
            </a:extLst>
          </p:cNvPr>
          <p:cNvSpPr txBox="1">
            <a:spLocks noGrp="1"/>
          </p:cNvSpPr>
          <p:nvPr>
            <p:ph type="title"/>
          </p:nvPr>
        </p:nvSpPr>
        <p:spPr>
          <a:xfrm>
            <a:off x="551145" y="417398"/>
            <a:ext cx="8116866" cy="572700"/>
          </a:xfrm>
          <a:prstGeom prst="rect">
            <a:avLst/>
          </a:prstGeom>
          <a:solidFill>
            <a:schemeClr val="accent4">
              <a:lumMod val="20000"/>
              <a:lumOff val="80000"/>
            </a:schemeClr>
          </a:solidFill>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solidFill>
                  <a:srgbClr val="C00000"/>
                </a:solidFill>
                <a:latin typeface="+mn-lt"/>
              </a:rPr>
              <a:t>Ví dụ 2 (SGK – tr84)</a:t>
            </a:r>
            <a:endParaRPr sz="2400" b="1" dirty="0">
              <a:solidFill>
                <a:srgbClr val="C00000"/>
              </a:solidFill>
              <a:latin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anim calcmode="lin" valueType="num">
                                      <p:cBhvr additive="base">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0"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4153"/>
        <p:cNvGrpSpPr/>
        <p:nvPr/>
      </p:nvGrpSpPr>
      <p:grpSpPr>
        <a:xfrm>
          <a:off x="0" y="0"/>
          <a:ext cx="0" cy="0"/>
          <a:chOff x="0" y="0"/>
          <a:chExt cx="0" cy="0"/>
        </a:xfrm>
      </p:grpSpPr>
      <p:sp>
        <p:nvSpPr>
          <p:cNvPr id="13" name="Subtitle 12">
            <a:extLst>
              <a:ext uri="{FF2B5EF4-FFF2-40B4-BE49-F238E27FC236}">
                <a16:creationId xmlns:a16="http://schemas.microsoft.com/office/drawing/2014/main" id="{906BCC24-FFCF-41DD-A21F-525D868B40E4}"/>
              </a:ext>
            </a:extLst>
          </p:cNvPr>
          <p:cNvSpPr>
            <a:spLocks noGrp="1"/>
          </p:cNvSpPr>
          <p:nvPr>
            <p:ph type="subTitle" idx="5"/>
          </p:nvPr>
        </p:nvSpPr>
        <p:spPr>
          <a:xfrm>
            <a:off x="488100" y="381581"/>
            <a:ext cx="8167800" cy="485400"/>
          </a:xfrm>
        </p:spPr>
        <p:txBody>
          <a:bodyPr/>
          <a:lstStyle/>
          <a:p>
            <a:r>
              <a:rPr lang="en-US" sz="2400" b="1" dirty="0" err="1">
                <a:solidFill>
                  <a:srgbClr val="C00000"/>
                </a:solidFill>
                <a:latin typeface="+mn-lt"/>
              </a:rPr>
              <a:t>Giải</a:t>
            </a:r>
            <a:endParaRPr lang="en-US" sz="2400" b="1" dirty="0">
              <a:solidFill>
                <a:srgbClr val="C00000"/>
              </a:solidFill>
              <a:latin typeface="+mn-lt"/>
            </a:endParaRPr>
          </a:p>
        </p:txBody>
      </p:sp>
      <mc:AlternateContent xmlns:mc="http://schemas.openxmlformats.org/markup-compatibility/2006">
        <mc:Choice xmlns:a14="http://schemas.microsoft.com/office/drawing/2010/main" Requires="a14">
          <p:sp>
            <p:nvSpPr>
              <p:cNvPr id="14" name="TextBox 13">
                <a:extLst>
                  <a:ext uri="{FF2B5EF4-FFF2-40B4-BE49-F238E27FC236}">
                    <a16:creationId xmlns:a16="http://schemas.microsoft.com/office/drawing/2014/main" id="{DF75133B-11B1-44F2-8DCC-1E66A777AB29}"/>
                  </a:ext>
                </a:extLst>
              </p:cNvPr>
              <p:cNvSpPr txBox="1"/>
              <p:nvPr/>
            </p:nvSpPr>
            <p:spPr>
              <a:xfrm>
                <a:off x="488101" y="1219221"/>
                <a:ext cx="8167799" cy="3010504"/>
              </a:xfrm>
              <a:prstGeom prst="rect">
                <a:avLst/>
              </a:prstGeom>
              <a:noFill/>
            </p:spPr>
            <p:txBody>
              <a:bodyPr wrap="square" rtlCol="0">
                <a:spAutoFit/>
              </a:bodyPr>
              <a:lstStyle/>
              <a:p>
                <a:pPr marL="0" marR="0">
                  <a:lnSpc>
                    <a:spcPct val="150000"/>
                  </a:lnSpc>
                  <a:spcBef>
                    <a:spcPts val="0"/>
                  </a:spcBef>
                  <a:spcAft>
                    <a:spcPts val="800"/>
                  </a:spcAft>
                </a:pPr>
                <a:r>
                  <a:rPr lang="en-US" sz="2000" dirty="0">
                    <a:effectLst/>
                    <a:latin typeface="+mn-lt"/>
                    <a:ea typeface="Calibri" panose="020F0502020204030204" pitchFamily="34" charset="0"/>
                    <a:cs typeface="Times New Roman" panose="02020603050405020304" pitchFamily="18" charset="0"/>
                  </a:rPr>
                  <a:t>a) </a:t>
                </a:r>
                <a:r>
                  <a:rPr lang="en-US" sz="2000" dirty="0" err="1">
                    <a:effectLst/>
                    <a:latin typeface="+mn-lt"/>
                    <a:ea typeface="Calibri" panose="020F0502020204030204" pitchFamily="34" charset="0"/>
                    <a:cs typeface="Times New Roman" panose="02020603050405020304" pitchFamily="18" charset="0"/>
                  </a:rPr>
                  <a:t>Kí</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hiệu</a:t>
                </a:r>
                <a:r>
                  <a:rPr lang="en-US" sz="2000" dirty="0">
                    <a:effectLst/>
                    <a:latin typeface="+mn-lt"/>
                    <a:ea typeface="Calibri" panose="020F0502020204030204" pitchFamily="34" charset="0"/>
                    <a:cs typeface="Times New Roman" panose="02020603050405020304" pitchFamily="18" charset="0"/>
                  </a:rPr>
                  <a:t> </a:t>
                </a:r>
                <a14:m>
                  <m:oMath xmlns:m="http://schemas.openxmlformats.org/officeDocument/2006/math">
                    <m:r>
                      <a:rPr lang="en-US" sz="2000">
                        <a:effectLst/>
                        <a:latin typeface="+mn-lt"/>
                        <a:ea typeface="Calibri" panose="020F0502020204030204" pitchFamily="34" charset="0"/>
                        <a:cs typeface="Times New Roman" panose="02020603050405020304" pitchFamily="18" charset="0"/>
                      </a:rPr>
                      <m:t>Đ,</m:t>
                    </m:r>
                    <m:r>
                      <a:rPr lang="en-US" sz="2000" i="1">
                        <a:effectLst/>
                        <a:latin typeface="+mn-lt"/>
                        <a:ea typeface="Calibri" panose="020F0502020204030204" pitchFamily="34" charset="0"/>
                        <a:cs typeface="Times New Roman" panose="02020603050405020304" pitchFamily="18" charset="0"/>
                      </a:rPr>
                      <m:t>𝑋</m:t>
                    </m:r>
                    <m:r>
                      <a:rPr lang="en-US" sz="2000">
                        <a:effectLst/>
                        <a:latin typeface="+mn-lt"/>
                        <a:ea typeface="Calibri" panose="020F0502020204030204" pitchFamily="34" charset="0"/>
                        <a:cs typeface="Times New Roman" panose="02020603050405020304" pitchFamily="18" charset="0"/>
                      </a:rPr>
                      <m:t>,</m:t>
                    </m:r>
                    <m:r>
                      <a:rPr lang="en-US" sz="2000" i="1">
                        <a:effectLst/>
                        <a:latin typeface="+mn-lt"/>
                        <a:ea typeface="Calibri" panose="020F0502020204030204" pitchFamily="34" charset="0"/>
                        <a:cs typeface="Times New Roman" panose="02020603050405020304" pitchFamily="18" charset="0"/>
                      </a:rPr>
                      <m:t>𝑉</m:t>
                    </m:r>
                  </m:oMath>
                </a14:m>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tương</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ứng</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là</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viên</a:t>
                </a:r>
                <a:r>
                  <a:rPr lang="en-US" sz="2000" dirty="0">
                    <a:effectLst/>
                    <a:latin typeface="+mn-lt"/>
                    <a:ea typeface="Calibri" panose="020F0502020204030204" pitchFamily="34" charset="0"/>
                    <a:cs typeface="Times New Roman" panose="02020603050405020304" pitchFamily="18" charset="0"/>
                  </a:rPr>
                  <a:t> bi </a:t>
                </a:r>
                <a:r>
                  <a:rPr lang="en-US" sz="2000" dirty="0" err="1">
                    <a:effectLst/>
                    <a:latin typeface="+mn-lt"/>
                    <a:ea typeface="Calibri" panose="020F0502020204030204" pitchFamily="34" charset="0"/>
                    <a:cs typeface="Times New Roman" panose="02020603050405020304" pitchFamily="18" charset="0"/>
                  </a:rPr>
                  <a:t>màu</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đỏ</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màu</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xanh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và</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màu</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vàng</a:t>
                </a:r>
                <a:r>
                  <a:rPr lang="en-US" sz="2000" dirty="0">
                    <a:effectLst/>
                    <a:latin typeface="+mn-lt"/>
                    <a:ea typeface="Calibri" panose="020F0502020204030204" pitchFamily="34" charset="0"/>
                    <a:cs typeface="Times New Roman" panose="02020603050405020304" pitchFamily="18" charset="0"/>
                  </a:rPr>
                  <a:t>.</a:t>
                </a:r>
                <a:br>
                  <a:rPr lang="en-US" sz="2000" dirty="0">
                    <a:effectLst/>
                    <a:latin typeface="+mn-lt"/>
                    <a:ea typeface="Calibri" panose="020F0502020204030204" pitchFamily="34" charset="0"/>
                    <a:cs typeface="Times New Roman" panose="02020603050405020304" pitchFamily="18" charset="0"/>
                  </a:rPr>
                </a:br>
                <a:r>
                  <a:rPr lang="en-US" sz="2000" dirty="0" err="1">
                    <a:effectLst/>
                    <a:latin typeface="+mn-lt"/>
                    <a:ea typeface="Calibri" panose="020F0502020204030204" pitchFamily="34" charset="0"/>
                    <a:cs typeface="Times New Roman" panose="02020603050405020304" pitchFamily="18" charset="0"/>
                  </a:rPr>
                  <a:t>Vậy</a:t>
                </a:r>
                <a:r>
                  <a:rPr lang="en-US" sz="2000" dirty="0">
                    <a:effectLst/>
                    <a:latin typeface="+mn-lt"/>
                    <a:ea typeface="Calibri" panose="020F0502020204030204" pitchFamily="34" charset="0"/>
                    <a:cs typeface="Times New Roman" panose="02020603050405020304" pitchFamily="18" charset="0"/>
                  </a:rPr>
                  <a:t> </a:t>
                </a:r>
                <a14:m>
                  <m:oMath xmlns:m="http://schemas.openxmlformats.org/officeDocument/2006/math">
                    <m:r>
                      <a:rPr lang="en-US" sz="2000" i="1">
                        <a:effectLst/>
                        <a:latin typeface="+mn-lt"/>
                        <a:ea typeface="Calibri" panose="020F0502020204030204" pitchFamily="34" charset="0"/>
                        <a:cs typeface="Times New Roman" panose="02020603050405020304" pitchFamily="18" charset="0"/>
                      </a:rPr>
                      <m:t>𝑛</m:t>
                    </m:r>
                    <m:r>
                      <a:rPr lang="en-US" sz="2000">
                        <a:effectLst/>
                        <a:latin typeface="+mn-lt"/>
                        <a:ea typeface="Calibri" panose="020F0502020204030204" pitchFamily="34" charset="0"/>
                        <a:cs typeface="Times New Roman" panose="02020603050405020304" pitchFamily="18" charset="0"/>
                      </a:rPr>
                      <m:t>(</m:t>
                    </m:r>
                    <m:r>
                      <m:rPr>
                        <m:sty m:val="p"/>
                      </m:rPr>
                      <a:rPr lang="en-US" sz="2000">
                        <a:effectLst/>
                        <a:latin typeface="+mn-lt"/>
                        <a:ea typeface="Calibri" panose="020F0502020204030204" pitchFamily="34" charset="0"/>
                        <a:cs typeface="Times New Roman" panose="02020603050405020304" pitchFamily="18" charset="0"/>
                      </a:rPr>
                      <m:t>Ω</m:t>
                    </m:r>
                    <m:r>
                      <a:rPr lang="en-US" sz="2000">
                        <a:effectLst/>
                        <a:latin typeface="+mn-lt"/>
                        <a:ea typeface="Calibri" panose="020F0502020204030204" pitchFamily="34" charset="0"/>
                        <a:cs typeface="Times New Roman" panose="02020603050405020304" pitchFamily="18" charset="0"/>
                      </a:rPr>
                      <m:t>)=12</m:t>
                    </m:r>
                  </m:oMath>
                </a14:m>
                <a:r>
                  <a:rPr lang="en-US" sz="2000" dirty="0">
                    <a:effectLst/>
                    <a:latin typeface="+mn-lt"/>
                    <a:ea typeface="Calibri" panose="020F0502020204030204" pitchFamily="34" charset="0"/>
                    <a:cs typeface="Times New Roman" panose="02020603050405020304" pitchFamily="18" charset="0"/>
                  </a:rPr>
                  <a:t>.</a:t>
                </a:r>
              </a:p>
              <a:p>
                <a:pPr marL="0" marR="0">
                  <a:lnSpc>
                    <a:spcPct val="150000"/>
                  </a:lnSpc>
                  <a:spcBef>
                    <a:spcPts val="0"/>
                  </a:spcBef>
                  <a:spcAft>
                    <a:spcPts val="800"/>
                  </a:spcAft>
                </a:pPr>
                <a:r>
                  <a:rPr lang="en-US" sz="2000" dirty="0" err="1">
                    <a:effectLst/>
                    <a:latin typeface="+mn-lt"/>
                    <a:ea typeface="Calibri" panose="020F0502020204030204" pitchFamily="34" charset="0"/>
                    <a:cs typeface="Times New Roman" panose="02020603050405020304" pitchFamily="18" charset="0"/>
                  </a:rPr>
                  <a:t>Các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kết</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quả</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có</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thể</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là</a:t>
                </a:r>
                <a:r>
                  <a:rPr lang="en-US" sz="2000" dirty="0">
                    <a:effectLst/>
                    <a:latin typeface="+mn-lt"/>
                    <a:ea typeface="Calibri" panose="020F0502020204030204" pitchFamily="34" charset="0"/>
                    <a:cs typeface="Times New Roman" panose="02020603050405020304" pitchFamily="18" charset="0"/>
                  </a:rPr>
                  <a:t>: ĐXĐ, ĐXX, ĐVĐ, ĐVX, XXĐ, XXX, XVĐ, XVX, VXĐ, VXX, VVĐ, VVX.</a:t>
                </a:r>
              </a:p>
              <a:p>
                <a:pPr marL="0" marR="0">
                  <a:lnSpc>
                    <a:spcPct val="150000"/>
                  </a:lnSpc>
                  <a:spcBef>
                    <a:spcPts val="0"/>
                  </a:spcBef>
                  <a:spcAft>
                    <a:spcPts val="800"/>
                  </a:spcAft>
                </a:pPr>
                <a14:m>
                  <m:oMath xmlns:m="http://schemas.openxmlformats.org/officeDocument/2006/math">
                    <m:r>
                      <a:rPr lang="en-US" sz="2000" b="0" i="1" smtClean="0">
                        <a:effectLst/>
                        <a:latin typeface="+mn-lt"/>
                        <a:ea typeface="Calibri" panose="020F0502020204030204" pitchFamily="34" charset="0"/>
                        <a:cs typeface="Times New Roman" panose="02020603050405020304" pitchFamily="18" charset="0"/>
                      </a:rPr>
                      <m:t>⇒ </m:t>
                    </m:r>
                    <m:r>
                      <a:rPr lang="en-US" sz="2000" i="1">
                        <a:effectLst/>
                        <a:latin typeface="+mn-lt"/>
                        <a:ea typeface="Calibri" panose="020F0502020204030204" pitchFamily="34" charset="0"/>
                        <a:cs typeface="Times New Roman" panose="02020603050405020304" pitchFamily="18" charset="0"/>
                      </a:rPr>
                      <m:t>𝛺</m:t>
                    </m:r>
                    <m:r>
                      <a:rPr lang="en-US" sz="2000" i="1">
                        <a:effectLst/>
                        <a:latin typeface="+mn-lt"/>
                        <a:ea typeface="Calibri" panose="020F0502020204030204" pitchFamily="34" charset="0"/>
                        <a:cs typeface="Times New Roman" panose="02020603050405020304" pitchFamily="18" charset="0"/>
                      </a:rPr>
                      <m:t>=</m:t>
                    </m:r>
                  </m:oMath>
                </a14:m>
                <a:r>
                  <a:rPr lang="en-US" sz="2000" dirty="0">
                    <a:effectLst/>
                    <a:latin typeface="+mn-lt"/>
                    <a:ea typeface="Times New Roman" panose="02020603050405020304" pitchFamily="18" charset="0"/>
                    <a:cs typeface="Times New Roman" panose="02020603050405020304" pitchFamily="18" charset="0"/>
                  </a:rPr>
                  <a:t>{</a:t>
                </a:r>
                <a:r>
                  <a:rPr lang="en-US" sz="2000" dirty="0">
                    <a:effectLst/>
                    <a:latin typeface="+mn-lt"/>
                    <a:ea typeface="Calibri" panose="020F0502020204030204" pitchFamily="34" charset="0"/>
                    <a:cs typeface="Times New Roman" panose="02020603050405020304" pitchFamily="18" charset="0"/>
                  </a:rPr>
                  <a:t> ĐXĐ; ĐXX; ĐVĐ; ĐVX; XXĐ; XXX; XVĐ; XVX; VXĐ; VXX; VVĐ; VVX}</a:t>
                </a:r>
              </a:p>
            </p:txBody>
          </p:sp>
        </mc:Choice>
        <mc:Fallback>
          <p:sp>
            <p:nvSpPr>
              <p:cNvPr id="14" name="TextBox 13">
                <a:extLst>
                  <a:ext uri="{FF2B5EF4-FFF2-40B4-BE49-F238E27FC236}">
                    <a16:creationId xmlns:a16="http://schemas.microsoft.com/office/drawing/2014/main" id="{DF75133B-11B1-44F2-8DCC-1E66A777AB29}"/>
                  </a:ext>
                </a:extLst>
              </p:cNvPr>
              <p:cNvSpPr txBox="1">
                <a:spLocks noRot="1" noChangeAspect="1" noMove="1" noResize="1" noEditPoints="1" noAdjustHandles="1" noChangeArrowheads="1" noChangeShapeType="1" noTextEdit="1"/>
              </p:cNvSpPr>
              <p:nvPr/>
            </p:nvSpPr>
            <p:spPr>
              <a:xfrm>
                <a:off x="488101" y="1219221"/>
                <a:ext cx="8167799" cy="3010504"/>
              </a:xfrm>
              <a:prstGeom prst="rect">
                <a:avLst/>
              </a:prstGeom>
              <a:blipFill>
                <a:blip r:embed="rId3"/>
                <a:stretch>
                  <a:fillRect l="-746" r="-746" b="-2834"/>
                </a:stretch>
              </a:blipFill>
            </p:spPr>
            <p:txBody>
              <a:bodyPr/>
              <a:lstStyle/>
              <a:p>
                <a:r>
                  <a:rPr lang="en-US">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bg/>
                                          </p:spTgt>
                                        </p:tgtEl>
                                        <p:attrNameLst>
                                          <p:attrName>style.visibility</p:attrName>
                                        </p:attrNameLst>
                                      </p:cBhvr>
                                      <p:to>
                                        <p:strVal val="visible"/>
                                      </p:to>
                                    </p:set>
                                    <p:animEffect transition="in" filter="randombar(horizontal)">
                                      <p:cBhvr>
                                        <p:cTn id="7" dur="500"/>
                                        <p:tgtEl>
                                          <p:spTgt spid="13">
                                            <p:bg/>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Effect transition="in" filter="randombar(horizontal)">
                                      <p:cBhvr>
                                        <p:cTn id="12" dur="500"/>
                                        <p:tgtEl>
                                          <p:spTgt spid="1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 calcmode="lin" valueType="num">
                                      <p:cBhvr additive="base">
                                        <p:cTn id="17"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4">
                                            <p:txEl>
                                              <p:pRg st="1" end="1"/>
                                            </p:txEl>
                                          </p:spTgt>
                                        </p:tgtEl>
                                        <p:attrNameLst>
                                          <p:attrName>style.visibility</p:attrName>
                                        </p:attrNameLst>
                                      </p:cBhvr>
                                      <p:to>
                                        <p:strVal val="visible"/>
                                      </p:to>
                                    </p:set>
                                    <p:anim calcmode="lin" valueType="num">
                                      <p:cBhvr additive="base">
                                        <p:cTn id="23"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4">
                                            <p:txEl>
                                              <p:pRg st="2" end="2"/>
                                            </p:txEl>
                                          </p:spTgt>
                                        </p:tgtEl>
                                        <p:attrNameLst>
                                          <p:attrName>style.visibility</p:attrName>
                                        </p:attrNameLst>
                                      </p:cBhvr>
                                      <p:to>
                                        <p:strVal val="visible"/>
                                      </p:to>
                                    </p:set>
                                    <p:anim calcmode="lin" valueType="num">
                                      <p:cBhvr additive="base">
                                        <p:cTn id="29"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animBg="1"/>
      <p:bldP spid="14"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793"/>
        <p:cNvGrpSpPr/>
        <p:nvPr/>
      </p:nvGrpSpPr>
      <p:grpSpPr>
        <a:xfrm>
          <a:off x="0" y="0"/>
          <a:ext cx="0" cy="0"/>
          <a:chOff x="0" y="0"/>
          <a:chExt cx="0" cy="0"/>
        </a:xfrm>
      </p:grpSpPr>
      <p:sp>
        <p:nvSpPr>
          <p:cNvPr id="13794" name="Google Shape;13794;p33"/>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b="1" dirty="0">
                <a:latin typeface="+mn-lt"/>
              </a:rPr>
              <a:t>KHỞI ĐỘNG</a:t>
            </a:r>
            <a:endParaRPr sz="3600" b="1" dirty="0">
              <a:latin typeface="+mn-lt"/>
            </a:endParaRPr>
          </a:p>
        </p:txBody>
      </p:sp>
      <p:sp>
        <p:nvSpPr>
          <p:cNvPr id="13795" name="Google Shape;13795;p33"/>
          <p:cNvSpPr txBox="1">
            <a:spLocks noGrp="1"/>
          </p:cNvSpPr>
          <p:nvPr>
            <p:ph type="body" idx="1"/>
          </p:nvPr>
        </p:nvSpPr>
        <p:spPr>
          <a:prstGeom prst="rect">
            <a:avLst/>
          </a:prstGeom>
        </p:spPr>
        <p:txBody>
          <a:bodyPr spcFirstLastPara="1" wrap="square" lIns="91425" tIns="91425" rIns="91425" bIns="91425" anchor="t" anchorCtr="0">
            <a:noAutofit/>
          </a:bodyPr>
          <a:lstStyle/>
          <a:p>
            <a:pPr marL="0" marR="0" indent="0" algn="just">
              <a:lnSpc>
                <a:spcPct val="120000"/>
              </a:lnSpc>
              <a:spcBef>
                <a:spcPts val="600"/>
              </a:spcBef>
              <a:spcAft>
                <a:spcPts val="800"/>
              </a:spcAft>
              <a:buNone/>
            </a:pPr>
            <a:r>
              <a:rPr lang="nl-NL" sz="1800" dirty="0">
                <a:solidFill>
                  <a:schemeClr val="accent2">
                    <a:lumMod val="10000"/>
                  </a:schemeClr>
                </a:solidFill>
                <a:effectLst/>
                <a:latin typeface="+mn-lt"/>
                <a:ea typeface="Calibri" panose="020F0502020204030204" pitchFamily="34" charset="0"/>
                <a:cs typeface="Times New Roman" panose="02020603050405020304" pitchFamily="18" charset="0"/>
              </a:rPr>
              <a:t>Khi tham gia một trò chơi bốc thăm trúng thưởng, mỗi người chơi chọn một bộ 6 số đôi một khác nhau từ 45 số: 1; 2; 3;....; 45, chẳng hạn bạn An chọn bộ số {5; 13; 20; 31; 32; 35}.</a:t>
            </a:r>
          </a:p>
          <a:p>
            <a:pPr marL="0" marR="0" indent="0" algn="just">
              <a:lnSpc>
                <a:spcPct val="120000"/>
              </a:lnSpc>
              <a:spcBef>
                <a:spcPts val="600"/>
              </a:spcBef>
              <a:spcAft>
                <a:spcPts val="800"/>
              </a:spcAft>
              <a:buNone/>
            </a:pPr>
            <a:r>
              <a:rPr lang="nl-NL" sz="1800" dirty="0">
                <a:effectLst/>
                <a:latin typeface="+mn-lt"/>
                <a:ea typeface="Calibri" panose="020F0502020204030204" pitchFamily="34" charset="0"/>
                <a:cs typeface="Times New Roman" panose="02020603050405020304" pitchFamily="18" charset="0"/>
              </a:rPr>
              <a:t>Sau đó, người quản trò bốc ngẫu nhiên 6 quả bóng (không hoàn lại) từ một thùng kín đựng 45 quả bóng như nhau ghi các số 1; 2; 3; ...; 45. </a:t>
            </a:r>
            <a:endParaRPr lang="en-US" sz="1800" dirty="0">
              <a:effectLst/>
              <a:latin typeface="+mn-lt"/>
              <a:ea typeface="Calibri" panose="020F0502020204030204" pitchFamily="34" charset="0"/>
              <a:cs typeface="Times New Roman" panose="02020603050405020304" pitchFamily="18" charset="0"/>
            </a:endParaRPr>
          </a:p>
          <a:p>
            <a:pPr marL="285750" marR="0" indent="-285750" algn="just">
              <a:lnSpc>
                <a:spcPct val="120000"/>
              </a:lnSpc>
              <a:spcBef>
                <a:spcPts val="600"/>
              </a:spcBef>
              <a:spcAft>
                <a:spcPts val="800"/>
              </a:spcAft>
              <a:buFont typeface="Wingdings" panose="05000000000000000000" pitchFamily="2" charset="2"/>
              <a:buChar char="§"/>
            </a:pPr>
            <a:r>
              <a:rPr lang="nl-NL" sz="1800" dirty="0">
                <a:solidFill>
                  <a:schemeClr val="tx1">
                    <a:lumMod val="95000"/>
                    <a:lumOff val="5000"/>
                  </a:schemeClr>
                </a:solidFill>
                <a:effectLst/>
                <a:latin typeface="+mn-lt"/>
                <a:ea typeface="Calibri" panose="020F0502020204030204" pitchFamily="34" charset="0"/>
                <a:cs typeface="Times New Roman" panose="02020603050405020304" pitchFamily="18" charset="0"/>
              </a:rPr>
              <a:t>Bộ 6 số ghi trên 6 quả bóng đó được gọi là bộ số trúng thưởng.</a:t>
            </a:r>
            <a:endParaRPr lang="en-US" sz="1800" dirty="0">
              <a:solidFill>
                <a:schemeClr val="tx1">
                  <a:lumMod val="95000"/>
                  <a:lumOff val="5000"/>
                </a:schemeClr>
              </a:solidFill>
              <a:latin typeface="+mn-lt"/>
              <a:ea typeface="Calibri" panose="020F0502020204030204" pitchFamily="34" charset="0"/>
              <a:cs typeface="Times New Roman" panose="02020603050405020304" pitchFamily="18" charset="0"/>
            </a:endParaRPr>
          </a:p>
          <a:p>
            <a:pPr marL="285750" marR="0" indent="-285750" algn="just">
              <a:lnSpc>
                <a:spcPct val="120000"/>
              </a:lnSpc>
              <a:spcBef>
                <a:spcPts val="600"/>
              </a:spcBef>
              <a:spcAft>
                <a:spcPts val="800"/>
              </a:spcAft>
              <a:buFont typeface="Wingdings" panose="05000000000000000000" pitchFamily="2" charset="2"/>
              <a:buChar char="§"/>
            </a:pPr>
            <a:r>
              <a:rPr lang="nl-NL" sz="1800" dirty="0">
                <a:effectLst/>
                <a:latin typeface="+mn-lt"/>
                <a:ea typeface="Calibri" panose="020F0502020204030204" pitchFamily="34" charset="0"/>
                <a:cs typeface="Times New Roman" panose="02020603050405020304" pitchFamily="18" charset="0"/>
              </a:rPr>
              <a:t>Nếu bộ số của người chơi trùng với bộ số trúng thưởng thì người chơi trúng giải độc đắc; nếu trùng với 5 số của bộ số trúng thưởng thì người chơi trúng giải nhất.</a:t>
            </a:r>
            <a:endParaRPr lang="en-US" sz="1800" dirty="0">
              <a:effectLst/>
              <a:latin typeface="+mn-lt"/>
              <a:ea typeface="Calibri" panose="020F0502020204030204" pitchFamily="34" charset="0"/>
              <a:cs typeface="Times New Roman" panose="02020603050405020304" pitchFamily="18" charset="0"/>
            </a:endParaRPr>
          </a:p>
          <a:p>
            <a:pPr marL="0" lvl="0" indent="0" algn="l" rtl="0">
              <a:spcBef>
                <a:spcPts val="0"/>
              </a:spcBef>
              <a:spcAft>
                <a:spcPts val="0"/>
              </a:spcAft>
              <a:buNone/>
            </a:pPr>
            <a:endParaRPr dirty="0"/>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794"/>
                                        </p:tgtEl>
                                        <p:attrNameLst>
                                          <p:attrName>style.visibility</p:attrName>
                                        </p:attrNameLst>
                                      </p:cBhvr>
                                      <p:to>
                                        <p:strVal val="visible"/>
                                      </p:to>
                                    </p:set>
                                    <p:animEffect transition="in" filter="randombar(horizontal)">
                                      <p:cBhvr>
                                        <p:cTn id="7" dur="500"/>
                                        <p:tgtEl>
                                          <p:spTgt spid="1379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3795">
                                            <p:txEl>
                                              <p:pRg st="0" end="0"/>
                                            </p:txEl>
                                          </p:spTgt>
                                        </p:tgtEl>
                                        <p:attrNameLst>
                                          <p:attrName>style.visibility</p:attrName>
                                        </p:attrNameLst>
                                      </p:cBhvr>
                                      <p:to>
                                        <p:strVal val="visible"/>
                                      </p:to>
                                    </p:set>
                                    <p:anim calcmode="lin" valueType="num">
                                      <p:cBhvr additive="base">
                                        <p:cTn id="12" dur="500" fill="hold"/>
                                        <p:tgtEl>
                                          <p:spTgt spid="13795">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379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3795">
                                            <p:txEl>
                                              <p:pRg st="1" end="1"/>
                                            </p:txEl>
                                          </p:spTgt>
                                        </p:tgtEl>
                                        <p:attrNameLst>
                                          <p:attrName>style.visibility</p:attrName>
                                        </p:attrNameLst>
                                      </p:cBhvr>
                                      <p:to>
                                        <p:strVal val="visible"/>
                                      </p:to>
                                    </p:set>
                                    <p:anim calcmode="lin" valueType="num">
                                      <p:cBhvr additive="base">
                                        <p:cTn id="18" dur="500" fill="hold"/>
                                        <p:tgtEl>
                                          <p:spTgt spid="13795">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379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3795">
                                            <p:txEl>
                                              <p:pRg st="2" end="2"/>
                                            </p:txEl>
                                          </p:spTgt>
                                        </p:tgtEl>
                                        <p:attrNameLst>
                                          <p:attrName>style.visibility</p:attrName>
                                        </p:attrNameLst>
                                      </p:cBhvr>
                                      <p:to>
                                        <p:strVal val="visible"/>
                                      </p:to>
                                    </p:set>
                                    <p:anim calcmode="lin" valueType="num">
                                      <p:cBhvr additive="base">
                                        <p:cTn id="24" dur="500" fill="hold"/>
                                        <p:tgtEl>
                                          <p:spTgt spid="13795">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379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13795">
                                            <p:txEl>
                                              <p:pRg st="3" end="3"/>
                                            </p:txEl>
                                          </p:spTgt>
                                        </p:tgtEl>
                                        <p:attrNameLst>
                                          <p:attrName>style.visibility</p:attrName>
                                        </p:attrNameLst>
                                      </p:cBhvr>
                                      <p:to>
                                        <p:strVal val="visible"/>
                                      </p:to>
                                    </p:set>
                                    <p:anim calcmode="lin" valueType="num">
                                      <p:cBhvr additive="base">
                                        <p:cTn id="30" dur="500" fill="hold"/>
                                        <p:tgtEl>
                                          <p:spTgt spid="13795">
                                            <p:txEl>
                                              <p:pRg st="3" end="3"/>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1379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94" grpId="0"/>
      <p:bldP spid="13795"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4163"/>
        <p:cNvGrpSpPr/>
        <p:nvPr/>
      </p:nvGrpSpPr>
      <p:grpSpPr>
        <a:xfrm>
          <a:off x="0" y="0"/>
          <a:ext cx="0" cy="0"/>
          <a:chOff x="0" y="0"/>
          <a:chExt cx="0" cy="0"/>
        </a:xfrm>
      </p:grpSpPr>
      <p:sp>
        <p:nvSpPr>
          <p:cNvPr id="29" name="Google Shape;13941;p38">
            <a:extLst>
              <a:ext uri="{FF2B5EF4-FFF2-40B4-BE49-F238E27FC236}">
                <a16:creationId xmlns:a16="http://schemas.microsoft.com/office/drawing/2014/main" id="{910308FF-0691-4FBE-90A1-862C050CB4AE}"/>
              </a:ext>
            </a:extLst>
          </p:cNvPr>
          <p:cNvSpPr txBox="1">
            <a:spLocks noGrp="1"/>
          </p:cNvSpPr>
          <p:nvPr>
            <p:ph type="subTitle" idx="1"/>
          </p:nvPr>
        </p:nvSpPr>
        <p:spPr>
          <a:xfrm>
            <a:off x="497909" y="931970"/>
            <a:ext cx="8148181" cy="1019923"/>
          </a:xfrm>
          <a:prstGeom prst="rect">
            <a:avLst/>
          </a:prstGeom>
        </p:spPr>
        <p:txBody>
          <a:bodyPr spcFirstLastPara="1" wrap="square" lIns="91425" tIns="91425" rIns="91425" bIns="91425" anchor="ctr" anchorCtr="0">
            <a:noAutofit/>
          </a:bodyPr>
          <a:lstStyle/>
          <a:p>
            <a:pPr>
              <a:lnSpc>
                <a:spcPct val="150000"/>
              </a:lnSpc>
            </a:pPr>
            <a:r>
              <a:rPr lang="en-US" sz="2000" dirty="0" err="1">
                <a:latin typeface="+mn-lt"/>
              </a:rPr>
              <a:t>Trở</a:t>
            </a:r>
            <a:r>
              <a:rPr lang="en-US" sz="2000" dirty="0">
                <a:latin typeface="+mn-lt"/>
              </a:rPr>
              <a:t> </a:t>
            </a:r>
            <a:r>
              <a:rPr lang="en-US" sz="2000" dirty="0" err="1">
                <a:latin typeface="+mn-lt"/>
              </a:rPr>
              <a:t>lại</a:t>
            </a:r>
            <a:r>
              <a:rPr lang="en-US" sz="2000" dirty="0">
                <a:latin typeface="+mn-lt"/>
              </a:rPr>
              <a:t> </a:t>
            </a:r>
            <a:r>
              <a:rPr lang="en-US" sz="2000" dirty="0" err="1">
                <a:latin typeface="+mn-lt"/>
              </a:rPr>
              <a:t>trò</a:t>
            </a:r>
            <a:r>
              <a:rPr lang="en-US" sz="2000" dirty="0">
                <a:latin typeface="+mn-lt"/>
              </a:rPr>
              <a:t> </a:t>
            </a:r>
            <a:r>
              <a:rPr lang="en-US" sz="2000" dirty="0" err="1">
                <a:latin typeface="+mn-lt"/>
              </a:rPr>
              <a:t>chơi</a:t>
            </a:r>
            <a:r>
              <a:rPr lang="en-US" sz="2000" dirty="0">
                <a:latin typeface="+mn-lt"/>
              </a:rPr>
              <a:t> “</a:t>
            </a:r>
            <a:r>
              <a:rPr lang="en-US" sz="2000" dirty="0" err="1">
                <a:latin typeface="+mn-lt"/>
              </a:rPr>
              <a:t>Vòng</a:t>
            </a:r>
            <a:r>
              <a:rPr lang="en-US" sz="2000" dirty="0">
                <a:latin typeface="+mn-lt"/>
              </a:rPr>
              <a:t> quay may </a:t>
            </a:r>
            <a:r>
              <a:rPr lang="en-US" sz="2000" dirty="0" err="1">
                <a:latin typeface="+mn-lt"/>
              </a:rPr>
              <a:t>mắn</a:t>
            </a:r>
            <a:r>
              <a:rPr lang="en-US" sz="2000" dirty="0">
                <a:latin typeface="+mn-lt"/>
              </a:rPr>
              <a:t>” ở </a:t>
            </a:r>
            <a:r>
              <a:rPr lang="en-US" sz="2000" b="1" dirty="0">
                <a:latin typeface="+mn-lt"/>
              </a:rPr>
              <a:t>HĐ2</a:t>
            </a:r>
            <a:r>
              <a:rPr lang="en-US" sz="2000" dirty="0">
                <a:latin typeface="+mn-lt"/>
              </a:rPr>
              <a:t>. </a:t>
            </a:r>
            <a:r>
              <a:rPr lang="en-US" sz="2000" dirty="0" err="1">
                <a:latin typeface="+mn-lt"/>
              </a:rPr>
              <a:t>Tính</a:t>
            </a:r>
            <a:r>
              <a:rPr lang="en-US" sz="2000" dirty="0">
                <a:latin typeface="+mn-lt"/>
              </a:rPr>
              <a:t> </a:t>
            </a:r>
            <a:r>
              <a:rPr lang="en-US" sz="2000" dirty="0" err="1">
                <a:latin typeface="+mn-lt"/>
              </a:rPr>
              <a:t>xác</a:t>
            </a:r>
            <a:r>
              <a:rPr lang="en-US" sz="2000" dirty="0">
                <a:latin typeface="+mn-lt"/>
              </a:rPr>
              <a:t> </a:t>
            </a:r>
            <a:r>
              <a:rPr lang="en-US" sz="2000" dirty="0" err="1">
                <a:latin typeface="+mn-lt"/>
              </a:rPr>
              <a:t>suất</a:t>
            </a:r>
            <a:r>
              <a:rPr lang="en-US" sz="2000" dirty="0">
                <a:latin typeface="+mn-lt"/>
              </a:rPr>
              <a:t> </a:t>
            </a:r>
            <a:r>
              <a:rPr lang="en-US" sz="2000" dirty="0" err="1">
                <a:latin typeface="+mn-lt"/>
              </a:rPr>
              <a:t>để</a:t>
            </a:r>
            <a:r>
              <a:rPr lang="en-US" sz="2000" dirty="0">
                <a:latin typeface="+mn-lt"/>
              </a:rPr>
              <a:t> </a:t>
            </a:r>
            <a:r>
              <a:rPr lang="en-US" sz="2000" dirty="0" err="1">
                <a:latin typeface="+mn-lt"/>
              </a:rPr>
              <a:t>người</a:t>
            </a:r>
            <a:r>
              <a:rPr lang="en-US" sz="2000" dirty="0">
                <a:latin typeface="+mn-lt"/>
              </a:rPr>
              <a:t> </a:t>
            </a:r>
            <a:r>
              <a:rPr lang="en-US" sz="2000" dirty="0" err="1">
                <a:latin typeface="+mn-lt"/>
              </a:rPr>
              <a:t>chơi</a:t>
            </a:r>
            <a:r>
              <a:rPr lang="en-US" sz="2000" dirty="0">
                <a:latin typeface="+mn-lt"/>
              </a:rPr>
              <a:t> </a:t>
            </a:r>
            <a:r>
              <a:rPr lang="en-US" sz="2000" dirty="0" err="1">
                <a:latin typeface="+mn-lt"/>
              </a:rPr>
              <a:t>nhận</a:t>
            </a:r>
            <a:r>
              <a:rPr lang="en-US" sz="2000" dirty="0">
                <a:latin typeface="+mn-lt"/>
              </a:rPr>
              <a:t> </a:t>
            </a:r>
            <a:r>
              <a:rPr lang="en-US" sz="2000" dirty="0" err="1">
                <a:latin typeface="+mn-lt"/>
              </a:rPr>
              <a:t>được</a:t>
            </a:r>
            <a:r>
              <a:rPr lang="en-US" sz="2000" dirty="0">
                <a:latin typeface="+mn-lt"/>
              </a:rPr>
              <a:t> </a:t>
            </a:r>
            <a:r>
              <a:rPr lang="en-US" sz="2000" dirty="0" err="1">
                <a:latin typeface="+mn-lt"/>
              </a:rPr>
              <a:t>loại</a:t>
            </a:r>
            <a:r>
              <a:rPr lang="en-US" sz="2000" dirty="0">
                <a:latin typeface="+mn-lt"/>
              </a:rPr>
              <a:t> </a:t>
            </a:r>
            <a:r>
              <a:rPr lang="en-US" sz="2000" dirty="0" err="1">
                <a:latin typeface="+mn-lt"/>
              </a:rPr>
              <a:t>xe</a:t>
            </a:r>
            <a:r>
              <a:rPr lang="en-US" sz="2000" dirty="0">
                <a:latin typeface="+mn-lt"/>
              </a:rPr>
              <a:t> 110 cc </a:t>
            </a:r>
            <a:r>
              <a:rPr lang="en-US" sz="2000" dirty="0" err="1">
                <a:latin typeface="+mn-lt"/>
              </a:rPr>
              <a:t>có</a:t>
            </a:r>
            <a:r>
              <a:rPr lang="en-US" sz="2000" dirty="0">
                <a:latin typeface="+mn-lt"/>
              </a:rPr>
              <a:t> </a:t>
            </a:r>
            <a:r>
              <a:rPr lang="en-US" sz="2000" dirty="0" err="1">
                <a:latin typeface="+mn-lt"/>
              </a:rPr>
              <a:t>màu</a:t>
            </a:r>
            <a:r>
              <a:rPr lang="en-US" sz="2000" dirty="0">
                <a:latin typeface="+mn-lt"/>
              </a:rPr>
              <a:t> </a:t>
            </a:r>
            <a:r>
              <a:rPr lang="en-US" sz="2000" dirty="0" err="1">
                <a:latin typeface="+mn-lt"/>
              </a:rPr>
              <a:t>trắng</a:t>
            </a:r>
            <a:r>
              <a:rPr lang="en-US" sz="2000" dirty="0">
                <a:latin typeface="+mn-lt"/>
              </a:rPr>
              <a:t> </a:t>
            </a:r>
            <a:r>
              <a:rPr lang="en-US" sz="2000" dirty="0" err="1">
                <a:latin typeface="+mn-lt"/>
              </a:rPr>
              <a:t>hoặc</a:t>
            </a:r>
            <a:r>
              <a:rPr lang="en-US" sz="2000" dirty="0">
                <a:latin typeface="+mn-lt"/>
              </a:rPr>
              <a:t> </a:t>
            </a:r>
            <a:r>
              <a:rPr lang="en-US" sz="2000" dirty="0" err="1">
                <a:latin typeface="+mn-lt"/>
              </a:rPr>
              <a:t>màu</a:t>
            </a:r>
            <a:r>
              <a:rPr lang="en-US" sz="2000" dirty="0">
                <a:latin typeface="+mn-lt"/>
              </a:rPr>
              <a:t> </a:t>
            </a:r>
            <a:r>
              <a:rPr lang="en-US" sz="2000" dirty="0" err="1">
                <a:latin typeface="+mn-lt"/>
              </a:rPr>
              <a:t>xanh</a:t>
            </a:r>
            <a:r>
              <a:rPr lang="en-US" sz="2000" dirty="0">
                <a:latin typeface="+mn-lt"/>
              </a:rPr>
              <a:t>.</a:t>
            </a:r>
          </a:p>
        </p:txBody>
      </p:sp>
      <p:sp>
        <p:nvSpPr>
          <p:cNvPr id="16" name="TextBox 15">
            <a:extLst>
              <a:ext uri="{FF2B5EF4-FFF2-40B4-BE49-F238E27FC236}">
                <a16:creationId xmlns:a16="http://schemas.microsoft.com/office/drawing/2014/main" id="{E608ACC9-E1E9-4B0C-B7E5-568DCC4AE389}"/>
              </a:ext>
            </a:extLst>
          </p:cNvPr>
          <p:cNvSpPr txBox="1"/>
          <p:nvPr/>
        </p:nvSpPr>
        <p:spPr>
          <a:xfrm>
            <a:off x="3445035" y="455615"/>
            <a:ext cx="2605036" cy="461665"/>
          </a:xfrm>
          <a:prstGeom prst="rect">
            <a:avLst/>
          </a:prstGeom>
          <a:solidFill>
            <a:schemeClr val="accent1">
              <a:lumMod val="60000"/>
              <a:lumOff val="40000"/>
            </a:schemeClr>
          </a:solidFill>
        </p:spPr>
        <p:txBody>
          <a:bodyPr wrap="square" rtlCol="0">
            <a:spAutoFit/>
          </a:bodyPr>
          <a:lstStyle/>
          <a:p>
            <a:pPr algn="ctr"/>
            <a:r>
              <a:rPr lang="en-US" sz="2400" b="1" dirty="0" err="1">
                <a:effectLst/>
                <a:latin typeface="+mn-lt"/>
                <a:ea typeface="Calibri" panose="020F0502020204030204" pitchFamily="34" charset="0"/>
                <a:cs typeface="Times New Roman" panose="02020603050405020304" pitchFamily="18" charset="0"/>
              </a:rPr>
              <a:t>Luyện</a:t>
            </a:r>
            <a:r>
              <a:rPr lang="en-US" sz="2400" b="1" dirty="0">
                <a:effectLst/>
                <a:latin typeface="+mn-lt"/>
                <a:ea typeface="Calibri" panose="020F0502020204030204" pitchFamily="34" charset="0"/>
                <a:cs typeface="Times New Roman" panose="02020603050405020304" pitchFamily="18" charset="0"/>
              </a:rPr>
              <a:t> </a:t>
            </a:r>
            <a:r>
              <a:rPr lang="en-US" sz="2400" b="1" dirty="0" err="1">
                <a:effectLst/>
                <a:latin typeface="+mn-lt"/>
                <a:ea typeface="Calibri" panose="020F0502020204030204" pitchFamily="34" charset="0"/>
                <a:cs typeface="Times New Roman" panose="02020603050405020304" pitchFamily="18" charset="0"/>
              </a:rPr>
              <a:t>tập</a:t>
            </a:r>
            <a:r>
              <a:rPr lang="en-US" sz="2400" b="1" dirty="0">
                <a:effectLst/>
                <a:latin typeface="+mn-lt"/>
                <a:ea typeface="Calibri" panose="020F0502020204030204" pitchFamily="34" charset="0"/>
                <a:cs typeface="Times New Roman" panose="02020603050405020304" pitchFamily="18" charset="0"/>
              </a:rPr>
              <a:t> 2:</a:t>
            </a:r>
            <a:endParaRPr lang="en-US" sz="2400" dirty="0">
              <a:effectLst/>
              <a:latin typeface="+mn-lt"/>
              <a:ea typeface="Calibri" panose="020F0502020204030204" pitchFamily="34" charset="0"/>
              <a:cs typeface="Times New Roman" panose="02020603050405020304" pitchFamily="18" charset="0"/>
            </a:endParaRPr>
          </a:p>
        </p:txBody>
      </p:sp>
      <p:sp>
        <p:nvSpPr>
          <p:cNvPr id="34" name="Google Shape;13940;p38">
            <a:extLst>
              <a:ext uri="{FF2B5EF4-FFF2-40B4-BE49-F238E27FC236}">
                <a16:creationId xmlns:a16="http://schemas.microsoft.com/office/drawing/2014/main" id="{C5944CF6-6099-4BE7-B7D4-1948F6720054}"/>
              </a:ext>
            </a:extLst>
          </p:cNvPr>
          <p:cNvSpPr txBox="1">
            <a:spLocks/>
          </p:cNvSpPr>
          <p:nvPr/>
        </p:nvSpPr>
        <p:spPr>
          <a:xfrm>
            <a:off x="3445035" y="1933042"/>
            <a:ext cx="2702105" cy="256726"/>
          </a:xfrm>
          <a:prstGeom prst="rect">
            <a:avLst/>
          </a:prstGeom>
          <a:noFill/>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r>
              <a:rPr lang="en-US" sz="2000" b="1" dirty="0" err="1">
                <a:solidFill>
                  <a:srgbClr val="C00000"/>
                </a:solidFill>
                <a:latin typeface="+mn-lt"/>
              </a:rPr>
              <a:t>Giải</a:t>
            </a:r>
            <a:endParaRPr lang="en-US" sz="2000" b="1" dirty="0">
              <a:solidFill>
                <a:srgbClr val="C00000"/>
              </a:solidFill>
              <a:latin typeface="+mn-lt"/>
            </a:endParaRPr>
          </a:p>
        </p:txBody>
      </p:sp>
      <mc:AlternateContent xmlns:mc="http://schemas.openxmlformats.org/markup-compatibility/2006">
        <mc:Choice xmlns:a14="http://schemas.microsoft.com/office/drawing/2010/main" Requires="a14">
          <p:sp>
            <p:nvSpPr>
              <p:cNvPr id="20" name="TextBox 19">
                <a:extLst>
                  <a:ext uri="{FF2B5EF4-FFF2-40B4-BE49-F238E27FC236}">
                    <a16:creationId xmlns:a16="http://schemas.microsoft.com/office/drawing/2014/main" id="{4ECD2EA4-201E-45DD-A5A8-09C8ECCB84A0}"/>
                  </a:ext>
                </a:extLst>
              </p:cNvPr>
              <p:cNvSpPr txBox="1"/>
              <p:nvPr/>
            </p:nvSpPr>
            <p:spPr>
              <a:xfrm>
                <a:off x="858221" y="2189768"/>
                <a:ext cx="7778663" cy="2550378"/>
              </a:xfrm>
              <a:prstGeom prst="rect">
                <a:avLst/>
              </a:prstGeom>
              <a:noFill/>
            </p:spPr>
            <p:txBody>
              <a:bodyPr wrap="square" rtlCol="0">
                <a:spAutoFit/>
              </a:bodyPr>
              <a:lstStyle/>
              <a:p>
                <a:pPr algn="just">
                  <a:lnSpc>
                    <a:spcPct val="150000"/>
                  </a:lnSpc>
                </a:pPr>
                <a:r>
                  <a:rPr lang="en-US" sz="2000" dirty="0">
                    <a:latin typeface="+mn-lt"/>
                  </a:rPr>
                  <a:t>Theo </a:t>
                </a:r>
                <a:r>
                  <a:rPr lang="en-US" sz="2000" dirty="0" err="1">
                    <a:latin typeface="+mn-lt"/>
                  </a:rPr>
                  <a:t>như</a:t>
                </a:r>
                <a:r>
                  <a:rPr lang="en-US" sz="2000" dirty="0">
                    <a:latin typeface="+mn-lt"/>
                  </a:rPr>
                  <a:t> </a:t>
                </a:r>
                <a:r>
                  <a:rPr lang="en-US" sz="2000" dirty="0" err="1">
                    <a:latin typeface="+mn-lt"/>
                  </a:rPr>
                  <a:t>sơ</a:t>
                </a:r>
                <a:r>
                  <a:rPr lang="en-US" sz="2000" dirty="0">
                    <a:latin typeface="+mn-lt"/>
                  </a:rPr>
                  <a:t> </a:t>
                </a:r>
                <a:r>
                  <a:rPr lang="en-US" sz="2000" dirty="0" err="1">
                    <a:latin typeface="+mn-lt"/>
                  </a:rPr>
                  <a:t>đồ</a:t>
                </a:r>
                <a:r>
                  <a:rPr lang="en-US" sz="2000" dirty="0">
                    <a:latin typeface="+mn-lt"/>
                  </a:rPr>
                  <a:t> </a:t>
                </a:r>
                <a:r>
                  <a:rPr lang="en-US" sz="2000" dirty="0" err="1">
                    <a:latin typeface="+mn-lt"/>
                  </a:rPr>
                  <a:t>cây</a:t>
                </a:r>
                <a:r>
                  <a:rPr lang="en-US" sz="2000" dirty="0">
                    <a:latin typeface="+mn-lt"/>
                  </a:rPr>
                  <a:t> ở </a:t>
                </a:r>
                <a:r>
                  <a:rPr lang="en-US" sz="2000" b="1" dirty="0">
                    <a:latin typeface="+mn-lt"/>
                  </a:rPr>
                  <a:t>HĐ2</a:t>
                </a:r>
                <a:r>
                  <a:rPr lang="en-US" sz="2000" dirty="0">
                    <a:latin typeface="+mn-lt"/>
                  </a:rPr>
                  <a:t> </a:t>
                </a:r>
                <a:r>
                  <a:rPr lang="en-US" sz="2000" dirty="0" err="1">
                    <a:latin typeface="+mn-lt"/>
                  </a:rPr>
                  <a:t>có</a:t>
                </a:r>
                <a:r>
                  <a:rPr lang="en-US" sz="2000" dirty="0">
                    <a:latin typeface="+mn-lt"/>
                  </a:rPr>
                  <a:t> </a:t>
                </a:r>
                <a14:m>
                  <m:oMath xmlns:m="http://schemas.openxmlformats.org/officeDocument/2006/math">
                    <m:r>
                      <a:rPr lang="en-US" sz="2000" i="1">
                        <a:latin typeface="+mn-lt"/>
                      </a:rPr>
                      <m:t>𝑛</m:t>
                    </m:r>
                    <m:r>
                      <a:rPr lang="en-US" sz="2000" i="1">
                        <a:latin typeface="+mn-lt"/>
                      </a:rPr>
                      <m:t>(</m:t>
                    </m:r>
                    <m:r>
                      <a:rPr lang="en-US" sz="2000" i="1">
                        <a:latin typeface="+mn-lt"/>
                      </a:rPr>
                      <m:t>𝛺</m:t>
                    </m:r>
                    <m:r>
                      <a:rPr lang="en-US" sz="2000" i="1">
                        <a:latin typeface="+mn-lt"/>
                      </a:rPr>
                      <m:t>)</m:t>
                    </m:r>
                  </m:oMath>
                </a14:m>
                <a:r>
                  <a:rPr lang="en-US" sz="2000" dirty="0">
                    <a:latin typeface="+mn-lt"/>
                  </a:rPr>
                  <a:t> = 8.</a:t>
                </a:r>
              </a:p>
              <a:p>
                <a:pPr algn="just">
                  <a:lnSpc>
                    <a:spcPct val="150000"/>
                  </a:lnSpc>
                </a:pPr>
                <a:r>
                  <a:rPr lang="en-US" sz="2000" dirty="0" err="1">
                    <a:latin typeface="+mn-lt"/>
                  </a:rPr>
                  <a:t>Biến</a:t>
                </a:r>
                <a:r>
                  <a:rPr lang="en-US" sz="2000" dirty="0">
                    <a:latin typeface="+mn-lt"/>
                  </a:rPr>
                  <a:t> </a:t>
                </a:r>
                <a:r>
                  <a:rPr lang="en-US" sz="2000" dirty="0" err="1">
                    <a:latin typeface="+mn-lt"/>
                  </a:rPr>
                  <a:t>cố</a:t>
                </a:r>
                <a:r>
                  <a:rPr lang="en-US" sz="2000" dirty="0">
                    <a:latin typeface="+mn-lt"/>
                  </a:rPr>
                  <a:t> A: "</a:t>
                </a:r>
                <a:r>
                  <a:rPr lang="en-US" sz="2000" dirty="0" err="1">
                    <a:latin typeface="+mn-lt"/>
                  </a:rPr>
                  <a:t>Người</a:t>
                </a:r>
                <a:r>
                  <a:rPr lang="en-US" sz="2000" dirty="0">
                    <a:latin typeface="+mn-lt"/>
                  </a:rPr>
                  <a:t> </a:t>
                </a:r>
                <a:r>
                  <a:rPr lang="en-US" sz="2000" dirty="0" err="1">
                    <a:latin typeface="+mn-lt"/>
                  </a:rPr>
                  <a:t>chơi</a:t>
                </a:r>
                <a:r>
                  <a:rPr lang="en-US" sz="2000" dirty="0">
                    <a:latin typeface="+mn-lt"/>
                  </a:rPr>
                  <a:t> </a:t>
                </a:r>
                <a:r>
                  <a:rPr lang="en-US" sz="2000" dirty="0" err="1">
                    <a:latin typeface="+mn-lt"/>
                  </a:rPr>
                  <a:t>nhận</a:t>
                </a:r>
                <a:r>
                  <a:rPr lang="en-US" sz="2000" dirty="0">
                    <a:latin typeface="+mn-lt"/>
                  </a:rPr>
                  <a:t> </a:t>
                </a:r>
                <a:r>
                  <a:rPr lang="en-US" sz="2000" dirty="0" err="1">
                    <a:latin typeface="+mn-lt"/>
                  </a:rPr>
                  <a:t>được</a:t>
                </a:r>
                <a:r>
                  <a:rPr lang="en-US" sz="2000" dirty="0">
                    <a:latin typeface="+mn-lt"/>
                  </a:rPr>
                  <a:t> </a:t>
                </a:r>
                <a:r>
                  <a:rPr lang="en-US" sz="2000" dirty="0" err="1">
                    <a:latin typeface="+mn-lt"/>
                  </a:rPr>
                  <a:t>loại</a:t>
                </a:r>
                <a:r>
                  <a:rPr lang="en-US" sz="2000" dirty="0">
                    <a:latin typeface="+mn-lt"/>
                  </a:rPr>
                  <a:t> </a:t>
                </a:r>
                <a:r>
                  <a:rPr lang="en-US" sz="2000" dirty="0" err="1">
                    <a:latin typeface="+mn-lt"/>
                  </a:rPr>
                  <a:t>xe</a:t>
                </a:r>
                <a:r>
                  <a:rPr lang="en-US" sz="2000" dirty="0">
                    <a:latin typeface="+mn-lt"/>
                  </a:rPr>
                  <a:t> 110cc </a:t>
                </a:r>
                <a:r>
                  <a:rPr lang="en-US" sz="2000" dirty="0" err="1">
                    <a:latin typeface="+mn-lt"/>
                  </a:rPr>
                  <a:t>có</a:t>
                </a:r>
                <a:r>
                  <a:rPr lang="en-US" sz="2000" dirty="0">
                    <a:latin typeface="+mn-lt"/>
                  </a:rPr>
                  <a:t> </a:t>
                </a:r>
                <a:r>
                  <a:rPr lang="en-US" sz="2000" dirty="0" err="1">
                    <a:latin typeface="+mn-lt"/>
                  </a:rPr>
                  <a:t>màu</a:t>
                </a:r>
                <a:r>
                  <a:rPr lang="en-US" sz="2000" dirty="0">
                    <a:latin typeface="+mn-lt"/>
                  </a:rPr>
                  <a:t> </a:t>
                </a:r>
                <a:r>
                  <a:rPr lang="en-US" sz="2000" dirty="0" err="1">
                    <a:latin typeface="+mn-lt"/>
                  </a:rPr>
                  <a:t>trắng</a:t>
                </a:r>
                <a:r>
                  <a:rPr lang="en-US" sz="2000" dirty="0">
                    <a:latin typeface="+mn-lt"/>
                  </a:rPr>
                  <a:t> </a:t>
                </a:r>
                <a:r>
                  <a:rPr lang="en-US" sz="2000" dirty="0" err="1">
                    <a:latin typeface="+mn-lt"/>
                  </a:rPr>
                  <a:t>hoặc</a:t>
                </a:r>
                <a:r>
                  <a:rPr lang="en-US" sz="2000" dirty="0">
                    <a:latin typeface="+mn-lt"/>
                  </a:rPr>
                  <a:t> </a:t>
                </a:r>
                <a:r>
                  <a:rPr lang="en-US" sz="2000" dirty="0" err="1">
                    <a:latin typeface="+mn-lt"/>
                  </a:rPr>
                  <a:t>màu</a:t>
                </a:r>
                <a:r>
                  <a:rPr lang="en-US" sz="2000" dirty="0">
                    <a:latin typeface="+mn-lt"/>
                  </a:rPr>
                  <a:t> </a:t>
                </a:r>
                <a:r>
                  <a:rPr lang="en-US" sz="2000" dirty="0" err="1">
                    <a:latin typeface="+mn-lt"/>
                  </a:rPr>
                  <a:t>xanh</a:t>
                </a:r>
                <a:r>
                  <a:rPr lang="en-US" sz="2000" dirty="0">
                    <a:latin typeface="+mn-lt"/>
                  </a:rPr>
                  <a:t>" </a:t>
                </a:r>
              </a:p>
              <a:p>
                <a:pPr algn="just">
                  <a:lnSpc>
                    <a:spcPct val="150000"/>
                  </a:lnSpc>
                </a:pPr>
                <a:r>
                  <a:rPr lang="en-US" sz="2000" dirty="0" err="1">
                    <a:latin typeface="+mn-lt"/>
                  </a:rPr>
                  <a:t>Có</a:t>
                </a:r>
                <a:r>
                  <a:rPr lang="en-US" sz="2000" dirty="0">
                    <a:latin typeface="+mn-lt"/>
                  </a:rPr>
                  <a:t> n(A) = 2. </a:t>
                </a:r>
              </a:p>
              <a:p>
                <a:pPr algn="just">
                  <a:lnSpc>
                    <a:spcPct val="150000"/>
                  </a:lnSpc>
                </a:pPr>
                <a:r>
                  <a:rPr lang="en-US" sz="2000" dirty="0" err="1">
                    <a:latin typeface="+mn-lt"/>
                  </a:rPr>
                  <a:t>Vậy</a:t>
                </a:r>
                <a:r>
                  <a:rPr lang="en-US" sz="2000" dirty="0">
                    <a:latin typeface="+mn-lt"/>
                  </a:rPr>
                  <a:t> P(A) = </a:t>
                </a:r>
                <a14:m>
                  <m:oMath xmlns:m="http://schemas.openxmlformats.org/officeDocument/2006/math">
                    <m:f>
                      <m:fPr>
                        <m:ctrlPr>
                          <a:rPr lang="en-US" sz="2000" i="1">
                            <a:latin typeface="+mn-lt"/>
                          </a:rPr>
                        </m:ctrlPr>
                      </m:fPr>
                      <m:num>
                        <m:r>
                          <a:rPr lang="en-US" sz="2000" i="1">
                            <a:latin typeface="+mn-lt"/>
                          </a:rPr>
                          <m:t>2</m:t>
                        </m:r>
                      </m:num>
                      <m:den>
                        <m:r>
                          <a:rPr lang="en-US" sz="2000" i="1">
                            <a:latin typeface="+mn-lt"/>
                          </a:rPr>
                          <m:t>8</m:t>
                        </m:r>
                      </m:den>
                    </m:f>
                    <m:r>
                      <a:rPr lang="en-US" sz="2000" i="1">
                        <a:latin typeface="+mn-lt"/>
                      </a:rPr>
                      <m:t>=</m:t>
                    </m:r>
                    <m:f>
                      <m:fPr>
                        <m:ctrlPr>
                          <a:rPr lang="en-US" sz="2000" i="1">
                            <a:latin typeface="+mn-lt"/>
                          </a:rPr>
                        </m:ctrlPr>
                      </m:fPr>
                      <m:num>
                        <m:r>
                          <a:rPr lang="en-US" sz="2000" i="1">
                            <a:latin typeface="+mn-lt"/>
                          </a:rPr>
                          <m:t>1</m:t>
                        </m:r>
                      </m:num>
                      <m:den>
                        <m:r>
                          <a:rPr lang="en-US" sz="2000" i="1">
                            <a:latin typeface="+mn-lt"/>
                          </a:rPr>
                          <m:t>4</m:t>
                        </m:r>
                      </m:den>
                    </m:f>
                  </m:oMath>
                </a14:m>
                <a:r>
                  <a:rPr lang="en-US" sz="2000" dirty="0">
                    <a:latin typeface="+mn-lt"/>
                  </a:rPr>
                  <a:t>.</a:t>
                </a:r>
              </a:p>
            </p:txBody>
          </p:sp>
        </mc:Choice>
        <mc:Fallback>
          <p:sp>
            <p:nvSpPr>
              <p:cNvPr id="20" name="TextBox 19">
                <a:extLst>
                  <a:ext uri="{FF2B5EF4-FFF2-40B4-BE49-F238E27FC236}">
                    <a16:creationId xmlns:a16="http://schemas.microsoft.com/office/drawing/2014/main" id="{4ECD2EA4-201E-45DD-A5A8-09C8ECCB84A0}"/>
                  </a:ext>
                </a:extLst>
              </p:cNvPr>
              <p:cNvSpPr txBox="1">
                <a:spLocks noRot="1" noChangeAspect="1" noMove="1" noResize="1" noEditPoints="1" noAdjustHandles="1" noChangeArrowheads="1" noChangeShapeType="1" noTextEdit="1"/>
              </p:cNvSpPr>
              <p:nvPr/>
            </p:nvSpPr>
            <p:spPr>
              <a:xfrm>
                <a:off x="858221" y="2189768"/>
                <a:ext cx="7778663" cy="2550378"/>
              </a:xfrm>
              <a:prstGeom prst="rect">
                <a:avLst/>
              </a:prstGeom>
              <a:blipFill>
                <a:blip r:embed="rId3"/>
                <a:stretch>
                  <a:fillRect l="-862" r="-784" b="-477"/>
                </a:stretch>
              </a:blipFill>
            </p:spPr>
            <p:txBody>
              <a:bodyPr/>
              <a:lstStyle/>
              <a:p>
                <a:r>
                  <a:rPr lang="en-US">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9">
                                            <p:txEl>
                                              <p:pRg st="0" end="0"/>
                                            </p:txEl>
                                          </p:spTgt>
                                        </p:tgtEl>
                                        <p:attrNameLst>
                                          <p:attrName>style.visibility</p:attrName>
                                        </p:attrNameLst>
                                      </p:cBhvr>
                                      <p:to>
                                        <p:strVal val="visible"/>
                                      </p:to>
                                    </p:set>
                                    <p:anim calcmode="lin" valueType="num">
                                      <p:cBhvr additive="base">
                                        <p:cTn id="13"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randombar(horizontal)">
                                      <p:cBhvr>
                                        <p:cTn id="19" dur="500"/>
                                        <p:tgtEl>
                                          <p:spTgt spid="34"/>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 calcmode="lin" valueType="num">
                                      <p:cBhvr additive="base">
                                        <p:cTn id="24"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20">
                                            <p:txEl>
                                              <p:pRg st="1" end="1"/>
                                            </p:txEl>
                                          </p:spTgt>
                                        </p:tgtEl>
                                        <p:attrNameLst>
                                          <p:attrName>style.visibility</p:attrName>
                                        </p:attrNameLst>
                                      </p:cBhvr>
                                      <p:to>
                                        <p:strVal val="visible"/>
                                      </p:to>
                                    </p:set>
                                    <p:anim calcmode="lin" valueType="num">
                                      <p:cBhvr additive="base">
                                        <p:cTn id="30" dur="500" fill="hold"/>
                                        <p:tgtEl>
                                          <p:spTgt spid="20">
                                            <p:txEl>
                                              <p:pRg st="1" end="1"/>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2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20">
                                            <p:txEl>
                                              <p:pRg st="2" end="2"/>
                                            </p:txEl>
                                          </p:spTgt>
                                        </p:tgtEl>
                                        <p:attrNameLst>
                                          <p:attrName>style.visibility</p:attrName>
                                        </p:attrNameLst>
                                      </p:cBhvr>
                                      <p:to>
                                        <p:strVal val="visible"/>
                                      </p:to>
                                    </p:set>
                                    <p:anim calcmode="lin" valueType="num">
                                      <p:cBhvr additive="base">
                                        <p:cTn id="36"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additive="base">
                                        <p:cTn id="37" dur="500" fill="hold"/>
                                        <p:tgtEl>
                                          <p:spTgt spid="2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2" presetClass="entr" presetSubtype="4" fill="hold" grpId="0" nodeType="clickEffect">
                                  <p:stCondLst>
                                    <p:cond delay="0"/>
                                  </p:stCondLst>
                                  <p:childTnLst>
                                    <p:set>
                                      <p:cBhvr>
                                        <p:cTn id="41" dur="1" fill="hold">
                                          <p:stCondLst>
                                            <p:cond delay="0"/>
                                          </p:stCondLst>
                                        </p:cTn>
                                        <p:tgtEl>
                                          <p:spTgt spid="20">
                                            <p:txEl>
                                              <p:pRg st="3" end="3"/>
                                            </p:txEl>
                                          </p:spTgt>
                                        </p:tgtEl>
                                        <p:attrNameLst>
                                          <p:attrName>style.visibility</p:attrName>
                                        </p:attrNameLst>
                                      </p:cBhvr>
                                      <p:to>
                                        <p:strVal val="visible"/>
                                      </p:to>
                                    </p:set>
                                    <p:anim calcmode="lin" valueType="num">
                                      <p:cBhvr additive="base">
                                        <p:cTn id="42"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additive="base">
                                        <p:cTn id="43" dur="500" fill="hold"/>
                                        <p:tgtEl>
                                          <p:spTgt spid="20">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build="p"/>
      <p:bldP spid="16" grpId="0"/>
      <p:bldP spid="34" grpId="0"/>
      <p:bldP spid="20"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30EE9CF-0235-488C-B189-E4BBC5471980}"/>
              </a:ext>
            </a:extLst>
          </p:cNvPr>
          <p:cNvSpPr txBox="1"/>
          <p:nvPr/>
        </p:nvSpPr>
        <p:spPr>
          <a:xfrm>
            <a:off x="3444845" y="587638"/>
            <a:ext cx="2605036" cy="400110"/>
          </a:xfrm>
          <a:prstGeom prst="rect">
            <a:avLst/>
          </a:prstGeom>
          <a:solidFill>
            <a:schemeClr val="accent1">
              <a:lumMod val="60000"/>
              <a:lumOff val="40000"/>
            </a:schemeClr>
          </a:solidFill>
        </p:spPr>
        <p:txBody>
          <a:bodyPr wrap="square" rtlCol="0">
            <a:spAutoFit/>
          </a:bodyPr>
          <a:lstStyle/>
          <a:p>
            <a:pPr algn="ctr"/>
            <a:r>
              <a:rPr lang="en-US" sz="2000" b="1" dirty="0" err="1">
                <a:effectLst/>
                <a:latin typeface="+mn-lt"/>
                <a:ea typeface="Calibri" panose="020F0502020204030204" pitchFamily="34" charset="0"/>
                <a:cs typeface="Times New Roman" panose="02020603050405020304" pitchFamily="18" charset="0"/>
              </a:rPr>
              <a:t>Luyện</a:t>
            </a:r>
            <a:r>
              <a:rPr lang="en-US" sz="2000" b="1" dirty="0">
                <a:effectLst/>
                <a:latin typeface="+mn-lt"/>
                <a:ea typeface="Calibri" panose="020F0502020204030204" pitchFamily="34" charset="0"/>
                <a:cs typeface="Times New Roman" panose="02020603050405020304" pitchFamily="18" charset="0"/>
              </a:rPr>
              <a:t> </a:t>
            </a:r>
            <a:r>
              <a:rPr lang="en-US" sz="2000" b="1" dirty="0" err="1">
                <a:effectLst/>
                <a:latin typeface="+mn-lt"/>
                <a:ea typeface="Calibri" panose="020F0502020204030204" pitchFamily="34" charset="0"/>
                <a:cs typeface="Times New Roman" panose="02020603050405020304" pitchFamily="18" charset="0"/>
              </a:rPr>
              <a:t>tập</a:t>
            </a:r>
            <a:r>
              <a:rPr lang="en-US" sz="2000" b="1" dirty="0">
                <a:effectLst/>
                <a:latin typeface="+mn-lt"/>
                <a:ea typeface="Calibri" panose="020F0502020204030204" pitchFamily="34" charset="0"/>
                <a:cs typeface="Times New Roman" panose="02020603050405020304" pitchFamily="18" charset="0"/>
              </a:rPr>
              <a:t> 3:</a:t>
            </a:r>
            <a:endParaRPr lang="en-US" sz="2000" dirty="0">
              <a:effectLst/>
              <a:latin typeface="+mn-lt"/>
              <a:ea typeface="Calibri" panose="020F050202020403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3E79E022-C10B-462A-89C4-ABC932CD0A20}"/>
              </a:ext>
            </a:extLst>
          </p:cNvPr>
          <p:cNvSpPr txBox="1"/>
          <p:nvPr/>
        </p:nvSpPr>
        <p:spPr>
          <a:xfrm>
            <a:off x="786007" y="1088822"/>
            <a:ext cx="7571985" cy="3266985"/>
          </a:xfrm>
          <a:prstGeom prst="rect">
            <a:avLst/>
          </a:prstGeom>
          <a:noFill/>
        </p:spPr>
        <p:txBody>
          <a:bodyPr wrap="square" rtlCol="0">
            <a:spAutoFit/>
          </a:bodyPr>
          <a:lstStyle/>
          <a:p>
            <a:pPr algn="just">
              <a:lnSpc>
                <a:spcPct val="150000"/>
              </a:lnSpc>
            </a:pPr>
            <a:r>
              <a:rPr lang="en-US" sz="2000" dirty="0" err="1">
                <a:latin typeface="+mn-lt"/>
              </a:rPr>
              <a:t>Trong</a:t>
            </a:r>
            <a:r>
              <a:rPr lang="en-US" sz="2000" dirty="0">
                <a:latin typeface="+mn-lt"/>
              </a:rPr>
              <a:t> </a:t>
            </a:r>
            <a:r>
              <a:rPr lang="en-US" sz="2000" dirty="0" err="1">
                <a:latin typeface="+mn-lt"/>
              </a:rPr>
              <a:t>một</a:t>
            </a:r>
            <a:r>
              <a:rPr lang="en-US" sz="2000" dirty="0">
                <a:latin typeface="+mn-lt"/>
              </a:rPr>
              <a:t> </a:t>
            </a:r>
            <a:r>
              <a:rPr lang="en-US" sz="2000" dirty="0" err="1">
                <a:latin typeface="+mn-lt"/>
              </a:rPr>
              <a:t>cuộc</a:t>
            </a:r>
            <a:r>
              <a:rPr lang="en-US" sz="2000" dirty="0">
                <a:latin typeface="+mn-lt"/>
              </a:rPr>
              <a:t> </a:t>
            </a:r>
            <a:r>
              <a:rPr lang="en-US" sz="2000" dirty="0" err="1">
                <a:latin typeface="+mn-lt"/>
              </a:rPr>
              <a:t>tổng</a:t>
            </a:r>
            <a:r>
              <a:rPr lang="en-US" sz="2000" dirty="0">
                <a:latin typeface="+mn-lt"/>
              </a:rPr>
              <a:t> </a:t>
            </a:r>
            <a:r>
              <a:rPr lang="en-US" sz="2000" dirty="0" err="1">
                <a:latin typeface="+mn-lt"/>
              </a:rPr>
              <a:t>điều</a:t>
            </a:r>
            <a:r>
              <a:rPr lang="en-US" sz="2000" dirty="0">
                <a:latin typeface="+mn-lt"/>
              </a:rPr>
              <a:t> </a:t>
            </a:r>
            <a:r>
              <a:rPr lang="en-US" sz="2000" dirty="0" err="1">
                <a:latin typeface="+mn-lt"/>
              </a:rPr>
              <a:t>tra</a:t>
            </a:r>
            <a:r>
              <a:rPr lang="en-US" sz="2000" dirty="0">
                <a:latin typeface="+mn-lt"/>
              </a:rPr>
              <a:t> </a:t>
            </a:r>
            <a:r>
              <a:rPr lang="en-US" sz="2000" dirty="0" err="1">
                <a:latin typeface="+mn-lt"/>
              </a:rPr>
              <a:t>dân</a:t>
            </a:r>
            <a:r>
              <a:rPr lang="en-US" sz="2000" dirty="0">
                <a:latin typeface="+mn-lt"/>
              </a:rPr>
              <a:t> </a:t>
            </a:r>
            <a:r>
              <a:rPr lang="en-US" sz="2000" dirty="0" err="1">
                <a:latin typeface="+mn-lt"/>
              </a:rPr>
              <a:t>số</a:t>
            </a:r>
            <a:r>
              <a:rPr lang="en-US" sz="2000" dirty="0">
                <a:latin typeface="+mn-lt"/>
              </a:rPr>
              <a:t>, </a:t>
            </a:r>
            <a:r>
              <a:rPr lang="en-US" sz="2000" dirty="0" err="1">
                <a:latin typeface="+mn-lt"/>
              </a:rPr>
              <a:t>điều</a:t>
            </a:r>
            <a:r>
              <a:rPr lang="en-US" sz="2000" dirty="0">
                <a:latin typeface="+mn-lt"/>
              </a:rPr>
              <a:t> </a:t>
            </a:r>
            <a:r>
              <a:rPr lang="en-US" sz="2000" dirty="0" err="1">
                <a:latin typeface="+mn-lt"/>
              </a:rPr>
              <a:t>tra</a:t>
            </a:r>
            <a:r>
              <a:rPr lang="en-US" sz="2000" dirty="0">
                <a:latin typeface="+mn-lt"/>
              </a:rPr>
              <a:t> </a:t>
            </a:r>
            <a:r>
              <a:rPr lang="en-US" sz="2000" dirty="0" err="1">
                <a:latin typeface="+mn-lt"/>
              </a:rPr>
              <a:t>viên</a:t>
            </a:r>
            <a:r>
              <a:rPr lang="en-US" sz="2000" dirty="0">
                <a:latin typeface="+mn-lt"/>
              </a:rPr>
              <a:t> </a:t>
            </a:r>
            <a:r>
              <a:rPr lang="en-US" sz="2000" dirty="0" err="1">
                <a:latin typeface="+mn-lt"/>
              </a:rPr>
              <a:t>chọn</a:t>
            </a:r>
            <a:r>
              <a:rPr lang="en-US" sz="2000" dirty="0">
                <a:latin typeface="+mn-lt"/>
              </a:rPr>
              <a:t> </a:t>
            </a:r>
            <a:r>
              <a:rPr lang="en-US" sz="2000" dirty="0" err="1">
                <a:latin typeface="+mn-lt"/>
              </a:rPr>
              <a:t>ngẫu</a:t>
            </a:r>
            <a:r>
              <a:rPr lang="en-US" sz="2000" dirty="0">
                <a:latin typeface="+mn-lt"/>
              </a:rPr>
              <a:t> </a:t>
            </a:r>
            <a:r>
              <a:rPr lang="en-US" sz="2000" dirty="0" err="1">
                <a:latin typeface="+mn-lt"/>
              </a:rPr>
              <a:t>nhiên</a:t>
            </a:r>
            <a:r>
              <a:rPr lang="en-US" sz="2000" dirty="0">
                <a:latin typeface="+mn-lt"/>
              </a:rPr>
              <a:t> </a:t>
            </a:r>
            <a:r>
              <a:rPr lang="en-US" sz="2000" dirty="0" err="1">
                <a:latin typeface="+mn-lt"/>
              </a:rPr>
              <a:t>một</a:t>
            </a:r>
            <a:r>
              <a:rPr lang="en-US" sz="2000" dirty="0">
                <a:latin typeface="+mn-lt"/>
              </a:rPr>
              <a:t> </a:t>
            </a:r>
            <a:r>
              <a:rPr lang="en-US" sz="2000" dirty="0" err="1">
                <a:latin typeface="+mn-lt"/>
              </a:rPr>
              <a:t>gia</a:t>
            </a:r>
            <a:r>
              <a:rPr lang="en-US" sz="2000" dirty="0">
                <a:latin typeface="+mn-lt"/>
              </a:rPr>
              <a:t> </a:t>
            </a:r>
            <a:r>
              <a:rPr lang="en-US" sz="2000" dirty="0" err="1">
                <a:latin typeface="+mn-lt"/>
              </a:rPr>
              <a:t>đình</a:t>
            </a:r>
            <a:r>
              <a:rPr lang="en-US" sz="2000" dirty="0">
                <a:latin typeface="+mn-lt"/>
              </a:rPr>
              <a:t> </a:t>
            </a:r>
            <a:r>
              <a:rPr lang="en-US" sz="2000" dirty="0" err="1">
                <a:latin typeface="+mn-lt"/>
              </a:rPr>
              <a:t>có</a:t>
            </a:r>
            <a:r>
              <a:rPr lang="en-US" sz="2000" dirty="0">
                <a:latin typeface="+mn-lt"/>
              </a:rPr>
              <a:t> </a:t>
            </a:r>
            <a:r>
              <a:rPr lang="en-US" sz="2000" dirty="0" err="1">
                <a:latin typeface="+mn-lt"/>
              </a:rPr>
              <a:t>ba</a:t>
            </a:r>
            <a:r>
              <a:rPr lang="en-US" sz="2000" dirty="0">
                <a:latin typeface="+mn-lt"/>
              </a:rPr>
              <a:t> </a:t>
            </a:r>
            <a:r>
              <a:rPr lang="en-US" sz="2000" dirty="0" err="1">
                <a:latin typeface="+mn-lt"/>
              </a:rPr>
              <a:t>người</a:t>
            </a:r>
            <a:r>
              <a:rPr lang="en-US" sz="2000" dirty="0">
                <a:latin typeface="+mn-lt"/>
              </a:rPr>
              <a:t> con </a:t>
            </a:r>
            <a:r>
              <a:rPr lang="en-US" sz="2000" dirty="0" err="1">
                <a:latin typeface="+mn-lt"/>
              </a:rPr>
              <a:t>và</a:t>
            </a:r>
            <a:r>
              <a:rPr lang="en-US" sz="2000" dirty="0">
                <a:latin typeface="+mn-lt"/>
              </a:rPr>
              <a:t> </a:t>
            </a:r>
            <a:r>
              <a:rPr lang="en-US" sz="2000" dirty="0" err="1">
                <a:latin typeface="+mn-lt"/>
              </a:rPr>
              <a:t>quan</a:t>
            </a:r>
            <a:r>
              <a:rPr lang="en-US" sz="2000" dirty="0">
                <a:latin typeface="+mn-lt"/>
              </a:rPr>
              <a:t> </a:t>
            </a:r>
            <a:r>
              <a:rPr lang="en-US" sz="2000" dirty="0" err="1">
                <a:latin typeface="+mn-lt"/>
              </a:rPr>
              <a:t>tâm</a:t>
            </a:r>
            <a:r>
              <a:rPr lang="en-US" sz="2000" dirty="0">
                <a:latin typeface="+mn-lt"/>
              </a:rPr>
              <a:t> </a:t>
            </a:r>
            <a:r>
              <a:rPr lang="en-US" sz="2000" dirty="0" err="1">
                <a:latin typeface="+mn-lt"/>
              </a:rPr>
              <a:t>giới</a:t>
            </a:r>
            <a:r>
              <a:rPr lang="en-US" sz="2000" dirty="0">
                <a:latin typeface="+mn-lt"/>
              </a:rPr>
              <a:t> </a:t>
            </a:r>
            <a:r>
              <a:rPr lang="en-US" sz="2000" dirty="0" err="1">
                <a:latin typeface="+mn-lt"/>
              </a:rPr>
              <a:t>tính</a:t>
            </a:r>
            <a:r>
              <a:rPr lang="en-US" sz="2000" dirty="0">
                <a:latin typeface="+mn-lt"/>
              </a:rPr>
              <a:t> </a:t>
            </a:r>
            <a:r>
              <a:rPr lang="en-US" sz="2000" dirty="0" err="1">
                <a:latin typeface="+mn-lt"/>
              </a:rPr>
              <a:t>của</a:t>
            </a:r>
            <a:r>
              <a:rPr lang="en-US" sz="2000" dirty="0">
                <a:latin typeface="+mn-lt"/>
              </a:rPr>
              <a:t> </a:t>
            </a:r>
            <a:r>
              <a:rPr lang="en-US" sz="2000" dirty="0" err="1">
                <a:latin typeface="+mn-lt"/>
              </a:rPr>
              <a:t>ba</a:t>
            </a:r>
            <a:r>
              <a:rPr lang="en-US" sz="2000" dirty="0">
                <a:latin typeface="+mn-lt"/>
              </a:rPr>
              <a:t> </a:t>
            </a:r>
            <a:r>
              <a:rPr lang="en-US" sz="2000" dirty="0" err="1">
                <a:latin typeface="+mn-lt"/>
              </a:rPr>
              <a:t>người</a:t>
            </a:r>
            <a:r>
              <a:rPr lang="en-US" sz="2000" dirty="0">
                <a:latin typeface="+mn-lt"/>
              </a:rPr>
              <a:t> con </a:t>
            </a:r>
            <a:r>
              <a:rPr lang="en-US" sz="2000" dirty="0" err="1">
                <a:latin typeface="+mn-lt"/>
              </a:rPr>
              <a:t>này</a:t>
            </a:r>
            <a:r>
              <a:rPr lang="en-US" sz="2000" dirty="0">
                <a:latin typeface="+mn-lt"/>
              </a:rPr>
              <a:t>.</a:t>
            </a:r>
          </a:p>
          <a:p>
            <a:pPr algn="just">
              <a:lnSpc>
                <a:spcPct val="150000"/>
              </a:lnSpc>
            </a:pPr>
            <a:r>
              <a:rPr lang="en-US" sz="2000" dirty="0">
                <a:latin typeface="+mn-lt"/>
              </a:rPr>
              <a:t>a) </a:t>
            </a:r>
            <a:r>
              <a:rPr lang="en-US" sz="2000" dirty="0" err="1">
                <a:latin typeface="+mn-lt"/>
              </a:rPr>
              <a:t>Vẽ</a:t>
            </a:r>
            <a:r>
              <a:rPr lang="en-US" sz="2000" dirty="0">
                <a:latin typeface="+mn-lt"/>
              </a:rPr>
              <a:t> </a:t>
            </a:r>
            <a:r>
              <a:rPr lang="en-US" sz="2000" dirty="0" err="1">
                <a:latin typeface="+mn-lt"/>
              </a:rPr>
              <a:t>sơ</a:t>
            </a:r>
            <a:r>
              <a:rPr lang="en-US" sz="2000" dirty="0">
                <a:latin typeface="+mn-lt"/>
              </a:rPr>
              <a:t> </a:t>
            </a:r>
            <a:r>
              <a:rPr lang="en-US" sz="2000" dirty="0" err="1">
                <a:latin typeface="+mn-lt"/>
              </a:rPr>
              <a:t>đồ</a:t>
            </a:r>
            <a:r>
              <a:rPr lang="en-US" sz="2000" dirty="0">
                <a:latin typeface="+mn-lt"/>
              </a:rPr>
              <a:t> </a:t>
            </a:r>
            <a:r>
              <a:rPr lang="en-US" sz="2000" dirty="0" err="1">
                <a:latin typeface="+mn-lt"/>
              </a:rPr>
              <a:t>hình</a:t>
            </a:r>
            <a:r>
              <a:rPr lang="en-US" sz="2000" dirty="0">
                <a:latin typeface="+mn-lt"/>
              </a:rPr>
              <a:t> </a:t>
            </a:r>
            <a:r>
              <a:rPr lang="en-US" sz="2000" dirty="0" err="1">
                <a:latin typeface="+mn-lt"/>
              </a:rPr>
              <a:t>cây</a:t>
            </a:r>
            <a:r>
              <a:rPr lang="en-US" sz="2000" dirty="0">
                <a:latin typeface="+mn-lt"/>
              </a:rPr>
              <a:t> </a:t>
            </a:r>
            <a:r>
              <a:rPr lang="en-US" sz="2000" dirty="0" err="1">
                <a:latin typeface="+mn-lt"/>
              </a:rPr>
              <a:t>để</a:t>
            </a:r>
            <a:r>
              <a:rPr lang="en-US" sz="2000" dirty="0">
                <a:latin typeface="+mn-lt"/>
              </a:rPr>
              <a:t> </a:t>
            </a:r>
            <a:r>
              <a:rPr lang="en-US" sz="2000" dirty="0" err="1">
                <a:latin typeface="+mn-lt"/>
              </a:rPr>
              <a:t>mô</a:t>
            </a:r>
            <a:r>
              <a:rPr lang="en-US" sz="2000" dirty="0">
                <a:latin typeface="+mn-lt"/>
              </a:rPr>
              <a:t> </a:t>
            </a:r>
            <a:r>
              <a:rPr lang="en-US" sz="2000" dirty="0" err="1">
                <a:latin typeface="+mn-lt"/>
              </a:rPr>
              <a:t>tả</a:t>
            </a:r>
            <a:r>
              <a:rPr lang="en-US" sz="2000" dirty="0">
                <a:latin typeface="+mn-lt"/>
              </a:rPr>
              <a:t> </a:t>
            </a:r>
            <a:r>
              <a:rPr lang="en-US" sz="2000" dirty="0" err="1">
                <a:latin typeface="+mn-lt"/>
              </a:rPr>
              <a:t>các</a:t>
            </a:r>
            <a:r>
              <a:rPr lang="en-US" sz="2000" dirty="0">
                <a:latin typeface="+mn-lt"/>
              </a:rPr>
              <a:t> </a:t>
            </a:r>
            <a:r>
              <a:rPr lang="en-US" sz="2000" dirty="0" err="1">
                <a:latin typeface="+mn-lt"/>
              </a:rPr>
              <a:t>phần</a:t>
            </a:r>
            <a:r>
              <a:rPr lang="en-US" sz="2000" dirty="0">
                <a:latin typeface="+mn-lt"/>
              </a:rPr>
              <a:t> </a:t>
            </a:r>
            <a:r>
              <a:rPr lang="en-US" sz="2000" dirty="0" err="1">
                <a:latin typeface="+mn-lt"/>
              </a:rPr>
              <a:t>tử</a:t>
            </a:r>
            <a:r>
              <a:rPr lang="en-US" sz="2000" dirty="0">
                <a:latin typeface="+mn-lt"/>
              </a:rPr>
              <a:t> </a:t>
            </a:r>
            <a:r>
              <a:rPr lang="en-US" sz="2000" dirty="0" err="1">
                <a:latin typeface="+mn-lt"/>
              </a:rPr>
              <a:t>của</a:t>
            </a:r>
            <a:r>
              <a:rPr lang="en-US" sz="2000" dirty="0">
                <a:latin typeface="+mn-lt"/>
              </a:rPr>
              <a:t> </a:t>
            </a:r>
            <a:r>
              <a:rPr lang="en-US" sz="2000" dirty="0" err="1">
                <a:latin typeface="+mn-lt"/>
              </a:rPr>
              <a:t>không</a:t>
            </a:r>
            <a:r>
              <a:rPr lang="en-US" sz="2000" dirty="0">
                <a:latin typeface="+mn-lt"/>
              </a:rPr>
              <a:t> </a:t>
            </a:r>
            <a:r>
              <a:rPr lang="en-US" sz="2000" dirty="0" err="1">
                <a:latin typeface="+mn-lt"/>
              </a:rPr>
              <a:t>gian</a:t>
            </a:r>
            <a:r>
              <a:rPr lang="en-US" sz="2000" dirty="0">
                <a:latin typeface="+mn-lt"/>
              </a:rPr>
              <a:t> </a:t>
            </a:r>
            <a:r>
              <a:rPr lang="en-US" sz="2000" dirty="0" err="1">
                <a:latin typeface="+mn-lt"/>
              </a:rPr>
              <a:t>mẫu</a:t>
            </a:r>
            <a:r>
              <a:rPr lang="en-US" sz="2000" dirty="0">
                <a:latin typeface="+mn-lt"/>
              </a:rPr>
              <a:t>.</a:t>
            </a:r>
          </a:p>
          <a:p>
            <a:pPr algn="just">
              <a:lnSpc>
                <a:spcPct val="150000"/>
              </a:lnSpc>
            </a:pPr>
            <a:r>
              <a:rPr lang="en-US" sz="2000" dirty="0">
                <a:latin typeface="+mn-lt"/>
              </a:rPr>
              <a:t>b) </a:t>
            </a:r>
            <a:r>
              <a:rPr lang="en-US" sz="2000" dirty="0" err="1">
                <a:latin typeface="+mn-lt"/>
              </a:rPr>
              <a:t>Giả</a:t>
            </a:r>
            <a:r>
              <a:rPr lang="en-US" sz="2000" dirty="0">
                <a:latin typeface="+mn-lt"/>
              </a:rPr>
              <a:t> </a:t>
            </a:r>
            <a:r>
              <a:rPr lang="en-US" sz="2000" dirty="0" err="1">
                <a:latin typeface="+mn-lt"/>
              </a:rPr>
              <a:t>thiết</a:t>
            </a:r>
            <a:r>
              <a:rPr lang="en-US" sz="2000" dirty="0">
                <a:latin typeface="+mn-lt"/>
              </a:rPr>
              <a:t> </a:t>
            </a:r>
            <a:r>
              <a:rPr lang="en-US" sz="2000" dirty="0" err="1">
                <a:latin typeface="+mn-lt"/>
              </a:rPr>
              <a:t>rằng</a:t>
            </a:r>
            <a:r>
              <a:rPr lang="en-US" sz="2000" dirty="0">
                <a:latin typeface="+mn-lt"/>
              </a:rPr>
              <a:t> </a:t>
            </a:r>
            <a:r>
              <a:rPr lang="en-US" sz="2000" dirty="0" err="1">
                <a:latin typeface="+mn-lt"/>
              </a:rPr>
              <a:t>khả</a:t>
            </a:r>
            <a:r>
              <a:rPr lang="en-US" sz="2000" dirty="0">
                <a:latin typeface="+mn-lt"/>
              </a:rPr>
              <a:t> </a:t>
            </a:r>
            <a:r>
              <a:rPr lang="en-US" sz="2000" dirty="0" err="1">
                <a:latin typeface="+mn-lt"/>
              </a:rPr>
              <a:t>năng</a:t>
            </a:r>
            <a:r>
              <a:rPr lang="en-US" sz="2000" dirty="0">
                <a:latin typeface="+mn-lt"/>
              </a:rPr>
              <a:t> </a:t>
            </a:r>
            <a:r>
              <a:rPr lang="en-US" sz="2000" dirty="0" err="1">
                <a:latin typeface="+mn-lt"/>
              </a:rPr>
              <a:t>sinh</a:t>
            </a:r>
            <a:r>
              <a:rPr lang="en-US" sz="2000" dirty="0">
                <a:latin typeface="+mn-lt"/>
              </a:rPr>
              <a:t> con </a:t>
            </a:r>
            <a:r>
              <a:rPr lang="en-US" sz="2000" dirty="0" err="1">
                <a:latin typeface="+mn-lt"/>
              </a:rPr>
              <a:t>trai</a:t>
            </a:r>
            <a:r>
              <a:rPr lang="en-US" sz="2000" dirty="0">
                <a:latin typeface="+mn-lt"/>
              </a:rPr>
              <a:t> </a:t>
            </a:r>
            <a:r>
              <a:rPr lang="en-US" sz="2000" dirty="0" err="1">
                <a:latin typeface="+mn-lt"/>
              </a:rPr>
              <a:t>và</a:t>
            </a:r>
            <a:r>
              <a:rPr lang="en-US" sz="2000" dirty="0">
                <a:latin typeface="+mn-lt"/>
              </a:rPr>
              <a:t> </a:t>
            </a:r>
            <a:r>
              <a:rPr lang="en-US" sz="2000" dirty="0" err="1">
                <a:latin typeface="+mn-lt"/>
              </a:rPr>
              <a:t>khả</a:t>
            </a:r>
            <a:r>
              <a:rPr lang="en-US" sz="2000" dirty="0">
                <a:latin typeface="+mn-lt"/>
              </a:rPr>
              <a:t> </a:t>
            </a:r>
            <a:r>
              <a:rPr lang="en-US" sz="2000" dirty="0" err="1">
                <a:latin typeface="+mn-lt"/>
              </a:rPr>
              <a:t>năng</a:t>
            </a:r>
            <a:r>
              <a:rPr lang="en-US" sz="2000" dirty="0">
                <a:latin typeface="+mn-lt"/>
              </a:rPr>
              <a:t> </a:t>
            </a:r>
            <a:r>
              <a:rPr lang="en-US" sz="2000" dirty="0" err="1">
                <a:latin typeface="+mn-lt"/>
              </a:rPr>
              <a:t>sinh</a:t>
            </a:r>
            <a:r>
              <a:rPr lang="en-US" sz="2000" dirty="0">
                <a:latin typeface="+mn-lt"/>
              </a:rPr>
              <a:t> con </a:t>
            </a:r>
            <a:r>
              <a:rPr lang="en-US" sz="2000" dirty="0" err="1">
                <a:latin typeface="+mn-lt"/>
              </a:rPr>
              <a:t>gái</a:t>
            </a:r>
            <a:r>
              <a:rPr lang="en-US" sz="2000" dirty="0">
                <a:latin typeface="+mn-lt"/>
              </a:rPr>
              <a:t> </a:t>
            </a:r>
            <a:r>
              <a:rPr lang="en-US" sz="2000" dirty="0" err="1">
                <a:latin typeface="+mn-lt"/>
              </a:rPr>
              <a:t>là</a:t>
            </a:r>
            <a:r>
              <a:rPr lang="en-US" sz="2000" dirty="0">
                <a:latin typeface="+mn-lt"/>
              </a:rPr>
              <a:t> </a:t>
            </a:r>
            <a:r>
              <a:rPr lang="en-US" sz="2000" dirty="0" err="1">
                <a:latin typeface="+mn-lt"/>
              </a:rPr>
              <a:t>như</a:t>
            </a:r>
            <a:r>
              <a:rPr lang="en-US" sz="2000" dirty="0">
                <a:latin typeface="+mn-lt"/>
              </a:rPr>
              <a:t> </a:t>
            </a:r>
            <a:r>
              <a:rPr lang="en-US" sz="2000" dirty="0" err="1">
                <a:latin typeface="+mn-lt"/>
              </a:rPr>
              <a:t>nhau</a:t>
            </a:r>
            <a:r>
              <a:rPr lang="en-US" sz="2000" dirty="0">
                <a:latin typeface="+mn-lt"/>
              </a:rPr>
              <a:t>. </a:t>
            </a:r>
            <a:r>
              <a:rPr lang="en-US" sz="2000" dirty="0" err="1">
                <a:latin typeface="+mn-lt"/>
              </a:rPr>
              <a:t>Tính</a:t>
            </a:r>
            <a:r>
              <a:rPr lang="en-US" sz="2000" dirty="0">
                <a:latin typeface="+mn-lt"/>
              </a:rPr>
              <a:t> </a:t>
            </a:r>
            <a:r>
              <a:rPr lang="en-US" sz="2000" dirty="0" err="1">
                <a:latin typeface="+mn-lt"/>
              </a:rPr>
              <a:t>xác</a:t>
            </a:r>
            <a:r>
              <a:rPr lang="en-US" sz="2000" dirty="0">
                <a:latin typeface="+mn-lt"/>
              </a:rPr>
              <a:t> </a:t>
            </a:r>
            <a:r>
              <a:rPr lang="en-US" sz="2000" dirty="0" err="1">
                <a:latin typeface="+mn-lt"/>
              </a:rPr>
              <a:t>suất</a:t>
            </a:r>
            <a:r>
              <a:rPr lang="en-US" sz="2000" dirty="0">
                <a:latin typeface="+mn-lt"/>
              </a:rPr>
              <a:t> </a:t>
            </a:r>
            <a:r>
              <a:rPr lang="en-US" sz="2000" dirty="0" err="1">
                <a:latin typeface="+mn-lt"/>
              </a:rPr>
              <a:t>để</a:t>
            </a:r>
            <a:r>
              <a:rPr lang="en-US" sz="2000" dirty="0">
                <a:latin typeface="+mn-lt"/>
              </a:rPr>
              <a:t> </a:t>
            </a:r>
            <a:r>
              <a:rPr lang="en-US" sz="2000" dirty="0" err="1">
                <a:latin typeface="+mn-lt"/>
              </a:rPr>
              <a:t>gia</a:t>
            </a:r>
            <a:r>
              <a:rPr lang="en-US" sz="2000" dirty="0">
                <a:latin typeface="+mn-lt"/>
              </a:rPr>
              <a:t> </a:t>
            </a:r>
            <a:r>
              <a:rPr lang="en-US" sz="2000" dirty="0" err="1">
                <a:latin typeface="+mn-lt"/>
              </a:rPr>
              <a:t>đình</a:t>
            </a:r>
            <a:r>
              <a:rPr lang="en-US" sz="2000" dirty="0">
                <a:latin typeface="+mn-lt"/>
              </a:rPr>
              <a:t> </a:t>
            </a:r>
            <a:r>
              <a:rPr lang="en-US" sz="2000" dirty="0" err="1">
                <a:latin typeface="+mn-lt"/>
              </a:rPr>
              <a:t>đó</a:t>
            </a:r>
            <a:r>
              <a:rPr lang="en-US" sz="2000" dirty="0">
                <a:latin typeface="+mn-lt"/>
              </a:rPr>
              <a:t> </a:t>
            </a:r>
            <a:r>
              <a:rPr lang="en-US" sz="2000" dirty="0" err="1">
                <a:latin typeface="+mn-lt"/>
              </a:rPr>
              <a:t>có</a:t>
            </a:r>
            <a:r>
              <a:rPr lang="en-US" sz="2000" dirty="0">
                <a:latin typeface="+mn-lt"/>
              </a:rPr>
              <a:t> </a:t>
            </a:r>
            <a:r>
              <a:rPr lang="en-US" sz="2000" dirty="0" err="1">
                <a:latin typeface="+mn-lt"/>
              </a:rPr>
              <a:t>một</a:t>
            </a:r>
            <a:r>
              <a:rPr lang="en-US" sz="2000" dirty="0">
                <a:latin typeface="+mn-lt"/>
              </a:rPr>
              <a:t> con </a:t>
            </a:r>
            <a:r>
              <a:rPr lang="en-US" sz="2000" dirty="0" err="1">
                <a:latin typeface="+mn-lt"/>
              </a:rPr>
              <a:t>trai</a:t>
            </a:r>
            <a:r>
              <a:rPr lang="en-US" sz="2000" dirty="0">
                <a:latin typeface="+mn-lt"/>
              </a:rPr>
              <a:t> </a:t>
            </a:r>
            <a:r>
              <a:rPr lang="en-US" sz="2000" dirty="0" err="1">
                <a:latin typeface="+mn-lt"/>
              </a:rPr>
              <a:t>và</a:t>
            </a:r>
            <a:r>
              <a:rPr lang="en-US" sz="2000" dirty="0">
                <a:latin typeface="+mn-lt"/>
              </a:rPr>
              <a:t> </a:t>
            </a:r>
            <a:r>
              <a:rPr lang="en-US" sz="2000" dirty="0" err="1">
                <a:latin typeface="+mn-lt"/>
              </a:rPr>
              <a:t>hai</a:t>
            </a:r>
            <a:r>
              <a:rPr lang="en-US" sz="2000" dirty="0">
                <a:latin typeface="+mn-lt"/>
              </a:rPr>
              <a:t> con </a:t>
            </a:r>
            <a:r>
              <a:rPr lang="en-US" sz="2000" dirty="0" err="1">
                <a:latin typeface="+mn-lt"/>
              </a:rPr>
              <a:t>gái</a:t>
            </a:r>
            <a:r>
              <a:rPr lang="en-US" sz="2000" dirty="0">
                <a:latin typeface="+mn-lt"/>
              </a:rPr>
              <a:t>.</a:t>
            </a:r>
          </a:p>
        </p:txBody>
      </p:sp>
    </p:spTree>
    <p:extLst>
      <p:ext uri="{BB962C8B-B14F-4D97-AF65-F5344CB8AC3E}">
        <p14:creationId xmlns:p14="http://schemas.microsoft.com/office/powerpoint/2010/main" val="1482425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13946;p38">
            <a:extLst>
              <a:ext uri="{FF2B5EF4-FFF2-40B4-BE49-F238E27FC236}">
                <a16:creationId xmlns:a16="http://schemas.microsoft.com/office/drawing/2014/main" id="{6C34EC54-8409-4235-B0F8-20C8A8753889}"/>
              </a:ext>
            </a:extLst>
          </p:cNvPr>
          <p:cNvSpPr/>
          <p:nvPr/>
        </p:nvSpPr>
        <p:spPr>
          <a:xfrm>
            <a:off x="3825301" y="410657"/>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ctr" rtl="0">
              <a:spcBef>
                <a:spcPts val="0"/>
              </a:spcBef>
              <a:spcAft>
                <a:spcPts val="0"/>
              </a:spcAft>
              <a:buNone/>
            </a:pPr>
            <a:endParaRPr dirty="0">
              <a:latin typeface="+mn-lt"/>
            </a:endParaRPr>
          </a:p>
        </p:txBody>
      </p:sp>
      <p:sp>
        <p:nvSpPr>
          <p:cNvPr id="13" name="Google Shape;13940;p38">
            <a:extLst>
              <a:ext uri="{FF2B5EF4-FFF2-40B4-BE49-F238E27FC236}">
                <a16:creationId xmlns:a16="http://schemas.microsoft.com/office/drawing/2014/main" id="{D233626C-81D9-486E-B84D-F82EB37D2236}"/>
              </a:ext>
            </a:extLst>
          </p:cNvPr>
          <p:cNvSpPr txBox="1">
            <a:spLocks/>
          </p:cNvSpPr>
          <p:nvPr/>
        </p:nvSpPr>
        <p:spPr>
          <a:xfrm>
            <a:off x="3249462" y="539979"/>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r>
              <a:rPr lang="en-US" sz="2200" b="1" dirty="0" err="1">
                <a:latin typeface="+mn-lt"/>
              </a:rPr>
              <a:t>Giải</a:t>
            </a:r>
            <a:endParaRPr lang="en-US" sz="2200" b="1" dirty="0">
              <a:latin typeface="+mn-lt"/>
            </a:endParaRPr>
          </a:p>
        </p:txBody>
      </p:sp>
      <p:grpSp>
        <p:nvGrpSpPr>
          <p:cNvPr id="95" name="Group 94">
            <a:extLst>
              <a:ext uri="{FF2B5EF4-FFF2-40B4-BE49-F238E27FC236}">
                <a16:creationId xmlns:a16="http://schemas.microsoft.com/office/drawing/2014/main" id="{63EFABA1-A8F3-4B7E-9DAD-3A2FEE9D7A71}"/>
              </a:ext>
            </a:extLst>
          </p:cNvPr>
          <p:cNvGrpSpPr/>
          <p:nvPr/>
        </p:nvGrpSpPr>
        <p:grpSpPr>
          <a:xfrm>
            <a:off x="2133513" y="1264905"/>
            <a:ext cx="4676557" cy="3088457"/>
            <a:chOff x="3205" y="918227"/>
            <a:chExt cx="7647207" cy="4384406"/>
          </a:xfrm>
        </p:grpSpPr>
        <p:grpSp>
          <p:nvGrpSpPr>
            <p:cNvPr id="55" name="Nhóm 128">
              <a:extLst>
                <a:ext uri="{FF2B5EF4-FFF2-40B4-BE49-F238E27FC236}">
                  <a16:creationId xmlns:a16="http://schemas.microsoft.com/office/drawing/2014/main" id="{C03D4935-6B1A-4B42-AA31-8E379D6A3709}"/>
                </a:ext>
              </a:extLst>
            </p:cNvPr>
            <p:cNvGrpSpPr/>
            <p:nvPr/>
          </p:nvGrpSpPr>
          <p:grpSpPr>
            <a:xfrm>
              <a:off x="3519182" y="1452528"/>
              <a:ext cx="3157058" cy="1271332"/>
              <a:chOff x="3519182" y="1452528"/>
              <a:chExt cx="3157058" cy="1271332"/>
            </a:xfrm>
          </p:grpSpPr>
          <p:cxnSp>
            <p:nvCxnSpPr>
              <p:cNvPr id="56" name="Đường nối Thẳng 67">
                <a:extLst>
                  <a:ext uri="{FF2B5EF4-FFF2-40B4-BE49-F238E27FC236}">
                    <a16:creationId xmlns:a16="http://schemas.microsoft.com/office/drawing/2014/main" id="{34DF11A7-99C4-4E36-A76A-1CEB3F7C8E47}"/>
                  </a:ext>
                </a:extLst>
              </p:cNvPr>
              <p:cNvCxnSpPr>
                <a:cxnSpLocks/>
              </p:cNvCxnSpPr>
              <p:nvPr/>
            </p:nvCxnSpPr>
            <p:spPr>
              <a:xfrm>
                <a:off x="5110293" y="1452528"/>
                <a:ext cx="1370204" cy="889233"/>
              </a:xfrm>
              <a:prstGeom prst="line">
                <a:avLst/>
              </a:prstGeom>
              <a:noFill/>
              <a:ln w="28575" cap="flat" cmpd="sng" algn="ctr">
                <a:solidFill>
                  <a:srgbClr val="4472C4"/>
                </a:solidFill>
                <a:prstDash val="solid"/>
                <a:miter lim="800000"/>
              </a:ln>
              <a:effectLst/>
            </p:spPr>
          </p:cxnSp>
          <p:grpSp>
            <p:nvGrpSpPr>
              <p:cNvPr id="57" name="Nhóm 126">
                <a:extLst>
                  <a:ext uri="{FF2B5EF4-FFF2-40B4-BE49-F238E27FC236}">
                    <a16:creationId xmlns:a16="http://schemas.microsoft.com/office/drawing/2014/main" id="{DE28165D-EB02-4F09-BECD-341B458D3CE2}"/>
                  </a:ext>
                </a:extLst>
              </p:cNvPr>
              <p:cNvGrpSpPr/>
              <p:nvPr/>
            </p:nvGrpSpPr>
            <p:grpSpPr>
              <a:xfrm>
                <a:off x="3519182" y="1452528"/>
                <a:ext cx="3157058" cy="1271332"/>
                <a:chOff x="3519182" y="1452528"/>
                <a:chExt cx="3157058" cy="1271332"/>
              </a:xfrm>
            </p:grpSpPr>
            <p:cxnSp>
              <p:nvCxnSpPr>
                <p:cNvPr id="58" name="Đường nối Thẳng 65">
                  <a:extLst>
                    <a:ext uri="{FF2B5EF4-FFF2-40B4-BE49-F238E27FC236}">
                      <a16:creationId xmlns:a16="http://schemas.microsoft.com/office/drawing/2014/main" id="{27F2E0B5-35A6-4134-98A3-A41B74531519}"/>
                    </a:ext>
                  </a:extLst>
                </p:cNvPr>
                <p:cNvCxnSpPr/>
                <p:nvPr/>
              </p:nvCxnSpPr>
              <p:spPr>
                <a:xfrm flipH="1">
                  <a:off x="3695351" y="1452528"/>
                  <a:ext cx="1434517" cy="889233"/>
                </a:xfrm>
                <a:prstGeom prst="line">
                  <a:avLst/>
                </a:prstGeom>
                <a:noFill/>
                <a:ln w="28575" cap="flat" cmpd="sng" algn="ctr">
                  <a:solidFill>
                    <a:srgbClr val="4472C4"/>
                  </a:solidFill>
                  <a:prstDash val="solid"/>
                  <a:miter lim="800000"/>
                </a:ln>
                <a:effectLst/>
              </p:spPr>
            </p:cxnSp>
            <p:sp>
              <p:nvSpPr>
                <p:cNvPr id="59" name="Hộp Văn bản 70">
                  <a:extLst>
                    <a:ext uri="{FF2B5EF4-FFF2-40B4-BE49-F238E27FC236}">
                      <a16:creationId xmlns:a16="http://schemas.microsoft.com/office/drawing/2014/main" id="{A59DCAAD-FCDC-40A3-9E4E-B52BFF09C3D9}"/>
                    </a:ext>
                  </a:extLst>
                </p:cNvPr>
                <p:cNvSpPr txBox="1"/>
                <p:nvPr/>
              </p:nvSpPr>
              <p:spPr>
                <a:xfrm>
                  <a:off x="3519182" y="2323750"/>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60" name="Hộp Văn bản 71">
                  <a:extLst>
                    <a:ext uri="{FF2B5EF4-FFF2-40B4-BE49-F238E27FC236}">
                      <a16:creationId xmlns:a16="http://schemas.microsoft.com/office/drawing/2014/main" id="{82FEEB6E-C2CB-4FA9-8CA5-7D4B3595FDB6}"/>
                    </a:ext>
                  </a:extLst>
                </p:cNvPr>
                <p:cNvSpPr txBox="1"/>
                <p:nvPr/>
              </p:nvSpPr>
              <p:spPr>
                <a:xfrm>
                  <a:off x="6340680" y="2323750"/>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grpSp>
          <p:nvGrpSpPr>
            <p:cNvPr id="61" name="Nhóm 84">
              <a:extLst>
                <a:ext uri="{FF2B5EF4-FFF2-40B4-BE49-F238E27FC236}">
                  <a16:creationId xmlns:a16="http://schemas.microsoft.com/office/drawing/2014/main" id="{42378B9A-00EC-4815-B481-EE29703006F8}"/>
                </a:ext>
              </a:extLst>
            </p:cNvPr>
            <p:cNvGrpSpPr/>
            <p:nvPr/>
          </p:nvGrpSpPr>
          <p:grpSpPr>
            <a:xfrm>
              <a:off x="2318864" y="3929474"/>
              <a:ext cx="1132515" cy="1297948"/>
              <a:chOff x="2315361" y="3850331"/>
              <a:chExt cx="1132515" cy="1297948"/>
            </a:xfrm>
          </p:grpSpPr>
          <p:cxnSp>
            <p:nvCxnSpPr>
              <p:cNvPr id="62" name="Đường nối Thẳng 77">
                <a:extLst>
                  <a:ext uri="{FF2B5EF4-FFF2-40B4-BE49-F238E27FC236}">
                    <a16:creationId xmlns:a16="http://schemas.microsoft.com/office/drawing/2014/main" id="{19C51210-DDC7-4505-B171-8C9AF8B8C0FB}"/>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63" name="Đường nối Thẳng 79">
                <a:extLst>
                  <a:ext uri="{FF2B5EF4-FFF2-40B4-BE49-F238E27FC236}">
                    <a16:creationId xmlns:a16="http://schemas.microsoft.com/office/drawing/2014/main" id="{2FF2E38D-5363-43F2-BF0B-AC26682A2773}"/>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64" name="Hộp Văn bản 82">
                <a:extLst>
                  <a:ext uri="{FF2B5EF4-FFF2-40B4-BE49-F238E27FC236}">
                    <a16:creationId xmlns:a16="http://schemas.microsoft.com/office/drawing/2014/main" id="{917FF6AE-202E-4ED1-9899-C1F44AF4608A}"/>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65" name="Hộp Văn bản 83">
                <a:extLst>
                  <a:ext uri="{FF2B5EF4-FFF2-40B4-BE49-F238E27FC236}">
                    <a16:creationId xmlns:a16="http://schemas.microsoft.com/office/drawing/2014/main" id="{78ACEBB1-3B9C-4D57-B093-62909C4403DF}"/>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66" name="Nhóm 86">
              <a:extLst>
                <a:ext uri="{FF2B5EF4-FFF2-40B4-BE49-F238E27FC236}">
                  <a16:creationId xmlns:a16="http://schemas.microsoft.com/office/drawing/2014/main" id="{1E8EA572-97AC-4669-89C3-037FFD95A503}"/>
                </a:ext>
              </a:extLst>
            </p:cNvPr>
            <p:cNvGrpSpPr/>
            <p:nvPr/>
          </p:nvGrpSpPr>
          <p:grpSpPr>
            <a:xfrm>
              <a:off x="3582451" y="3936144"/>
              <a:ext cx="1132515" cy="1297948"/>
              <a:chOff x="2315361" y="3850331"/>
              <a:chExt cx="1132515" cy="1297948"/>
            </a:xfrm>
          </p:grpSpPr>
          <p:cxnSp>
            <p:nvCxnSpPr>
              <p:cNvPr id="67" name="Đường nối Thẳng 87">
                <a:extLst>
                  <a:ext uri="{FF2B5EF4-FFF2-40B4-BE49-F238E27FC236}">
                    <a16:creationId xmlns:a16="http://schemas.microsoft.com/office/drawing/2014/main" id="{EE791D51-838A-4300-B685-A5556C5F4ABD}"/>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68" name="Đường nối Thẳng 88">
                <a:extLst>
                  <a:ext uri="{FF2B5EF4-FFF2-40B4-BE49-F238E27FC236}">
                    <a16:creationId xmlns:a16="http://schemas.microsoft.com/office/drawing/2014/main" id="{4AA9F533-52A2-4ED9-A8AE-12B58A785326}"/>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69" name="Hộp Văn bản 89">
                <a:extLst>
                  <a:ext uri="{FF2B5EF4-FFF2-40B4-BE49-F238E27FC236}">
                    <a16:creationId xmlns:a16="http://schemas.microsoft.com/office/drawing/2014/main" id="{1B8B045F-DEB6-4B40-885E-394E8CB89236}"/>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70" name="Hộp Văn bản 90">
                <a:extLst>
                  <a:ext uri="{FF2B5EF4-FFF2-40B4-BE49-F238E27FC236}">
                    <a16:creationId xmlns:a16="http://schemas.microsoft.com/office/drawing/2014/main" id="{03D7EA3B-201D-4889-A3BC-262C8DC7700F}"/>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71" name="Nhóm 91">
              <a:extLst>
                <a:ext uri="{FF2B5EF4-FFF2-40B4-BE49-F238E27FC236}">
                  <a16:creationId xmlns:a16="http://schemas.microsoft.com/office/drawing/2014/main" id="{25E7E558-F0ED-431E-81FC-83458B5E292B}"/>
                </a:ext>
              </a:extLst>
            </p:cNvPr>
            <p:cNvGrpSpPr/>
            <p:nvPr/>
          </p:nvGrpSpPr>
          <p:grpSpPr>
            <a:xfrm>
              <a:off x="5232635" y="3937533"/>
              <a:ext cx="1132515" cy="1297948"/>
              <a:chOff x="2315361" y="3850331"/>
              <a:chExt cx="1132515" cy="1297948"/>
            </a:xfrm>
          </p:grpSpPr>
          <p:cxnSp>
            <p:nvCxnSpPr>
              <p:cNvPr id="72" name="Đường nối Thẳng 92">
                <a:extLst>
                  <a:ext uri="{FF2B5EF4-FFF2-40B4-BE49-F238E27FC236}">
                    <a16:creationId xmlns:a16="http://schemas.microsoft.com/office/drawing/2014/main" id="{DBE620EB-6FA7-4BDD-9FBA-0C25AB170BD1}"/>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73" name="Đường nối Thẳng 93">
                <a:extLst>
                  <a:ext uri="{FF2B5EF4-FFF2-40B4-BE49-F238E27FC236}">
                    <a16:creationId xmlns:a16="http://schemas.microsoft.com/office/drawing/2014/main" id="{AD234F76-D511-461C-89F7-759CB1B413D5}"/>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74" name="Hộp Văn bản 94">
                <a:extLst>
                  <a:ext uri="{FF2B5EF4-FFF2-40B4-BE49-F238E27FC236}">
                    <a16:creationId xmlns:a16="http://schemas.microsoft.com/office/drawing/2014/main" id="{4D83F85F-DE84-491C-B0E0-82A1C09448C4}"/>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75" name="Hộp Văn bản 95">
                <a:extLst>
                  <a:ext uri="{FF2B5EF4-FFF2-40B4-BE49-F238E27FC236}">
                    <a16:creationId xmlns:a16="http://schemas.microsoft.com/office/drawing/2014/main" id="{4A996631-8835-4746-8712-04DA5F6FC7D9}"/>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76" name="Nhóm 96">
              <a:extLst>
                <a:ext uri="{FF2B5EF4-FFF2-40B4-BE49-F238E27FC236}">
                  <a16:creationId xmlns:a16="http://schemas.microsoft.com/office/drawing/2014/main" id="{280FA546-851F-4439-BC28-3C66A825C419}"/>
                </a:ext>
              </a:extLst>
            </p:cNvPr>
            <p:cNvGrpSpPr/>
            <p:nvPr/>
          </p:nvGrpSpPr>
          <p:grpSpPr>
            <a:xfrm>
              <a:off x="6517897" y="3915572"/>
              <a:ext cx="1132515" cy="1297948"/>
              <a:chOff x="2315361" y="3850331"/>
              <a:chExt cx="1132515" cy="1297948"/>
            </a:xfrm>
          </p:grpSpPr>
          <p:cxnSp>
            <p:nvCxnSpPr>
              <p:cNvPr id="77" name="Đường nối Thẳng 97">
                <a:extLst>
                  <a:ext uri="{FF2B5EF4-FFF2-40B4-BE49-F238E27FC236}">
                    <a16:creationId xmlns:a16="http://schemas.microsoft.com/office/drawing/2014/main" id="{D7DD29E6-7375-4BDF-8505-870D2EE942B3}"/>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78" name="Đường nối Thẳng 98">
                <a:extLst>
                  <a:ext uri="{FF2B5EF4-FFF2-40B4-BE49-F238E27FC236}">
                    <a16:creationId xmlns:a16="http://schemas.microsoft.com/office/drawing/2014/main" id="{E77E30C9-4862-43EE-A4F8-6C9B274BECA1}"/>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79" name="Hộp Văn bản 99">
                <a:extLst>
                  <a:ext uri="{FF2B5EF4-FFF2-40B4-BE49-F238E27FC236}">
                    <a16:creationId xmlns:a16="http://schemas.microsoft.com/office/drawing/2014/main" id="{0A6D5F66-36A4-47C1-8B9F-C009375B746F}"/>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80" name="Hộp Văn bản 100">
                <a:extLst>
                  <a:ext uri="{FF2B5EF4-FFF2-40B4-BE49-F238E27FC236}">
                    <a16:creationId xmlns:a16="http://schemas.microsoft.com/office/drawing/2014/main" id="{A5F956DC-A6F0-4B16-AFAE-D0840E1536E8}"/>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81" name="Nhóm 110">
              <a:extLst>
                <a:ext uri="{FF2B5EF4-FFF2-40B4-BE49-F238E27FC236}">
                  <a16:creationId xmlns:a16="http://schemas.microsoft.com/office/drawing/2014/main" id="{C20F7460-D5E1-4C8E-A305-973CB4748F5C}"/>
                </a:ext>
              </a:extLst>
            </p:cNvPr>
            <p:cNvGrpSpPr/>
            <p:nvPr/>
          </p:nvGrpSpPr>
          <p:grpSpPr>
            <a:xfrm>
              <a:off x="2813110" y="2723860"/>
              <a:ext cx="1558957" cy="1107185"/>
              <a:chOff x="2813110" y="2723860"/>
              <a:chExt cx="1558957" cy="1107185"/>
            </a:xfrm>
          </p:grpSpPr>
          <p:cxnSp>
            <p:nvCxnSpPr>
              <p:cNvPr id="82" name="Đường nối Thẳng 73">
                <a:extLst>
                  <a:ext uri="{FF2B5EF4-FFF2-40B4-BE49-F238E27FC236}">
                    <a16:creationId xmlns:a16="http://schemas.microsoft.com/office/drawing/2014/main" id="{6578E14E-9908-4F1B-8ECB-28FFF03C040B}"/>
                  </a:ext>
                </a:extLst>
              </p:cNvPr>
              <p:cNvCxnSpPr>
                <a:cxnSpLocks/>
                <a:stCxn id="59" idx="2"/>
                <a:endCxn id="84" idx="0"/>
              </p:cNvCxnSpPr>
              <p:nvPr/>
            </p:nvCxnSpPr>
            <p:spPr>
              <a:xfrm flipH="1">
                <a:off x="2980890" y="2723860"/>
                <a:ext cx="706072" cy="707075"/>
              </a:xfrm>
              <a:prstGeom prst="line">
                <a:avLst/>
              </a:prstGeom>
              <a:noFill/>
              <a:ln w="28575" cap="flat" cmpd="sng" algn="ctr">
                <a:solidFill>
                  <a:srgbClr val="4472C4"/>
                </a:solidFill>
                <a:prstDash val="solid"/>
                <a:miter lim="800000"/>
              </a:ln>
              <a:effectLst/>
            </p:spPr>
          </p:cxnSp>
          <p:cxnSp>
            <p:nvCxnSpPr>
              <p:cNvPr id="83" name="Đường nối Thẳng 75">
                <a:extLst>
                  <a:ext uri="{FF2B5EF4-FFF2-40B4-BE49-F238E27FC236}">
                    <a16:creationId xmlns:a16="http://schemas.microsoft.com/office/drawing/2014/main" id="{CFEB54D9-5402-4913-97E3-84E98BD9D46F}"/>
                  </a:ext>
                </a:extLst>
              </p:cNvPr>
              <p:cNvCxnSpPr>
                <a:cxnSpLocks/>
                <a:stCxn id="59" idx="2"/>
                <a:endCxn id="85" idx="0"/>
              </p:cNvCxnSpPr>
              <p:nvPr/>
            </p:nvCxnSpPr>
            <p:spPr>
              <a:xfrm>
                <a:off x="3686962" y="2723860"/>
                <a:ext cx="517325" cy="682394"/>
              </a:xfrm>
              <a:prstGeom prst="line">
                <a:avLst/>
              </a:prstGeom>
              <a:noFill/>
              <a:ln w="28575" cap="flat" cmpd="sng" algn="ctr">
                <a:solidFill>
                  <a:srgbClr val="4472C4"/>
                </a:solidFill>
                <a:prstDash val="solid"/>
                <a:miter lim="800000"/>
              </a:ln>
              <a:effectLst/>
            </p:spPr>
          </p:cxnSp>
          <p:sp>
            <p:nvSpPr>
              <p:cNvPr id="84" name="Hộp Văn bản 104">
                <a:extLst>
                  <a:ext uri="{FF2B5EF4-FFF2-40B4-BE49-F238E27FC236}">
                    <a16:creationId xmlns:a16="http://schemas.microsoft.com/office/drawing/2014/main" id="{4CDB6018-A936-41A8-BE5C-2A97D5772157}"/>
                  </a:ext>
                </a:extLst>
              </p:cNvPr>
              <p:cNvSpPr txBox="1"/>
              <p:nvPr/>
            </p:nvSpPr>
            <p:spPr>
              <a:xfrm>
                <a:off x="2813110" y="3430935"/>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85" name="Hộp Văn bản 106">
                <a:extLst>
                  <a:ext uri="{FF2B5EF4-FFF2-40B4-BE49-F238E27FC236}">
                    <a16:creationId xmlns:a16="http://schemas.microsoft.com/office/drawing/2014/main" id="{0DA93C69-F586-43EC-B4DD-7AE61F175160}"/>
                  </a:ext>
                </a:extLst>
              </p:cNvPr>
              <p:cNvSpPr txBox="1"/>
              <p:nvPr/>
            </p:nvSpPr>
            <p:spPr>
              <a:xfrm>
                <a:off x="4036507" y="3406254"/>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86" name="Nhóm 112">
              <a:extLst>
                <a:ext uri="{FF2B5EF4-FFF2-40B4-BE49-F238E27FC236}">
                  <a16:creationId xmlns:a16="http://schemas.microsoft.com/office/drawing/2014/main" id="{A2B4630B-5DBD-4DD6-B0B1-8022BFFC6537}"/>
                </a:ext>
              </a:extLst>
            </p:cNvPr>
            <p:cNvGrpSpPr/>
            <p:nvPr/>
          </p:nvGrpSpPr>
          <p:grpSpPr>
            <a:xfrm>
              <a:off x="5710108" y="2723860"/>
              <a:ext cx="1565946" cy="1068602"/>
              <a:chOff x="2813110" y="2762443"/>
              <a:chExt cx="1565946" cy="1068602"/>
            </a:xfrm>
          </p:grpSpPr>
          <p:cxnSp>
            <p:nvCxnSpPr>
              <p:cNvPr id="87" name="Đường nối Thẳng 113">
                <a:extLst>
                  <a:ext uri="{FF2B5EF4-FFF2-40B4-BE49-F238E27FC236}">
                    <a16:creationId xmlns:a16="http://schemas.microsoft.com/office/drawing/2014/main" id="{3B8481C1-4876-4660-9FCC-ADA86C173B8A}"/>
                  </a:ext>
                </a:extLst>
              </p:cNvPr>
              <p:cNvCxnSpPr>
                <a:cxnSpLocks/>
                <a:stCxn id="60" idx="2"/>
                <a:endCxn id="89" idx="0"/>
              </p:cNvCxnSpPr>
              <p:nvPr/>
            </p:nvCxnSpPr>
            <p:spPr>
              <a:xfrm flipH="1">
                <a:off x="2980890" y="2762443"/>
                <a:ext cx="630572" cy="668492"/>
              </a:xfrm>
              <a:prstGeom prst="line">
                <a:avLst/>
              </a:prstGeom>
              <a:noFill/>
              <a:ln w="28575" cap="flat" cmpd="sng" algn="ctr">
                <a:solidFill>
                  <a:srgbClr val="4472C4"/>
                </a:solidFill>
                <a:prstDash val="solid"/>
                <a:miter lim="800000"/>
              </a:ln>
              <a:effectLst/>
            </p:spPr>
          </p:cxnSp>
          <p:cxnSp>
            <p:nvCxnSpPr>
              <p:cNvPr id="88" name="Đường nối Thẳng 114">
                <a:extLst>
                  <a:ext uri="{FF2B5EF4-FFF2-40B4-BE49-F238E27FC236}">
                    <a16:creationId xmlns:a16="http://schemas.microsoft.com/office/drawing/2014/main" id="{FE811EE3-C407-4813-8AB6-8122A9BA7701}"/>
                  </a:ext>
                </a:extLst>
              </p:cNvPr>
              <p:cNvCxnSpPr>
                <a:cxnSpLocks/>
                <a:stCxn id="60" idx="2"/>
                <a:endCxn id="90" idx="0"/>
              </p:cNvCxnSpPr>
              <p:nvPr/>
            </p:nvCxnSpPr>
            <p:spPr>
              <a:xfrm>
                <a:off x="3611462" y="2762443"/>
                <a:ext cx="599814" cy="668492"/>
              </a:xfrm>
              <a:prstGeom prst="line">
                <a:avLst/>
              </a:prstGeom>
              <a:noFill/>
              <a:ln w="28575" cap="flat" cmpd="sng" algn="ctr">
                <a:solidFill>
                  <a:srgbClr val="4472C4"/>
                </a:solidFill>
                <a:prstDash val="solid"/>
                <a:miter lim="800000"/>
              </a:ln>
              <a:effectLst/>
            </p:spPr>
          </p:cxnSp>
          <p:sp>
            <p:nvSpPr>
              <p:cNvPr id="89" name="Hộp Văn bản 115">
                <a:extLst>
                  <a:ext uri="{FF2B5EF4-FFF2-40B4-BE49-F238E27FC236}">
                    <a16:creationId xmlns:a16="http://schemas.microsoft.com/office/drawing/2014/main" id="{68CEA2B1-C266-4C64-AF76-9741849A4D4E}"/>
                  </a:ext>
                </a:extLst>
              </p:cNvPr>
              <p:cNvSpPr txBox="1"/>
              <p:nvPr/>
            </p:nvSpPr>
            <p:spPr>
              <a:xfrm>
                <a:off x="2813110" y="3430935"/>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90" name="Hộp Văn bản 116">
                <a:extLst>
                  <a:ext uri="{FF2B5EF4-FFF2-40B4-BE49-F238E27FC236}">
                    <a16:creationId xmlns:a16="http://schemas.microsoft.com/office/drawing/2014/main" id="{F6017412-45F8-4CD2-BC64-D7026C603F32}"/>
                  </a:ext>
                </a:extLst>
              </p:cNvPr>
              <p:cNvSpPr txBox="1"/>
              <p:nvPr/>
            </p:nvSpPr>
            <p:spPr>
              <a:xfrm>
                <a:off x="4043496" y="3430935"/>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sp>
          <p:nvSpPr>
            <p:cNvPr id="91" name="Hộp Văn bản 123">
              <a:extLst>
                <a:ext uri="{FF2B5EF4-FFF2-40B4-BE49-F238E27FC236}">
                  <a16:creationId xmlns:a16="http://schemas.microsoft.com/office/drawing/2014/main" id="{642F4880-14CD-4557-8C07-253007A7C621}"/>
                </a:ext>
              </a:extLst>
            </p:cNvPr>
            <p:cNvSpPr txBox="1"/>
            <p:nvPr/>
          </p:nvSpPr>
          <p:spPr>
            <a:xfrm>
              <a:off x="285572" y="2295366"/>
              <a:ext cx="2113330" cy="511459"/>
            </a:xfrm>
            <a:prstGeom prst="rect">
              <a:avLst/>
            </a:prstGeom>
            <a:noFill/>
          </p:spPr>
          <p:txBody>
            <a:bodyPr wrap="square" rtlCol="0">
              <a:spAutoFit/>
            </a:bodyPr>
            <a:lstStyle/>
            <a:p>
              <a:pPr>
                <a:buClrTx/>
                <a:buFontTx/>
                <a:buNone/>
              </a:pPr>
              <a:r>
                <a:rPr lang="en-US" sz="2000" kern="1200" dirty="0">
                  <a:solidFill>
                    <a:prstClr val="black"/>
                  </a:solidFill>
                  <a:latin typeface="+mn-lt"/>
                  <a:ea typeface="+mn-ea"/>
                  <a:cs typeface="+mn-cs"/>
                </a:rPr>
                <a:t>Con </a:t>
              </a:r>
              <a:r>
                <a:rPr lang="en-US" sz="2000" kern="1200" dirty="0" err="1">
                  <a:solidFill>
                    <a:prstClr val="black"/>
                  </a:solidFill>
                  <a:latin typeface="+mn-lt"/>
                  <a:ea typeface="+mn-ea"/>
                  <a:cs typeface="+mn-cs"/>
                </a:rPr>
                <a:t>đầu</a:t>
              </a:r>
              <a:endParaRPr lang="en-US" sz="2000" kern="1200" dirty="0">
                <a:solidFill>
                  <a:prstClr val="black"/>
                </a:solidFill>
                <a:latin typeface="+mn-lt"/>
                <a:ea typeface="+mn-ea"/>
                <a:cs typeface="+mn-cs"/>
              </a:endParaRPr>
            </a:p>
          </p:txBody>
        </p:sp>
        <p:sp>
          <p:nvSpPr>
            <p:cNvPr id="92" name="Hộp Văn bản 124">
              <a:extLst>
                <a:ext uri="{FF2B5EF4-FFF2-40B4-BE49-F238E27FC236}">
                  <a16:creationId xmlns:a16="http://schemas.microsoft.com/office/drawing/2014/main" id="{AD3D8654-959C-48DC-ADB5-124BE2FDB8FF}"/>
                </a:ext>
              </a:extLst>
            </p:cNvPr>
            <p:cNvSpPr txBox="1"/>
            <p:nvPr/>
          </p:nvSpPr>
          <p:spPr>
            <a:xfrm>
              <a:off x="139668" y="3395870"/>
              <a:ext cx="2597068" cy="511459"/>
            </a:xfrm>
            <a:prstGeom prst="rect">
              <a:avLst/>
            </a:prstGeom>
            <a:noFill/>
          </p:spPr>
          <p:txBody>
            <a:bodyPr wrap="square" rtlCol="0">
              <a:spAutoFit/>
            </a:bodyPr>
            <a:lstStyle/>
            <a:p>
              <a:pPr>
                <a:buClrTx/>
                <a:buFontTx/>
                <a:buNone/>
              </a:pPr>
              <a:r>
                <a:rPr lang="en-US" sz="2000" kern="1200" dirty="0">
                  <a:solidFill>
                    <a:prstClr val="black"/>
                  </a:solidFill>
                  <a:latin typeface="+mn-lt"/>
                  <a:ea typeface="+mn-ea"/>
                  <a:cs typeface="+mn-cs"/>
                </a:rPr>
                <a:t>Con </a:t>
              </a:r>
              <a:r>
                <a:rPr lang="en-US" sz="2000" kern="1200" dirty="0" err="1">
                  <a:solidFill>
                    <a:prstClr val="black"/>
                  </a:solidFill>
                  <a:latin typeface="+mn-lt"/>
                  <a:ea typeface="+mn-ea"/>
                  <a:cs typeface="+mn-cs"/>
                </a:rPr>
                <a:t>thứ</a:t>
              </a:r>
              <a:r>
                <a:rPr lang="en-US" sz="2000" kern="1200" dirty="0">
                  <a:solidFill>
                    <a:prstClr val="black"/>
                  </a:solidFill>
                  <a:latin typeface="+mn-lt"/>
                  <a:ea typeface="+mn-ea"/>
                  <a:cs typeface="+mn-cs"/>
                </a:rPr>
                <a:t> </a:t>
              </a:r>
              <a:r>
                <a:rPr lang="en-US" sz="2000" kern="1200" dirty="0" err="1">
                  <a:solidFill>
                    <a:prstClr val="black"/>
                  </a:solidFill>
                  <a:latin typeface="+mn-lt"/>
                  <a:ea typeface="+mn-ea"/>
                  <a:cs typeface="+mn-cs"/>
                </a:rPr>
                <a:t>hai</a:t>
              </a:r>
              <a:endParaRPr lang="en-US" sz="2000" kern="1200" dirty="0">
                <a:solidFill>
                  <a:prstClr val="black"/>
                </a:solidFill>
                <a:latin typeface="+mn-lt"/>
                <a:ea typeface="+mn-ea"/>
                <a:cs typeface="+mn-cs"/>
              </a:endParaRPr>
            </a:p>
          </p:txBody>
        </p:sp>
        <p:sp>
          <p:nvSpPr>
            <p:cNvPr id="93" name="Hộp Văn bản 125">
              <a:extLst>
                <a:ext uri="{FF2B5EF4-FFF2-40B4-BE49-F238E27FC236}">
                  <a16:creationId xmlns:a16="http://schemas.microsoft.com/office/drawing/2014/main" id="{FFDD9DF8-F3E8-45E9-8ED3-DD86C9739CA9}"/>
                </a:ext>
              </a:extLst>
            </p:cNvPr>
            <p:cNvSpPr txBox="1"/>
            <p:nvPr/>
          </p:nvSpPr>
          <p:spPr>
            <a:xfrm>
              <a:off x="3205" y="4752103"/>
              <a:ext cx="2607526" cy="550530"/>
            </a:xfrm>
            <a:prstGeom prst="rect">
              <a:avLst/>
            </a:prstGeom>
            <a:noFill/>
          </p:spPr>
          <p:txBody>
            <a:bodyPr wrap="square" rtlCol="0">
              <a:spAutoFit/>
            </a:bodyPr>
            <a:lstStyle/>
            <a:p>
              <a:pPr>
                <a:buClrTx/>
                <a:buFontTx/>
                <a:buNone/>
              </a:pPr>
              <a:r>
                <a:rPr lang="en-US" sz="2000" kern="1200" dirty="0">
                  <a:solidFill>
                    <a:prstClr val="black"/>
                  </a:solidFill>
                  <a:latin typeface="+mn-lt"/>
                  <a:ea typeface="+mn-ea"/>
                  <a:cs typeface="+mn-cs"/>
                </a:rPr>
                <a:t>Con </a:t>
              </a:r>
              <a:r>
                <a:rPr lang="en-US" sz="2000" kern="1200" dirty="0" err="1">
                  <a:solidFill>
                    <a:prstClr val="black"/>
                  </a:solidFill>
                  <a:latin typeface="+mn-lt"/>
                  <a:ea typeface="+mn-ea"/>
                  <a:cs typeface="+mn-cs"/>
                </a:rPr>
                <a:t>thứ</a:t>
              </a:r>
              <a:r>
                <a:rPr lang="en-US" sz="2000" kern="1200" dirty="0">
                  <a:solidFill>
                    <a:prstClr val="black"/>
                  </a:solidFill>
                  <a:latin typeface="+mn-lt"/>
                  <a:ea typeface="+mn-ea"/>
                  <a:cs typeface="+mn-cs"/>
                </a:rPr>
                <a:t> </a:t>
              </a:r>
              <a:r>
                <a:rPr lang="en-US" sz="2000" kern="1200" dirty="0" err="1">
                  <a:solidFill>
                    <a:prstClr val="black"/>
                  </a:solidFill>
                  <a:latin typeface="+mn-lt"/>
                  <a:ea typeface="+mn-ea"/>
                  <a:cs typeface="+mn-cs"/>
                </a:rPr>
                <a:t>ba</a:t>
              </a:r>
              <a:endParaRPr lang="en-US" sz="2000" kern="1200" dirty="0">
                <a:solidFill>
                  <a:prstClr val="black"/>
                </a:solidFill>
                <a:latin typeface="+mn-lt"/>
                <a:ea typeface="+mn-ea"/>
                <a:cs typeface="+mn-cs"/>
              </a:endParaRPr>
            </a:p>
          </p:txBody>
        </p:sp>
        <p:sp>
          <p:nvSpPr>
            <p:cNvPr id="94" name="Hộp Văn bản 2">
              <a:extLst>
                <a:ext uri="{FF2B5EF4-FFF2-40B4-BE49-F238E27FC236}">
                  <a16:creationId xmlns:a16="http://schemas.microsoft.com/office/drawing/2014/main" id="{9F0169B9-37B3-4A32-ACAA-1382DDDDBC96}"/>
                </a:ext>
              </a:extLst>
            </p:cNvPr>
            <p:cNvSpPr txBox="1"/>
            <p:nvPr/>
          </p:nvSpPr>
          <p:spPr>
            <a:xfrm>
              <a:off x="4567401" y="918227"/>
              <a:ext cx="1249608" cy="400110"/>
            </a:xfrm>
            <a:prstGeom prst="rect">
              <a:avLst/>
            </a:prstGeom>
            <a:noFill/>
          </p:spPr>
          <p:txBody>
            <a:bodyPr wrap="square" rtlCol="0">
              <a:spAutoFit/>
            </a:bodyPr>
            <a:lstStyle/>
            <a:p>
              <a:pPr>
                <a:buClrTx/>
                <a:buFontTx/>
                <a:buNone/>
              </a:pPr>
              <a:r>
                <a:rPr lang="en-US" sz="2000" kern="1200">
                  <a:solidFill>
                    <a:prstClr val="black"/>
                  </a:solidFill>
                  <a:latin typeface="+mn-lt"/>
                  <a:ea typeface="+mn-ea"/>
                  <a:cs typeface="+mn-cs"/>
                </a:rPr>
                <a:t>Gốc</a:t>
              </a:r>
            </a:p>
          </p:txBody>
        </p:sp>
      </p:grpSp>
      <p:sp>
        <p:nvSpPr>
          <p:cNvPr id="96" name="TextBox 95">
            <a:extLst>
              <a:ext uri="{FF2B5EF4-FFF2-40B4-BE49-F238E27FC236}">
                <a16:creationId xmlns:a16="http://schemas.microsoft.com/office/drawing/2014/main" id="{C4819831-04CD-4CD9-8A7A-96F74B7FABA3}"/>
              </a:ext>
            </a:extLst>
          </p:cNvPr>
          <p:cNvSpPr txBox="1"/>
          <p:nvPr/>
        </p:nvSpPr>
        <p:spPr>
          <a:xfrm>
            <a:off x="688931" y="1064850"/>
            <a:ext cx="814192" cy="400110"/>
          </a:xfrm>
          <a:prstGeom prst="rect">
            <a:avLst/>
          </a:prstGeom>
          <a:noFill/>
        </p:spPr>
        <p:txBody>
          <a:bodyPr wrap="square" rtlCol="0">
            <a:spAutoFit/>
          </a:bodyPr>
          <a:lstStyle/>
          <a:p>
            <a:r>
              <a:rPr lang="en-US" sz="2000" dirty="0"/>
              <a:t>a)</a:t>
            </a:r>
          </a:p>
        </p:txBody>
      </p:sp>
    </p:spTree>
    <p:extLst>
      <p:ext uri="{BB962C8B-B14F-4D97-AF65-F5344CB8AC3E}">
        <p14:creationId xmlns:p14="http://schemas.microsoft.com/office/powerpoint/2010/main" val="26760318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randombar(horizontal)">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96"/>
                                        </p:tgtEl>
                                        <p:attrNameLst>
                                          <p:attrName>style.visibility</p:attrName>
                                        </p:attrNameLst>
                                      </p:cBhvr>
                                      <p:to>
                                        <p:strVal val="visible"/>
                                      </p:to>
                                    </p:set>
                                    <p:animEffect transition="in" filter="randombar(horizontal)">
                                      <p:cBhvr>
                                        <p:cTn id="15" dur="500"/>
                                        <p:tgtEl>
                                          <p:spTgt spid="96"/>
                                        </p:tgtEl>
                                      </p:cBhvr>
                                    </p:animEffect>
                                  </p:childTnLst>
                                </p:cTn>
                              </p:par>
                            </p:childTnLst>
                          </p:cTn>
                        </p:par>
                      </p:childTnLst>
                    </p:cTn>
                  </p:par>
                  <p:par>
                    <p:cTn id="16" fill="hold">
                      <p:stCondLst>
                        <p:cond delay="indefinite"/>
                      </p:stCondLst>
                      <p:childTnLst>
                        <p:par>
                          <p:cTn id="17" fill="hold">
                            <p:stCondLst>
                              <p:cond delay="0"/>
                            </p:stCondLst>
                            <p:childTnLst>
                              <p:par>
                                <p:cTn id="18" presetID="53" presetClass="entr" presetSubtype="16" fill="hold" nodeType="clickEffect">
                                  <p:stCondLst>
                                    <p:cond delay="0"/>
                                  </p:stCondLst>
                                  <p:childTnLst>
                                    <p:set>
                                      <p:cBhvr>
                                        <p:cTn id="19" dur="1" fill="hold">
                                          <p:stCondLst>
                                            <p:cond delay="0"/>
                                          </p:stCondLst>
                                        </p:cTn>
                                        <p:tgtEl>
                                          <p:spTgt spid="95"/>
                                        </p:tgtEl>
                                        <p:attrNameLst>
                                          <p:attrName>style.visibility</p:attrName>
                                        </p:attrNameLst>
                                      </p:cBhvr>
                                      <p:to>
                                        <p:strVal val="visible"/>
                                      </p:to>
                                    </p:set>
                                    <p:anim calcmode="lin" valueType="num">
                                      <p:cBhvr>
                                        <p:cTn id="20" dur="500" fill="hold"/>
                                        <p:tgtEl>
                                          <p:spTgt spid="95"/>
                                        </p:tgtEl>
                                        <p:attrNameLst>
                                          <p:attrName>ppt_w</p:attrName>
                                        </p:attrNameLst>
                                      </p:cBhvr>
                                      <p:tavLst>
                                        <p:tav tm="0">
                                          <p:val>
                                            <p:fltVal val="0"/>
                                          </p:val>
                                        </p:tav>
                                        <p:tav tm="100000">
                                          <p:val>
                                            <p:strVal val="#ppt_w"/>
                                          </p:val>
                                        </p:tav>
                                      </p:tavLst>
                                    </p:anim>
                                    <p:anim calcmode="lin" valueType="num">
                                      <p:cBhvr>
                                        <p:cTn id="21" dur="500" fill="hold"/>
                                        <p:tgtEl>
                                          <p:spTgt spid="95"/>
                                        </p:tgtEl>
                                        <p:attrNameLst>
                                          <p:attrName>ppt_h</p:attrName>
                                        </p:attrNameLst>
                                      </p:cBhvr>
                                      <p:tavLst>
                                        <p:tav tm="0">
                                          <p:val>
                                            <p:fltVal val="0"/>
                                          </p:val>
                                        </p:tav>
                                        <p:tav tm="100000">
                                          <p:val>
                                            <p:strVal val="#ppt_h"/>
                                          </p:val>
                                        </p:tav>
                                      </p:tavLst>
                                    </p:anim>
                                    <p:animEffect transition="in" filter="fade">
                                      <p:cBhvr>
                                        <p:cTn id="22"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9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13946;p38">
            <a:extLst>
              <a:ext uri="{FF2B5EF4-FFF2-40B4-BE49-F238E27FC236}">
                <a16:creationId xmlns:a16="http://schemas.microsoft.com/office/drawing/2014/main" id="{6C34EC54-8409-4235-B0F8-20C8A8753889}"/>
              </a:ext>
            </a:extLst>
          </p:cNvPr>
          <p:cNvSpPr/>
          <p:nvPr/>
        </p:nvSpPr>
        <p:spPr>
          <a:xfrm>
            <a:off x="3825301" y="410657"/>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13" name="Google Shape;13940;p38">
            <a:extLst>
              <a:ext uri="{FF2B5EF4-FFF2-40B4-BE49-F238E27FC236}">
                <a16:creationId xmlns:a16="http://schemas.microsoft.com/office/drawing/2014/main" id="{D233626C-81D9-486E-B84D-F82EB37D2236}"/>
              </a:ext>
            </a:extLst>
          </p:cNvPr>
          <p:cNvSpPr txBox="1">
            <a:spLocks/>
          </p:cNvSpPr>
          <p:nvPr/>
        </p:nvSpPr>
        <p:spPr>
          <a:xfrm>
            <a:off x="3249462" y="539979"/>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mc:AlternateContent xmlns:mc="http://schemas.openxmlformats.org/markup-compatibility/2006">
        <mc:Choice xmlns:a14="http://schemas.microsoft.com/office/drawing/2010/main" Requires="a14">
          <p:sp>
            <p:nvSpPr>
              <p:cNvPr id="48" name="TextBox 47">
                <a:extLst>
                  <a:ext uri="{FF2B5EF4-FFF2-40B4-BE49-F238E27FC236}">
                    <a16:creationId xmlns:a16="http://schemas.microsoft.com/office/drawing/2014/main" id="{28146811-FB53-4CA8-B0A6-80F55841B8E4}"/>
                  </a:ext>
                </a:extLst>
              </p:cNvPr>
              <p:cNvSpPr txBox="1"/>
              <p:nvPr/>
            </p:nvSpPr>
            <p:spPr>
              <a:xfrm>
                <a:off x="1099158" y="1259024"/>
                <a:ext cx="7280753" cy="3012043"/>
              </a:xfrm>
              <a:prstGeom prst="rect">
                <a:avLst/>
              </a:prstGeom>
              <a:noFill/>
            </p:spPr>
            <p:txBody>
              <a:bodyPr wrap="square">
                <a:spAutoFit/>
              </a:bodyPr>
              <a:lstStyle/>
              <a:p>
                <a:pPr marL="0" marR="0" algn="just">
                  <a:lnSpc>
                    <a:spcPct val="150000"/>
                  </a:lnSpc>
                  <a:spcBef>
                    <a:spcPts val="0"/>
                  </a:spcBef>
                </a:pPr>
                <a:r>
                  <a:rPr lang="en-US" sz="2000" dirty="0">
                    <a:solidFill>
                      <a:srgbClr val="333333"/>
                    </a:solidFill>
                    <a:effectLst/>
                    <a:latin typeface="+mn-lt"/>
                    <a:ea typeface="Times New Roman" panose="02020603050405020304" pitchFamily="18" charset="0"/>
                  </a:rPr>
                  <a:t>b) </a:t>
                </a:r>
                <a:r>
                  <a:rPr lang="en-US" sz="2000" dirty="0" err="1">
                    <a:solidFill>
                      <a:srgbClr val="333333"/>
                    </a:solidFill>
                    <a:effectLst/>
                    <a:latin typeface="+mn-lt"/>
                    <a:ea typeface="Times New Roman" panose="02020603050405020304" pitchFamily="18" charset="0"/>
                  </a:rPr>
                  <a:t>Vậy</a:t>
                </a:r>
                <a:r>
                  <a:rPr lang="en-US" sz="2000" dirty="0">
                    <a:solidFill>
                      <a:srgbClr val="333333"/>
                    </a:solidFill>
                    <a:effectLst/>
                    <a:latin typeface="+mn-lt"/>
                    <a:ea typeface="Times New Roman" panose="02020603050405020304" pitchFamily="18" charset="0"/>
                  </a:rPr>
                  <a:t> </a:t>
                </a:r>
                <a14:m>
                  <m:oMath xmlns:m="http://schemas.openxmlformats.org/officeDocument/2006/math">
                    <m:r>
                      <m:rPr>
                        <m:sty m:val="p"/>
                      </m:rPr>
                      <a:rPr lang="en-US" sz="2000" i="0">
                        <a:effectLst/>
                        <a:latin typeface="+mn-lt"/>
                        <a:ea typeface="Times New Roman" panose="02020603050405020304" pitchFamily="18" charset="0"/>
                      </a:rPr>
                      <m:t>n</m:t>
                    </m:r>
                    <m:r>
                      <a:rPr lang="en-US" sz="2000" i="0">
                        <a:effectLst/>
                        <a:latin typeface="+mn-lt"/>
                        <a:ea typeface="Times New Roman" panose="02020603050405020304" pitchFamily="18" charset="0"/>
                      </a:rPr>
                      <m:t>(</m:t>
                    </m:r>
                    <m:r>
                      <m:rPr>
                        <m:sty m:val="p"/>
                      </m:rPr>
                      <a:rPr lang="en-US" sz="2000" i="0">
                        <a:effectLst/>
                        <a:latin typeface="+mn-lt"/>
                        <a:ea typeface="Times New Roman" panose="02020603050405020304" pitchFamily="18" charset="0"/>
                      </a:rPr>
                      <m:t>Ω</m:t>
                    </m:r>
                    <m:r>
                      <a:rPr lang="en-US" sz="2000" i="0">
                        <a:effectLst/>
                        <a:latin typeface="+mn-lt"/>
                        <a:ea typeface="Times New Roman" panose="02020603050405020304" pitchFamily="18" charset="0"/>
                      </a:rPr>
                      <m:t>)</m:t>
                    </m:r>
                  </m:oMath>
                </a14:m>
                <a:r>
                  <a:rPr lang="en-US" sz="2000" dirty="0">
                    <a:solidFill>
                      <a:srgbClr val="333333"/>
                    </a:solidFill>
                    <a:effectLst/>
                    <a:latin typeface="+mn-lt"/>
                    <a:ea typeface="Times New Roman" panose="02020603050405020304" pitchFamily="18" charset="0"/>
                  </a:rPr>
                  <a:t> = 8.</a:t>
                </a:r>
                <a:endParaRPr lang="en-US" sz="2000" dirty="0">
                  <a:effectLst/>
                  <a:latin typeface="+mn-lt"/>
                  <a:ea typeface="Times New Roman" panose="02020603050405020304" pitchFamily="18" charset="0"/>
                </a:endParaRPr>
              </a:p>
              <a:p>
                <a:pPr marL="0" marR="0" algn="just">
                  <a:lnSpc>
                    <a:spcPct val="150000"/>
                  </a:lnSpc>
                  <a:spcBef>
                    <a:spcPts val="0"/>
                  </a:spcBef>
                </a:pPr>
                <a:r>
                  <a:rPr lang="en-US" sz="2000" dirty="0" err="1">
                    <a:solidFill>
                      <a:srgbClr val="333333"/>
                    </a:solidFill>
                    <a:effectLst/>
                    <a:latin typeface="+mn-lt"/>
                    <a:ea typeface="Times New Roman" panose="02020603050405020304" pitchFamily="18" charset="0"/>
                  </a:rPr>
                  <a:t>Gọi</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biến</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cố</a:t>
                </a:r>
                <a:r>
                  <a:rPr lang="en-US" sz="2000" dirty="0">
                    <a:solidFill>
                      <a:srgbClr val="333333"/>
                    </a:solidFill>
                    <a:effectLst/>
                    <a:latin typeface="+mn-lt"/>
                    <a:ea typeface="Times New Roman" panose="02020603050405020304" pitchFamily="18" charset="0"/>
                  </a:rPr>
                  <a:t> A: " Gia </a:t>
                </a:r>
                <a:r>
                  <a:rPr lang="en-US" sz="2000" dirty="0" err="1">
                    <a:solidFill>
                      <a:srgbClr val="333333"/>
                    </a:solidFill>
                    <a:effectLst/>
                    <a:latin typeface="+mn-lt"/>
                    <a:ea typeface="Times New Roman" panose="02020603050405020304" pitchFamily="18" charset="0"/>
                  </a:rPr>
                  <a:t>đình</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đó</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có</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một</a:t>
                </a:r>
                <a:r>
                  <a:rPr lang="en-US" sz="2000" dirty="0">
                    <a:solidFill>
                      <a:srgbClr val="333333"/>
                    </a:solidFill>
                    <a:effectLst/>
                    <a:latin typeface="+mn-lt"/>
                    <a:ea typeface="Times New Roman" panose="02020603050405020304" pitchFamily="18" charset="0"/>
                  </a:rPr>
                  <a:t> con </a:t>
                </a:r>
                <a:r>
                  <a:rPr lang="en-US" sz="2000" dirty="0" err="1">
                    <a:solidFill>
                      <a:srgbClr val="333333"/>
                    </a:solidFill>
                    <a:effectLst/>
                    <a:latin typeface="+mn-lt"/>
                    <a:ea typeface="Times New Roman" panose="02020603050405020304" pitchFamily="18" charset="0"/>
                  </a:rPr>
                  <a:t>trai</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và</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hai</a:t>
                </a:r>
                <a:r>
                  <a:rPr lang="en-US" sz="2000" dirty="0">
                    <a:solidFill>
                      <a:srgbClr val="333333"/>
                    </a:solidFill>
                    <a:effectLst/>
                    <a:latin typeface="+mn-lt"/>
                    <a:ea typeface="Times New Roman" panose="02020603050405020304" pitchFamily="18" charset="0"/>
                  </a:rPr>
                  <a:t> con </a:t>
                </a:r>
                <a:r>
                  <a:rPr lang="en-US" sz="2000" dirty="0" err="1">
                    <a:solidFill>
                      <a:srgbClr val="333333"/>
                    </a:solidFill>
                    <a:effectLst/>
                    <a:latin typeface="+mn-lt"/>
                    <a:ea typeface="Times New Roman" panose="02020603050405020304" pitchFamily="18" charset="0"/>
                  </a:rPr>
                  <a:t>gái</a:t>
                </a:r>
                <a:r>
                  <a:rPr lang="en-US" sz="2000" dirty="0">
                    <a:solidFill>
                      <a:srgbClr val="333333"/>
                    </a:solidFill>
                    <a:effectLst/>
                    <a:latin typeface="+mn-lt"/>
                    <a:ea typeface="Times New Roman" panose="02020603050405020304" pitchFamily="18" charset="0"/>
                  </a:rPr>
                  <a:t>".</a:t>
                </a:r>
                <a:endParaRPr lang="en-US" sz="2000" dirty="0">
                  <a:effectLst/>
                  <a:latin typeface="+mn-lt"/>
                  <a:ea typeface="Times New Roman" panose="02020603050405020304" pitchFamily="18" charset="0"/>
                </a:endParaRPr>
              </a:p>
              <a:p>
                <a:pPr marL="0" marR="0" algn="just">
                  <a:lnSpc>
                    <a:spcPct val="150000"/>
                  </a:lnSpc>
                  <a:spcBef>
                    <a:spcPts val="0"/>
                  </a:spcBef>
                </a:pPr>
                <a:r>
                  <a:rPr lang="en-US" sz="2000" dirty="0">
                    <a:solidFill>
                      <a:srgbClr val="333333"/>
                    </a:solidFill>
                    <a:effectLst/>
                    <a:latin typeface="+mn-lt"/>
                    <a:ea typeface="Times New Roman" panose="02020603050405020304" pitchFamily="18" charset="0"/>
                  </a:rPr>
                  <a:t>A = {GTG; TGG; GGT}</a:t>
                </a:r>
                <a:endParaRPr lang="en-US" sz="2000" dirty="0">
                  <a:effectLst/>
                  <a:latin typeface="+mn-lt"/>
                  <a:ea typeface="Times New Roman" panose="02020603050405020304" pitchFamily="18" charset="0"/>
                </a:endParaRPr>
              </a:p>
              <a:p>
                <a:pPr marL="0" marR="0" algn="just">
                  <a:lnSpc>
                    <a:spcPct val="150000"/>
                  </a:lnSpc>
                  <a:spcBef>
                    <a:spcPts val="0"/>
                  </a:spcBef>
                </a:pPr>
                <a:r>
                  <a:rPr lang="en-US" sz="2000" dirty="0">
                    <a:solidFill>
                      <a:srgbClr val="333333"/>
                    </a:solidFill>
                    <a:effectLst/>
                    <a:latin typeface="+mn-lt"/>
                    <a:ea typeface="Times New Roman" panose="02020603050405020304" pitchFamily="18" charset="0"/>
                  </a:rPr>
                  <a:t>(</a:t>
                </a:r>
                <a:r>
                  <a:rPr lang="en-US" sz="2000" dirty="0" err="1">
                    <a:solidFill>
                      <a:srgbClr val="333333"/>
                    </a:solidFill>
                    <a:effectLst/>
                    <a:latin typeface="+mn-lt"/>
                    <a:ea typeface="Times New Roman" panose="02020603050405020304" pitchFamily="18" charset="0"/>
                  </a:rPr>
                  <a:t>với</a:t>
                </a:r>
                <a:r>
                  <a:rPr lang="en-US" sz="2000" dirty="0">
                    <a:solidFill>
                      <a:srgbClr val="333333"/>
                    </a:solidFill>
                    <a:effectLst/>
                    <a:latin typeface="+mn-lt"/>
                    <a:ea typeface="Times New Roman" panose="02020603050405020304" pitchFamily="18" charset="0"/>
                  </a:rPr>
                  <a:t> G </a:t>
                </a:r>
                <a:r>
                  <a:rPr lang="en-US" sz="2000" dirty="0" err="1">
                    <a:solidFill>
                      <a:srgbClr val="333333"/>
                    </a:solidFill>
                    <a:effectLst/>
                    <a:latin typeface="+mn-lt"/>
                    <a:ea typeface="Times New Roman" panose="02020603050405020304" pitchFamily="18" charset="0"/>
                  </a:rPr>
                  <a:t>là</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viết</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tắt</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của</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gái</a:t>
                </a:r>
                <a:r>
                  <a:rPr lang="en-US" sz="2000" dirty="0">
                    <a:solidFill>
                      <a:srgbClr val="333333"/>
                    </a:solidFill>
                    <a:effectLst/>
                    <a:latin typeface="+mn-lt"/>
                    <a:ea typeface="Times New Roman" panose="02020603050405020304" pitchFamily="18" charset="0"/>
                  </a:rPr>
                  <a:t>, T </a:t>
                </a:r>
                <a:r>
                  <a:rPr lang="en-US" sz="2000" dirty="0" err="1">
                    <a:solidFill>
                      <a:srgbClr val="333333"/>
                    </a:solidFill>
                    <a:effectLst/>
                    <a:latin typeface="+mn-lt"/>
                    <a:ea typeface="Times New Roman" panose="02020603050405020304" pitchFamily="18" charset="0"/>
                  </a:rPr>
                  <a:t>là</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viết</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tắt</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của</a:t>
                </a:r>
                <a:r>
                  <a:rPr lang="en-US" sz="2000" dirty="0">
                    <a:solidFill>
                      <a:srgbClr val="333333"/>
                    </a:solidFill>
                    <a:effectLst/>
                    <a:latin typeface="+mn-lt"/>
                    <a:ea typeface="Times New Roman" panose="02020603050405020304" pitchFamily="18" charset="0"/>
                  </a:rPr>
                  <a:t> </a:t>
                </a:r>
                <a:r>
                  <a:rPr lang="en-US" sz="2000" dirty="0" err="1">
                    <a:solidFill>
                      <a:srgbClr val="333333"/>
                    </a:solidFill>
                    <a:effectLst/>
                    <a:latin typeface="+mn-lt"/>
                    <a:ea typeface="Times New Roman" panose="02020603050405020304" pitchFamily="18" charset="0"/>
                  </a:rPr>
                  <a:t>trai</a:t>
                </a:r>
                <a:r>
                  <a:rPr lang="en-US" sz="2000" dirty="0">
                    <a:solidFill>
                      <a:srgbClr val="333333"/>
                    </a:solidFill>
                    <a:effectLst/>
                    <a:latin typeface="+mn-lt"/>
                    <a:ea typeface="Times New Roman" panose="02020603050405020304" pitchFamily="18" charset="0"/>
                  </a:rPr>
                  <a:t>).</a:t>
                </a:r>
                <a:endParaRPr lang="en-US" sz="2000" dirty="0">
                  <a:effectLst/>
                  <a:latin typeface="+mn-lt"/>
                  <a:ea typeface="Times New Roman" panose="02020603050405020304" pitchFamily="18" charset="0"/>
                </a:endParaRPr>
              </a:p>
              <a:p>
                <a:pPr marL="0" marR="0" algn="ctr">
                  <a:lnSpc>
                    <a:spcPct val="150000"/>
                  </a:lnSpc>
                  <a:spcBef>
                    <a:spcPts val="0"/>
                  </a:spcBef>
                </a:pPr>
                <a:r>
                  <a:rPr lang="en-US" sz="2000" dirty="0">
                    <a:solidFill>
                      <a:srgbClr val="333333"/>
                    </a:solidFill>
                    <a:effectLst/>
                    <a:latin typeface="+mn-lt"/>
                    <a:ea typeface="Times New Roman" panose="02020603050405020304" pitchFamily="18" charset="0"/>
                  </a:rPr>
                  <a:t>n(A) = 3</a:t>
                </a:r>
                <a:endParaRPr lang="en-US" sz="2000" dirty="0">
                  <a:effectLst/>
                  <a:latin typeface="+mn-lt"/>
                  <a:ea typeface="Times New Roman" panose="02020603050405020304" pitchFamily="18" charset="0"/>
                </a:endParaRPr>
              </a:p>
              <a:p>
                <a:pPr marL="0" marR="0" algn="just">
                  <a:lnSpc>
                    <a:spcPct val="150000"/>
                  </a:lnSpc>
                  <a:spcBef>
                    <a:spcPts val="0"/>
                  </a:spcBef>
                  <a:spcAft>
                    <a:spcPts val="800"/>
                  </a:spcAft>
                </a:pPr>
                <a:r>
                  <a:rPr lang="en-US" sz="2000" dirty="0" err="1">
                    <a:solidFill>
                      <a:srgbClr val="333333"/>
                    </a:solidFill>
                    <a:effectLst/>
                    <a:latin typeface="+mn-lt"/>
                    <a:ea typeface="Calibri" panose="020F0502020204030204" pitchFamily="34" charset="0"/>
                    <a:cs typeface="Times New Roman" panose="02020603050405020304" pitchFamily="18" charset="0"/>
                  </a:rPr>
                  <a:t>Vậy</a:t>
                </a:r>
                <a:r>
                  <a:rPr lang="en-US" sz="2000" dirty="0">
                    <a:solidFill>
                      <a:srgbClr val="333333"/>
                    </a:solidFill>
                    <a:effectLst/>
                    <a:latin typeface="+mn-lt"/>
                    <a:ea typeface="Calibri" panose="020F0502020204030204" pitchFamily="34" charset="0"/>
                    <a:cs typeface="Times New Roman" panose="02020603050405020304" pitchFamily="18" charset="0"/>
                  </a:rPr>
                  <a:t> P(A) = </a:t>
                </a:r>
                <a14:m>
                  <m:oMath xmlns:m="http://schemas.openxmlformats.org/officeDocument/2006/math">
                    <m:f>
                      <m:fPr>
                        <m:ctrlPr>
                          <a:rPr lang="en-US" sz="2000">
                            <a:effectLst/>
                            <a:latin typeface="+mn-lt"/>
                            <a:ea typeface="Calibri" panose="020F0502020204030204" pitchFamily="34" charset="0"/>
                            <a:cs typeface="Times New Roman" panose="02020603050405020304" pitchFamily="18" charset="0"/>
                          </a:rPr>
                        </m:ctrlPr>
                      </m:fPr>
                      <m:num>
                        <m:r>
                          <a:rPr lang="en-US" sz="2000" i="0">
                            <a:effectLst/>
                            <a:latin typeface="+mn-lt"/>
                            <a:ea typeface="Calibri" panose="020F0502020204030204" pitchFamily="34" charset="0"/>
                            <a:cs typeface="Times New Roman" panose="02020603050405020304" pitchFamily="18" charset="0"/>
                          </a:rPr>
                          <m:t>3</m:t>
                        </m:r>
                      </m:num>
                      <m:den>
                        <m:r>
                          <a:rPr lang="en-US" sz="2000" i="0">
                            <a:effectLst/>
                            <a:latin typeface="+mn-lt"/>
                            <a:ea typeface="Calibri" panose="020F0502020204030204" pitchFamily="34" charset="0"/>
                            <a:cs typeface="Times New Roman" panose="02020603050405020304" pitchFamily="18" charset="0"/>
                          </a:rPr>
                          <m:t>8</m:t>
                        </m:r>
                      </m:den>
                    </m:f>
                  </m:oMath>
                </a14:m>
                <a:endParaRPr lang="en-US" sz="2000" dirty="0">
                  <a:effectLst/>
                  <a:latin typeface="+mn-lt"/>
                  <a:ea typeface="Calibri" panose="020F0502020204030204" pitchFamily="34" charset="0"/>
                  <a:cs typeface="Times New Roman" panose="02020603050405020304" pitchFamily="18" charset="0"/>
                </a:endParaRPr>
              </a:p>
            </p:txBody>
          </p:sp>
        </mc:Choice>
        <mc:Fallback>
          <p:sp>
            <p:nvSpPr>
              <p:cNvPr id="48" name="TextBox 47">
                <a:extLst>
                  <a:ext uri="{FF2B5EF4-FFF2-40B4-BE49-F238E27FC236}">
                    <a16:creationId xmlns:a16="http://schemas.microsoft.com/office/drawing/2014/main" id="{28146811-FB53-4CA8-B0A6-80F55841B8E4}"/>
                  </a:ext>
                </a:extLst>
              </p:cNvPr>
              <p:cNvSpPr txBox="1">
                <a:spLocks noRot="1" noChangeAspect="1" noMove="1" noResize="1" noEditPoints="1" noAdjustHandles="1" noChangeArrowheads="1" noChangeShapeType="1" noTextEdit="1"/>
              </p:cNvSpPr>
              <p:nvPr/>
            </p:nvSpPr>
            <p:spPr>
              <a:xfrm>
                <a:off x="1099158" y="1259024"/>
                <a:ext cx="7280753" cy="3012043"/>
              </a:xfrm>
              <a:prstGeom prst="rect">
                <a:avLst/>
              </a:prstGeom>
              <a:blipFill>
                <a:blip r:embed="rId2"/>
                <a:stretch>
                  <a:fillRect l="-837" b="-405"/>
                </a:stretch>
              </a:blipFill>
            </p:spPr>
            <p:txBody>
              <a:bodyPr/>
              <a:lstStyle/>
              <a:p>
                <a:r>
                  <a:rPr lang="en-US">
                    <a:noFill/>
                  </a:rPr>
                  <a:t> </a:t>
                </a:r>
              </a:p>
            </p:txBody>
          </p:sp>
        </mc:Fallback>
      </mc:AlternateContent>
    </p:spTree>
    <p:extLst>
      <p:ext uri="{BB962C8B-B14F-4D97-AF65-F5344CB8AC3E}">
        <p14:creationId xmlns:p14="http://schemas.microsoft.com/office/powerpoint/2010/main" val="2192451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randombar(horizontal)">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8">
                                            <p:txEl>
                                              <p:pRg st="0" end="0"/>
                                            </p:txEl>
                                          </p:spTgt>
                                        </p:tgtEl>
                                        <p:attrNameLst>
                                          <p:attrName>style.visibility</p:attrName>
                                        </p:attrNameLst>
                                      </p:cBhvr>
                                      <p:to>
                                        <p:strVal val="visible"/>
                                      </p:to>
                                    </p:set>
                                    <p:anim calcmode="lin" valueType="num">
                                      <p:cBhvr additive="base">
                                        <p:cTn id="15"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48">
                                            <p:txEl>
                                              <p:pRg st="1" end="1"/>
                                            </p:txEl>
                                          </p:spTgt>
                                        </p:tgtEl>
                                        <p:attrNameLst>
                                          <p:attrName>style.visibility</p:attrName>
                                        </p:attrNameLst>
                                      </p:cBhvr>
                                      <p:to>
                                        <p:strVal val="visible"/>
                                      </p:to>
                                    </p:set>
                                    <p:anim calcmode="lin" valueType="num">
                                      <p:cBhvr additive="base">
                                        <p:cTn id="21" dur="500" fill="hold"/>
                                        <p:tgtEl>
                                          <p:spTgt spid="48">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8">
                                            <p:txEl>
                                              <p:pRg st="2" end="2"/>
                                            </p:txEl>
                                          </p:spTgt>
                                        </p:tgtEl>
                                        <p:attrNameLst>
                                          <p:attrName>style.visibility</p:attrName>
                                        </p:attrNameLst>
                                      </p:cBhvr>
                                      <p:to>
                                        <p:strVal val="visible"/>
                                      </p:to>
                                    </p:set>
                                    <p:anim calcmode="lin" valueType="num">
                                      <p:cBhvr additive="base">
                                        <p:cTn id="27" dur="500" fill="hold"/>
                                        <p:tgtEl>
                                          <p:spTgt spid="48">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8">
                                            <p:txEl>
                                              <p:pRg st="3" end="3"/>
                                            </p:txEl>
                                          </p:spTgt>
                                        </p:tgtEl>
                                        <p:attrNameLst>
                                          <p:attrName>style.visibility</p:attrName>
                                        </p:attrNameLst>
                                      </p:cBhvr>
                                      <p:to>
                                        <p:strVal val="visible"/>
                                      </p:to>
                                    </p:set>
                                    <p:anim calcmode="lin" valueType="num">
                                      <p:cBhvr additive="base">
                                        <p:cTn id="33" dur="500" fill="hold"/>
                                        <p:tgtEl>
                                          <p:spTgt spid="48">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8">
                                            <p:txEl>
                                              <p:pRg st="4" end="4"/>
                                            </p:txEl>
                                          </p:spTgt>
                                        </p:tgtEl>
                                        <p:attrNameLst>
                                          <p:attrName>style.visibility</p:attrName>
                                        </p:attrNameLst>
                                      </p:cBhvr>
                                      <p:to>
                                        <p:strVal val="visible"/>
                                      </p:to>
                                    </p:set>
                                    <p:anim calcmode="lin" valueType="num">
                                      <p:cBhvr additive="base">
                                        <p:cTn id="39" dur="500" fill="hold"/>
                                        <p:tgtEl>
                                          <p:spTgt spid="48">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48">
                                            <p:txEl>
                                              <p:pRg st="5" end="5"/>
                                            </p:txEl>
                                          </p:spTgt>
                                        </p:tgtEl>
                                        <p:attrNameLst>
                                          <p:attrName>style.visibility</p:attrName>
                                        </p:attrNameLst>
                                      </p:cBhvr>
                                      <p:to>
                                        <p:strVal val="visible"/>
                                      </p:to>
                                    </p:set>
                                    <p:anim calcmode="lin" valueType="num">
                                      <p:cBhvr additive="base">
                                        <p:cTn id="45" dur="500" fill="hold"/>
                                        <p:tgtEl>
                                          <p:spTgt spid="48">
                                            <p:txEl>
                                              <p:pRg st="5" end="5"/>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48">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48" grpId="0" build="p"/>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4306"/>
        <p:cNvGrpSpPr/>
        <p:nvPr/>
      </p:nvGrpSpPr>
      <p:grpSpPr>
        <a:xfrm>
          <a:off x="0" y="0"/>
          <a:ext cx="0" cy="0"/>
          <a:chOff x="0" y="0"/>
          <a:chExt cx="0" cy="0"/>
        </a:xfrm>
      </p:grpSpPr>
      <p:sp>
        <p:nvSpPr>
          <p:cNvPr id="14307" name="Google Shape;14307;p52"/>
          <p:cNvSpPr txBox="1">
            <a:spLocks noGrp="1"/>
          </p:cNvSpPr>
          <p:nvPr>
            <p:ph type="title"/>
          </p:nvPr>
        </p:nvSpPr>
        <p:spPr>
          <a:xfrm>
            <a:off x="904636" y="394921"/>
            <a:ext cx="7704000" cy="572700"/>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latin typeface="+mn-lt"/>
              </a:rPr>
              <a:t>3. Xác suất của biến cố đối</a:t>
            </a:r>
            <a:endParaRPr sz="2400" b="1" dirty="0">
              <a:latin typeface="+mn-lt"/>
            </a:endParaRPr>
          </a:p>
        </p:txBody>
      </p:sp>
      <mc:AlternateContent xmlns:mc="http://schemas.openxmlformats.org/markup-compatibility/2006">
        <mc:Choice xmlns:a14="http://schemas.microsoft.com/office/drawing/2010/main" Requires="a14">
          <p:sp>
            <p:nvSpPr>
              <p:cNvPr id="26" name="TextBox 25">
                <a:extLst>
                  <a:ext uri="{FF2B5EF4-FFF2-40B4-BE49-F238E27FC236}">
                    <a16:creationId xmlns:a16="http://schemas.microsoft.com/office/drawing/2014/main" id="{722E24B9-D859-4E80-A66D-B2F6EE314E0D}"/>
                  </a:ext>
                </a:extLst>
              </p:cNvPr>
              <p:cNvSpPr txBox="1"/>
              <p:nvPr/>
            </p:nvSpPr>
            <p:spPr>
              <a:xfrm>
                <a:off x="1503123" y="1139213"/>
                <a:ext cx="6200384" cy="1045223"/>
              </a:xfrm>
              <a:prstGeom prst="rect">
                <a:avLst/>
              </a:prstGeom>
              <a:noFill/>
            </p:spPr>
            <p:txBody>
              <a:bodyPr wrap="square">
                <a:spAutoFit/>
              </a:bodyPr>
              <a:lstStyle/>
              <a:p>
                <a:pPr marL="0" marR="0" algn="just">
                  <a:lnSpc>
                    <a:spcPct val="150000"/>
                  </a:lnSpc>
                  <a:spcBef>
                    <a:spcPts val="0"/>
                  </a:spcBef>
                  <a:spcAft>
                    <a:spcPts val="800"/>
                  </a:spcAft>
                </a:pPr>
                <a:r>
                  <a:rPr lang="nl-NL" sz="2200" b="1" dirty="0">
                    <a:effectLst/>
                    <a:latin typeface="+mn-lt"/>
                    <a:ea typeface="Calibri" panose="020F0502020204030204" pitchFamily="34" charset="0"/>
                    <a:cs typeface="Times New Roman" panose="02020603050405020304" pitchFamily="18" charset="0"/>
                  </a:rPr>
                  <a:t>HĐ3:</a:t>
                </a:r>
                <a:r>
                  <a:rPr lang="en-US" sz="2200" dirty="0">
                    <a:latin typeface="+mn-lt"/>
                    <a:ea typeface="Calibri" panose="020F0502020204030204" pitchFamily="34" charset="0"/>
                    <a:cs typeface="Times New Roman" panose="02020603050405020304" pitchFamily="18" charset="0"/>
                  </a:rPr>
                  <a:t> </a:t>
                </a:r>
                <a:r>
                  <a:rPr lang="en-US" sz="2200" dirty="0">
                    <a:solidFill>
                      <a:srgbClr val="000000"/>
                    </a:solidFill>
                    <a:effectLst/>
                    <a:latin typeface="+mn-lt"/>
                    <a:ea typeface="Calibri" panose="020F0502020204030204" pitchFamily="34" charset="0"/>
                    <a:cs typeface="Times New Roman" panose="02020603050405020304" pitchFamily="18" charset="0"/>
                  </a:rPr>
                  <a:t>Cho E </a:t>
                </a:r>
                <a:r>
                  <a:rPr lang="en-US" sz="2200" dirty="0" err="1">
                    <a:solidFill>
                      <a:srgbClr val="000000"/>
                    </a:solidFill>
                    <a:effectLst/>
                    <a:latin typeface="+mn-lt"/>
                    <a:ea typeface="Calibri" panose="020F0502020204030204" pitchFamily="34" charset="0"/>
                    <a:cs typeface="Times New Roman" panose="02020603050405020304" pitchFamily="18" charset="0"/>
                  </a:rPr>
                  <a:t>là</a:t>
                </a:r>
                <a:r>
                  <a:rPr lang="en-US" sz="2200" dirty="0">
                    <a:solidFill>
                      <a:srgbClr val="000000"/>
                    </a:solidFill>
                    <a:effectLst/>
                    <a:latin typeface="+mn-lt"/>
                    <a:ea typeface="Calibri" panose="020F0502020204030204" pitchFamily="34" charset="0"/>
                    <a:cs typeface="Times New Roman" panose="02020603050405020304" pitchFamily="18" charset="0"/>
                  </a:rPr>
                  <a:t> </a:t>
                </a:r>
                <a:r>
                  <a:rPr lang="en-US" sz="2200" dirty="0" err="1">
                    <a:solidFill>
                      <a:srgbClr val="000000"/>
                    </a:solidFill>
                    <a:effectLst/>
                    <a:latin typeface="+mn-lt"/>
                    <a:ea typeface="Calibri" panose="020F0502020204030204" pitchFamily="34" charset="0"/>
                    <a:cs typeface="Times New Roman" panose="02020603050405020304" pitchFamily="18" charset="0"/>
                  </a:rPr>
                  <a:t>biến</a:t>
                </a:r>
                <a:r>
                  <a:rPr lang="en-US" sz="2200" dirty="0">
                    <a:solidFill>
                      <a:srgbClr val="000000"/>
                    </a:solidFill>
                    <a:effectLst/>
                    <a:latin typeface="+mn-lt"/>
                    <a:ea typeface="Calibri" panose="020F0502020204030204" pitchFamily="34" charset="0"/>
                    <a:cs typeface="Times New Roman" panose="02020603050405020304" pitchFamily="18" charset="0"/>
                  </a:rPr>
                  <a:t> </a:t>
                </a:r>
                <a:r>
                  <a:rPr lang="en-US" sz="2200" dirty="0" err="1">
                    <a:solidFill>
                      <a:srgbClr val="000000"/>
                    </a:solidFill>
                    <a:effectLst/>
                    <a:latin typeface="+mn-lt"/>
                    <a:ea typeface="Calibri" panose="020F0502020204030204" pitchFamily="34" charset="0"/>
                    <a:cs typeface="Times New Roman" panose="02020603050405020304" pitchFamily="18" charset="0"/>
                  </a:rPr>
                  <a:t>cố</a:t>
                </a:r>
                <a:r>
                  <a:rPr lang="en-US" sz="2200" dirty="0">
                    <a:solidFill>
                      <a:srgbClr val="000000"/>
                    </a:solidFill>
                    <a:effectLst/>
                    <a:latin typeface="+mn-lt"/>
                    <a:ea typeface="Calibri" panose="020F0502020204030204" pitchFamily="34" charset="0"/>
                    <a:cs typeface="Times New Roman" panose="02020603050405020304" pitchFamily="18" charset="0"/>
                  </a:rPr>
                  <a:t> </a:t>
                </a:r>
                <a:r>
                  <a:rPr lang="en-US" sz="2200" dirty="0" err="1">
                    <a:solidFill>
                      <a:srgbClr val="000000"/>
                    </a:solidFill>
                    <a:effectLst/>
                    <a:latin typeface="+mn-lt"/>
                    <a:ea typeface="Calibri" panose="020F0502020204030204" pitchFamily="34" charset="0"/>
                    <a:cs typeface="Times New Roman" panose="02020603050405020304" pitchFamily="18" charset="0"/>
                  </a:rPr>
                  <a:t>và</a:t>
                </a:r>
                <a:r>
                  <a:rPr lang="en-US" sz="2200" dirty="0">
                    <a:solidFill>
                      <a:srgbClr val="000000"/>
                    </a:solidFill>
                    <a:effectLst/>
                    <a:latin typeface="+mn-lt"/>
                    <a:ea typeface="Calibri" panose="020F0502020204030204" pitchFamily="34" charset="0"/>
                    <a:cs typeface="Times New Roman" panose="02020603050405020304" pitchFamily="18" charset="0"/>
                  </a:rPr>
                  <a:t> Ω </a:t>
                </a:r>
                <a:r>
                  <a:rPr lang="en-US" sz="2200" dirty="0" err="1">
                    <a:solidFill>
                      <a:srgbClr val="000000"/>
                    </a:solidFill>
                    <a:effectLst/>
                    <a:latin typeface="+mn-lt"/>
                    <a:ea typeface="Calibri" panose="020F0502020204030204" pitchFamily="34" charset="0"/>
                    <a:cs typeface="Times New Roman" panose="02020603050405020304" pitchFamily="18" charset="0"/>
                  </a:rPr>
                  <a:t>là</a:t>
                </a:r>
                <a:r>
                  <a:rPr lang="en-US" sz="2200" dirty="0">
                    <a:solidFill>
                      <a:srgbClr val="000000"/>
                    </a:solidFill>
                    <a:effectLst/>
                    <a:latin typeface="+mn-lt"/>
                    <a:ea typeface="Calibri" panose="020F0502020204030204" pitchFamily="34" charset="0"/>
                    <a:cs typeface="Times New Roman" panose="02020603050405020304" pitchFamily="18" charset="0"/>
                  </a:rPr>
                  <a:t> </a:t>
                </a:r>
                <a:r>
                  <a:rPr lang="en-US" sz="2200" dirty="0" err="1">
                    <a:solidFill>
                      <a:srgbClr val="000000"/>
                    </a:solidFill>
                    <a:effectLst/>
                    <a:latin typeface="+mn-lt"/>
                    <a:ea typeface="Calibri" panose="020F0502020204030204" pitchFamily="34" charset="0"/>
                    <a:cs typeface="Times New Roman" panose="02020603050405020304" pitchFamily="18" charset="0"/>
                  </a:rPr>
                  <a:t>không</a:t>
                </a:r>
                <a:r>
                  <a:rPr lang="en-US" sz="2200" dirty="0">
                    <a:solidFill>
                      <a:srgbClr val="000000"/>
                    </a:solidFill>
                    <a:effectLst/>
                    <a:latin typeface="+mn-lt"/>
                    <a:ea typeface="Calibri" panose="020F0502020204030204" pitchFamily="34" charset="0"/>
                    <a:cs typeface="Times New Roman" panose="02020603050405020304" pitchFamily="18" charset="0"/>
                  </a:rPr>
                  <a:t> </a:t>
                </a:r>
                <a:r>
                  <a:rPr lang="en-US" sz="2200" dirty="0" err="1">
                    <a:solidFill>
                      <a:srgbClr val="000000"/>
                    </a:solidFill>
                    <a:effectLst/>
                    <a:latin typeface="+mn-lt"/>
                    <a:ea typeface="Calibri" panose="020F0502020204030204" pitchFamily="34" charset="0"/>
                    <a:cs typeface="Times New Roman" panose="02020603050405020304" pitchFamily="18" charset="0"/>
                  </a:rPr>
                  <a:t>gian</a:t>
                </a:r>
                <a:r>
                  <a:rPr lang="en-US" sz="2200" dirty="0">
                    <a:solidFill>
                      <a:srgbClr val="000000"/>
                    </a:solidFill>
                    <a:effectLst/>
                    <a:latin typeface="+mn-lt"/>
                    <a:ea typeface="Calibri" panose="020F0502020204030204" pitchFamily="34" charset="0"/>
                    <a:cs typeface="Times New Roman" panose="02020603050405020304" pitchFamily="18" charset="0"/>
                  </a:rPr>
                  <a:t> </a:t>
                </a:r>
                <a:r>
                  <a:rPr lang="en-US" sz="2200" dirty="0" err="1">
                    <a:solidFill>
                      <a:srgbClr val="000000"/>
                    </a:solidFill>
                    <a:effectLst/>
                    <a:latin typeface="+mn-lt"/>
                    <a:ea typeface="Calibri" panose="020F0502020204030204" pitchFamily="34" charset="0"/>
                    <a:cs typeface="Times New Roman" panose="02020603050405020304" pitchFamily="18" charset="0"/>
                  </a:rPr>
                  <a:t>mẫu</a:t>
                </a:r>
                <a:r>
                  <a:rPr lang="en-US" sz="2200" dirty="0">
                    <a:solidFill>
                      <a:srgbClr val="000000"/>
                    </a:solidFill>
                    <a:effectLst/>
                    <a:latin typeface="+mn-lt"/>
                    <a:ea typeface="Calibri" panose="020F0502020204030204" pitchFamily="34" charset="0"/>
                    <a:cs typeface="Times New Roman" panose="02020603050405020304" pitchFamily="18" charset="0"/>
                  </a:rPr>
                  <a:t>. </a:t>
                </a:r>
                <a:r>
                  <a:rPr lang="en-US" sz="2200" dirty="0" err="1">
                    <a:solidFill>
                      <a:srgbClr val="000000"/>
                    </a:solidFill>
                    <a:effectLst/>
                    <a:latin typeface="+mn-lt"/>
                    <a:ea typeface="Calibri" panose="020F0502020204030204" pitchFamily="34" charset="0"/>
                    <a:cs typeface="Times New Roman" panose="02020603050405020304" pitchFamily="18" charset="0"/>
                  </a:rPr>
                  <a:t>Tính</a:t>
                </a:r>
                <a:r>
                  <a:rPr lang="en-US" sz="2200" dirty="0">
                    <a:solidFill>
                      <a:srgbClr val="000000"/>
                    </a:solidFill>
                    <a:effectLst/>
                    <a:latin typeface="+mn-lt"/>
                    <a:ea typeface="Calibri" panose="020F0502020204030204" pitchFamily="34" charset="0"/>
                    <a:cs typeface="Times New Roman" panose="02020603050405020304" pitchFamily="18" charset="0"/>
                  </a:rPr>
                  <a:t> </a:t>
                </a:r>
                <a14:m>
                  <m:oMath xmlns:m="http://schemas.openxmlformats.org/officeDocument/2006/math">
                    <m:r>
                      <a:rPr lang="en-US" sz="2200" i="1">
                        <a:effectLst/>
                        <a:latin typeface="+mn-lt"/>
                        <a:ea typeface="Calibri" panose="020F0502020204030204" pitchFamily="34" charset="0"/>
                        <a:cs typeface="Times New Roman" panose="02020603050405020304" pitchFamily="18" charset="0"/>
                      </a:rPr>
                      <m:t>𝑛</m:t>
                    </m:r>
                    <m:d>
                      <m:dPr>
                        <m:ctrlPr>
                          <a:rPr lang="en-US" sz="2200" i="1">
                            <a:effectLst/>
                            <a:latin typeface="+mn-lt"/>
                            <a:ea typeface="Calibri" panose="020F0502020204030204" pitchFamily="34" charset="0"/>
                            <a:cs typeface="Times New Roman" panose="02020603050405020304" pitchFamily="18" charset="0"/>
                          </a:rPr>
                        </m:ctrlPr>
                      </m:dPr>
                      <m:e>
                        <m:acc>
                          <m:accPr>
                            <m:chr m:val="‾"/>
                            <m:ctrlPr>
                              <a:rPr lang="en-US" sz="2200" i="1">
                                <a:effectLst/>
                                <a:latin typeface="+mn-lt"/>
                                <a:ea typeface="Calibri" panose="020F0502020204030204" pitchFamily="34" charset="0"/>
                                <a:cs typeface="Times New Roman" panose="02020603050405020304" pitchFamily="18" charset="0"/>
                              </a:rPr>
                            </m:ctrlPr>
                          </m:accPr>
                          <m:e>
                            <m:r>
                              <a:rPr lang="en-US" sz="2200" i="1">
                                <a:effectLst/>
                                <a:latin typeface="+mn-lt"/>
                                <a:ea typeface="Calibri" panose="020F0502020204030204" pitchFamily="34" charset="0"/>
                                <a:cs typeface="Times New Roman" panose="02020603050405020304" pitchFamily="18" charset="0"/>
                              </a:rPr>
                              <m:t>𝐸</m:t>
                            </m:r>
                          </m:e>
                        </m:acc>
                      </m:e>
                    </m:d>
                    <m:r>
                      <a:rPr lang="en-US" sz="2200">
                        <a:effectLst/>
                        <a:latin typeface="+mn-lt"/>
                        <a:ea typeface="Calibri" panose="020F0502020204030204" pitchFamily="34" charset="0"/>
                        <a:cs typeface="Times New Roman" panose="02020603050405020304" pitchFamily="18" charset="0"/>
                      </a:rPr>
                      <m:t> </m:t>
                    </m:r>
                  </m:oMath>
                </a14:m>
                <a:r>
                  <a:rPr lang="en-US" sz="2200" dirty="0" err="1">
                    <a:solidFill>
                      <a:srgbClr val="000000"/>
                    </a:solidFill>
                    <a:effectLst/>
                    <a:latin typeface="+mn-lt"/>
                    <a:ea typeface="Calibri" panose="020F0502020204030204" pitchFamily="34" charset="0"/>
                    <a:cs typeface="Times New Roman" panose="02020603050405020304" pitchFamily="18" charset="0"/>
                  </a:rPr>
                  <a:t>theo</a:t>
                </a:r>
                <a:r>
                  <a:rPr lang="en-US" sz="2200" dirty="0">
                    <a:solidFill>
                      <a:srgbClr val="000000"/>
                    </a:solidFill>
                    <a:effectLst/>
                    <a:latin typeface="+mn-lt"/>
                    <a:ea typeface="Calibri" panose="020F0502020204030204" pitchFamily="34" charset="0"/>
                    <a:cs typeface="Times New Roman" panose="02020603050405020304" pitchFamily="18" charset="0"/>
                  </a:rPr>
                  <a:t> </a:t>
                </a:r>
                <a14:m>
                  <m:oMath xmlns:m="http://schemas.openxmlformats.org/officeDocument/2006/math">
                    <m:r>
                      <a:rPr lang="en-US" sz="2200" i="1">
                        <a:effectLst/>
                        <a:latin typeface="+mn-lt"/>
                        <a:ea typeface="Calibri" panose="020F0502020204030204" pitchFamily="34" charset="0"/>
                        <a:cs typeface="Times New Roman" panose="02020603050405020304" pitchFamily="18" charset="0"/>
                      </a:rPr>
                      <m:t>𝑛</m:t>
                    </m:r>
                    <m:r>
                      <a:rPr lang="en-US" sz="2200">
                        <a:effectLst/>
                        <a:latin typeface="+mn-lt"/>
                        <a:ea typeface="Calibri" panose="020F0502020204030204" pitchFamily="34" charset="0"/>
                        <a:cs typeface="Times New Roman" panose="02020603050405020304" pitchFamily="18" charset="0"/>
                      </a:rPr>
                      <m:t>(</m:t>
                    </m:r>
                    <m:r>
                      <m:rPr>
                        <m:sty m:val="p"/>
                      </m:rPr>
                      <a:rPr lang="en-US" sz="2200">
                        <a:effectLst/>
                        <a:latin typeface="+mn-lt"/>
                        <a:ea typeface="Calibri" panose="020F0502020204030204" pitchFamily="34" charset="0"/>
                        <a:cs typeface="Times New Roman" panose="02020603050405020304" pitchFamily="18" charset="0"/>
                      </a:rPr>
                      <m:t>Ω</m:t>
                    </m:r>
                    <m:r>
                      <a:rPr lang="en-US" sz="2200">
                        <a:effectLst/>
                        <a:latin typeface="+mn-lt"/>
                        <a:ea typeface="Calibri" panose="020F0502020204030204" pitchFamily="34" charset="0"/>
                        <a:cs typeface="Times New Roman" panose="02020603050405020304" pitchFamily="18" charset="0"/>
                      </a:rPr>
                      <m:t>)</m:t>
                    </m:r>
                  </m:oMath>
                </a14:m>
                <a:r>
                  <a:rPr lang="en-US" sz="2200" dirty="0">
                    <a:solidFill>
                      <a:srgbClr val="000000"/>
                    </a:solidFill>
                    <a:effectLst/>
                    <a:latin typeface="+mn-lt"/>
                    <a:ea typeface="Calibri" panose="020F0502020204030204" pitchFamily="34" charset="0"/>
                    <a:cs typeface="Times New Roman" panose="02020603050405020304" pitchFamily="18" charset="0"/>
                  </a:rPr>
                  <a:t> </a:t>
                </a:r>
                <a:r>
                  <a:rPr lang="en-US" sz="2200" dirty="0" err="1">
                    <a:solidFill>
                      <a:srgbClr val="000000"/>
                    </a:solidFill>
                    <a:effectLst/>
                    <a:latin typeface="+mn-lt"/>
                    <a:ea typeface="Calibri" panose="020F0502020204030204" pitchFamily="34" charset="0"/>
                    <a:cs typeface="Times New Roman" panose="02020603050405020304" pitchFamily="18" charset="0"/>
                  </a:rPr>
                  <a:t>và</a:t>
                </a:r>
                <a:r>
                  <a:rPr lang="en-US" sz="2200" dirty="0">
                    <a:solidFill>
                      <a:srgbClr val="000000"/>
                    </a:solidFill>
                    <a:effectLst/>
                    <a:latin typeface="+mn-lt"/>
                    <a:ea typeface="Calibri" panose="020F0502020204030204" pitchFamily="34" charset="0"/>
                    <a:cs typeface="Times New Roman" panose="02020603050405020304" pitchFamily="18" charset="0"/>
                  </a:rPr>
                  <a:t> </a:t>
                </a:r>
                <a14:m>
                  <m:oMath xmlns:m="http://schemas.openxmlformats.org/officeDocument/2006/math">
                    <m:r>
                      <a:rPr lang="en-US" sz="2200" i="1">
                        <a:effectLst/>
                        <a:latin typeface="+mn-lt"/>
                        <a:ea typeface="Calibri" panose="020F0502020204030204" pitchFamily="34" charset="0"/>
                        <a:cs typeface="Times New Roman" panose="02020603050405020304" pitchFamily="18" charset="0"/>
                      </a:rPr>
                      <m:t>𝑛</m:t>
                    </m:r>
                    <m:r>
                      <a:rPr lang="en-US" sz="2200">
                        <a:effectLst/>
                        <a:latin typeface="+mn-lt"/>
                        <a:ea typeface="Calibri" panose="020F0502020204030204" pitchFamily="34" charset="0"/>
                        <a:cs typeface="Times New Roman" panose="02020603050405020304" pitchFamily="18" charset="0"/>
                      </a:rPr>
                      <m:t>(</m:t>
                    </m:r>
                    <m:r>
                      <a:rPr lang="en-US" sz="2200" i="1">
                        <a:effectLst/>
                        <a:latin typeface="+mn-lt"/>
                        <a:ea typeface="Calibri" panose="020F0502020204030204" pitchFamily="34" charset="0"/>
                        <a:cs typeface="Times New Roman" panose="02020603050405020304" pitchFamily="18" charset="0"/>
                      </a:rPr>
                      <m:t>𝐸</m:t>
                    </m:r>
                    <m:r>
                      <a:rPr lang="en-US" sz="2200">
                        <a:effectLst/>
                        <a:latin typeface="+mn-lt"/>
                        <a:ea typeface="Calibri" panose="020F0502020204030204" pitchFamily="34" charset="0"/>
                        <a:cs typeface="Times New Roman" panose="02020603050405020304" pitchFamily="18" charset="0"/>
                      </a:rPr>
                      <m:t>)</m:t>
                    </m:r>
                  </m:oMath>
                </a14:m>
                <a:r>
                  <a:rPr lang="en-US" sz="2200" dirty="0">
                    <a:effectLst/>
                    <a:latin typeface="+mn-lt"/>
                    <a:ea typeface="Calibri" panose="020F0502020204030204" pitchFamily="34" charset="0"/>
                    <a:cs typeface="Times New Roman" panose="02020603050405020304" pitchFamily="18" charset="0"/>
                  </a:rPr>
                  <a:t>.</a:t>
                </a:r>
              </a:p>
            </p:txBody>
          </p:sp>
        </mc:Choice>
        <mc:Fallback>
          <p:sp>
            <p:nvSpPr>
              <p:cNvPr id="26" name="TextBox 25">
                <a:extLst>
                  <a:ext uri="{FF2B5EF4-FFF2-40B4-BE49-F238E27FC236}">
                    <a16:creationId xmlns:a16="http://schemas.microsoft.com/office/drawing/2014/main" id="{722E24B9-D859-4E80-A66D-B2F6EE314E0D}"/>
                  </a:ext>
                </a:extLst>
              </p:cNvPr>
              <p:cNvSpPr txBox="1">
                <a:spLocks noRot="1" noChangeAspect="1" noMove="1" noResize="1" noEditPoints="1" noAdjustHandles="1" noChangeArrowheads="1" noChangeShapeType="1" noTextEdit="1"/>
              </p:cNvSpPr>
              <p:nvPr/>
            </p:nvSpPr>
            <p:spPr>
              <a:xfrm>
                <a:off x="1503123" y="1139213"/>
                <a:ext cx="6200384" cy="1045223"/>
              </a:xfrm>
              <a:prstGeom prst="rect">
                <a:avLst/>
              </a:prstGeom>
              <a:blipFill>
                <a:blip r:embed="rId3"/>
                <a:stretch>
                  <a:fillRect l="-1278" r="-1278" b="-11111"/>
                </a:stretch>
              </a:blipFill>
            </p:spPr>
            <p:txBody>
              <a:bodyPr/>
              <a:lstStyle/>
              <a:p>
                <a:r>
                  <a:rPr lang="en-US">
                    <a:noFill/>
                  </a:rPr>
                  <a:t> </a:t>
                </a:r>
              </a:p>
            </p:txBody>
          </p:sp>
        </mc:Fallback>
      </mc:AlternateContent>
      <p:sp>
        <p:nvSpPr>
          <p:cNvPr id="27" name="Google Shape;13946;p38">
            <a:extLst>
              <a:ext uri="{FF2B5EF4-FFF2-40B4-BE49-F238E27FC236}">
                <a16:creationId xmlns:a16="http://schemas.microsoft.com/office/drawing/2014/main" id="{709F2699-8E49-40A6-A2C3-096F1D266C1D}"/>
              </a:ext>
            </a:extLst>
          </p:cNvPr>
          <p:cNvSpPr/>
          <p:nvPr/>
        </p:nvSpPr>
        <p:spPr>
          <a:xfrm>
            <a:off x="4009937" y="2510255"/>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28" name="Google Shape;13940;p38">
            <a:extLst>
              <a:ext uri="{FF2B5EF4-FFF2-40B4-BE49-F238E27FC236}">
                <a16:creationId xmlns:a16="http://schemas.microsoft.com/office/drawing/2014/main" id="{545C32CA-8F64-4ACB-BBFC-5D1F24FCD4F8}"/>
              </a:ext>
            </a:extLst>
          </p:cNvPr>
          <p:cNvSpPr txBox="1">
            <a:spLocks/>
          </p:cNvSpPr>
          <p:nvPr/>
        </p:nvSpPr>
        <p:spPr>
          <a:xfrm>
            <a:off x="3405583" y="2666488"/>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mc:AlternateContent xmlns:mc="http://schemas.openxmlformats.org/markup-compatibility/2006">
        <mc:Choice xmlns:a14="http://schemas.microsoft.com/office/drawing/2010/main" Requires="a14">
          <p:sp>
            <p:nvSpPr>
              <p:cNvPr id="29" name="TextBox 28">
                <a:extLst>
                  <a:ext uri="{FF2B5EF4-FFF2-40B4-BE49-F238E27FC236}">
                    <a16:creationId xmlns:a16="http://schemas.microsoft.com/office/drawing/2014/main" id="{85348818-5903-4CC8-859B-866B10192775}"/>
                  </a:ext>
                </a:extLst>
              </p:cNvPr>
              <p:cNvSpPr txBox="1"/>
              <p:nvPr/>
            </p:nvSpPr>
            <p:spPr>
              <a:xfrm>
                <a:off x="1625129" y="3542622"/>
                <a:ext cx="5893742" cy="461665"/>
              </a:xfrm>
              <a:prstGeom prst="rect">
                <a:avLst/>
              </a:prstGeom>
              <a:noFill/>
            </p:spPr>
            <p:txBody>
              <a:bodyPr wrap="square">
                <a:spAutoFit/>
              </a:bodyPr>
              <a:lstStyle/>
              <a:p>
                <a:pPr algn="ctr"/>
                <a14:m>
                  <m:oMath xmlns:m="http://schemas.openxmlformats.org/officeDocument/2006/math">
                    <m:r>
                      <a:rPr lang="en-US" sz="2400" i="1"/>
                      <m:t>𝑛</m:t>
                    </m:r>
                    <m:r>
                      <a:rPr lang="en-US" sz="2400"/>
                      <m:t>(</m:t>
                    </m:r>
                    <m:acc>
                      <m:accPr>
                        <m:chr m:val="‾"/>
                        <m:ctrlPr>
                          <a:rPr lang="en-US" sz="2400" i="1"/>
                        </m:ctrlPr>
                      </m:accPr>
                      <m:e>
                        <m:r>
                          <a:rPr lang="en-US" sz="2400" i="1"/>
                          <m:t>𝐸</m:t>
                        </m:r>
                      </m:e>
                    </m:acc>
                    <m:r>
                      <a:rPr lang="en-US" sz="2400"/>
                      <m:t>)=</m:t>
                    </m:r>
                    <m:r>
                      <a:rPr lang="en-US" sz="2400" i="1"/>
                      <m:t>𝑛</m:t>
                    </m:r>
                    <m:r>
                      <a:rPr lang="en-US" sz="2400"/>
                      <m:t>(</m:t>
                    </m:r>
                    <m:r>
                      <m:rPr>
                        <m:sty m:val="p"/>
                      </m:rPr>
                      <a:rPr lang="en-US" sz="2400"/>
                      <m:t>Ω</m:t>
                    </m:r>
                    <m:r>
                      <a:rPr lang="en-US" sz="2400"/>
                      <m:t>)</m:t>
                    </m:r>
                    <m:r>
                      <a:rPr lang="en-US" sz="2400" i="1"/>
                      <m:t>−</m:t>
                    </m:r>
                    <m:r>
                      <a:rPr lang="en-US" sz="2400" i="1"/>
                      <m:t>𝑛</m:t>
                    </m:r>
                    <m:r>
                      <a:rPr lang="en-US" sz="2400"/>
                      <m:t>(</m:t>
                    </m:r>
                    <m:r>
                      <a:rPr lang="en-US" sz="2400" i="1"/>
                      <m:t>𝐸</m:t>
                    </m:r>
                    <m:r>
                      <a:rPr lang="en-US" sz="2400"/>
                      <m:t>)</m:t>
                    </m:r>
                  </m:oMath>
                </a14:m>
                <a:r>
                  <a:rPr lang="en-US" sz="2400" dirty="0"/>
                  <a:t>.</a:t>
                </a:r>
              </a:p>
            </p:txBody>
          </p:sp>
        </mc:Choice>
        <mc:Fallback>
          <p:sp>
            <p:nvSpPr>
              <p:cNvPr id="29" name="TextBox 28">
                <a:extLst>
                  <a:ext uri="{FF2B5EF4-FFF2-40B4-BE49-F238E27FC236}">
                    <a16:creationId xmlns:a16="http://schemas.microsoft.com/office/drawing/2014/main" id="{85348818-5903-4CC8-859B-866B10192775}"/>
                  </a:ext>
                </a:extLst>
              </p:cNvPr>
              <p:cNvSpPr txBox="1">
                <a:spLocks noRot="1" noChangeAspect="1" noMove="1" noResize="1" noEditPoints="1" noAdjustHandles="1" noChangeArrowheads="1" noChangeShapeType="1" noTextEdit="1"/>
              </p:cNvSpPr>
              <p:nvPr/>
            </p:nvSpPr>
            <p:spPr>
              <a:xfrm>
                <a:off x="1625129" y="3542622"/>
                <a:ext cx="5893742" cy="461665"/>
              </a:xfrm>
              <a:prstGeom prst="rect">
                <a:avLst/>
              </a:prstGeom>
              <a:blipFill>
                <a:blip r:embed="rId4"/>
                <a:stretch>
                  <a:fillRect t="-9211" b="-30263"/>
                </a:stretch>
              </a:blipFill>
            </p:spPr>
            <p:txBody>
              <a:bodyPr/>
              <a:lstStyle/>
              <a:p>
                <a:r>
                  <a:rPr lang="en-US">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randombar(horizontal)">
                                      <p:cBhvr>
                                        <p:cTn id="7" dur="500"/>
                                        <p:tgtEl>
                                          <p:spTgt spid="2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randombar(horizontal)">
                                      <p:cBhvr>
                                        <p:cTn id="10" dur="500"/>
                                        <p:tgtEl>
                                          <p:spTgt spid="28"/>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ppt_x"/>
                                          </p:val>
                                        </p:tav>
                                        <p:tav tm="100000">
                                          <p:val>
                                            <p:strVal val="#ppt_x"/>
                                          </p:val>
                                        </p:tav>
                                      </p:tavLst>
                                    </p:anim>
                                    <p:anim calcmode="lin" valueType="num">
                                      <p:cBhvr additive="base">
                                        <p:cTn id="16"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p:bldP spid="29"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128"/>
        <p:cNvGrpSpPr/>
        <p:nvPr/>
      </p:nvGrpSpPr>
      <p:grpSpPr>
        <a:xfrm>
          <a:off x="0" y="0"/>
          <a:ext cx="0" cy="0"/>
          <a:chOff x="0" y="0"/>
          <a:chExt cx="0" cy="0"/>
        </a:xfrm>
      </p:grpSpPr>
      <p:sp>
        <p:nvSpPr>
          <p:cNvPr id="14130" name="Google Shape;14130;p46"/>
          <p:cNvSpPr/>
          <p:nvPr/>
        </p:nvSpPr>
        <p:spPr>
          <a:xfrm>
            <a:off x="1411510" y="1532859"/>
            <a:ext cx="6320979" cy="2077783"/>
          </a:xfrm>
          <a:prstGeom prst="rect">
            <a:avLst/>
          </a:prstGeom>
          <a:solidFill>
            <a:schemeClr val="accent3">
              <a:lumMod val="20000"/>
              <a:lumOff val="80000"/>
            </a:schemeClr>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46"/>
          <p:cNvSpPr/>
          <p:nvPr/>
        </p:nvSpPr>
        <p:spPr>
          <a:xfrm rot="3390789">
            <a:off x="7285244" y="1153975"/>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46"/>
          <p:cNvSpPr/>
          <p:nvPr/>
        </p:nvSpPr>
        <p:spPr>
          <a:xfrm>
            <a:off x="498090" y="3409952"/>
            <a:ext cx="447332" cy="520800"/>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3"/>
                </a:solidFill>
                <a:latin typeface="Montserrat;900"/>
              </a:rPr>
              <a:t>√</a:t>
            </a:r>
          </a:p>
        </p:txBody>
      </p:sp>
      <mc:AlternateContent xmlns:mc="http://schemas.openxmlformats.org/markup-compatibility/2006">
        <mc:Choice xmlns:a14="http://schemas.microsoft.com/office/drawing/2010/main" Requires="a14">
          <p:sp>
            <p:nvSpPr>
              <p:cNvPr id="25" name="Google Shape;14028;p42">
                <a:extLst>
                  <a:ext uri="{FF2B5EF4-FFF2-40B4-BE49-F238E27FC236}">
                    <a16:creationId xmlns:a16="http://schemas.microsoft.com/office/drawing/2014/main" id="{CAFAC1C6-D352-4B47-8087-3FC8423585BE}"/>
                  </a:ext>
                </a:extLst>
              </p:cNvPr>
              <p:cNvSpPr txBox="1">
                <a:spLocks noGrp="1"/>
              </p:cNvSpPr>
              <p:nvPr>
                <p:ph type="title"/>
              </p:nvPr>
            </p:nvSpPr>
            <p:spPr>
              <a:xfrm>
                <a:off x="1549496" y="1600481"/>
                <a:ext cx="6045006" cy="1809471"/>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algn="just">
                  <a:lnSpc>
                    <a:spcPct val="150000"/>
                  </a:lnSpc>
                </a:pPr>
                <a:r>
                  <a:rPr lang="en-US" sz="2200" dirty="0">
                    <a:solidFill>
                      <a:schemeClr val="bg1">
                        <a:lumMod val="25000"/>
                      </a:schemeClr>
                    </a:solidFill>
                    <a:latin typeface="+mn-lt"/>
                  </a:rPr>
                  <a:t>Cho E </a:t>
                </a:r>
                <a:r>
                  <a:rPr lang="en-US" sz="2200" dirty="0" err="1">
                    <a:solidFill>
                      <a:schemeClr val="bg1">
                        <a:lumMod val="25000"/>
                      </a:schemeClr>
                    </a:solidFill>
                    <a:latin typeface="+mn-lt"/>
                  </a:rPr>
                  <a:t>là</a:t>
                </a:r>
                <a:r>
                  <a:rPr lang="en-US" sz="2200" dirty="0">
                    <a:solidFill>
                      <a:schemeClr val="bg1">
                        <a:lumMod val="25000"/>
                      </a:schemeClr>
                    </a:solidFill>
                    <a:latin typeface="+mn-lt"/>
                  </a:rPr>
                  <a:t> </a:t>
                </a:r>
                <a:r>
                  <a:rPr lang="en-US" sz="2200" dirty="0" err="1">
                    <a:solidFill>
                      <a:schemeClr val="bg1">
                        <a:lumMod val="25000"/>
                      </a:schemeClr>
                    </a:solidFill>
                    <a:latin typeface="+mn-lt"/>
                  </a:rPr>
                  <a:t>một</a:t>
                </a:r>
                <a:r>
                  <a:rPr lang="en-US" sz="2200" dirty="0">
                    <a:solidFill>
                      <a:schemeClr val="bg1">
                        <a:lumMod val="25000"/>
                      </a:schemeClr>
                    </a:solidFill>
                    <a:latin typeface="+mn-lt"/>
                  </a:rPr>
                  <a:t> </a:t>
                </a:r>
                <a:r>
                  <a:rPr lang="en-US" sz="2200" dirty="0" err="1">
                    <a:solidFill>
                      <a:schemeClr val="bg1">
                        <a:lumMod val="25000"/>
                      </a:schemeClr>
                    </a:solidFill>
                    <a:latin typeface="+mn-lt"/>
                  </a:rPr>
                  <a:t>biến</a:t>
                </a:r>
                <a:r>
                  <a:rPr lang="en-US" sz="2200" dirty="0">
                    <a:solidFill>
                      <a:schemeClr val="bg1">
                        <a:lumMod val="25000"/>
                      </a:schemeClr>
                    </a:solidFill>
                    <a:latin typeface="+mn-lt"/>
                  </a:rPr>
                  <a:t> </a:t>
                </a:r>
                <a:r>
                  <a:rPr lang="en-US" sz="2200" dirty="0" err="1">
                    <a:solidFill>
                      <a:schemeClr val="bg1">
                        <a:lumMod val="25000"/>
                      </a:schemeClr>
                    </a:solidFill>
                    <a:latin typeface="+mn-lt"/>
                  </a:rPr>
                  <a:t>cố</a:t>
                </a:r>
                <a:r>
                  <a:rPr lang="en-US" sz="2200" dirty="0">
                    <a:solidFill>
                      <a:schemeClr val="bg1">
                        <a:lumMod val="25000"/>
                      </a:schemeClr>
                    </a:solidFill>
                    <a:latin typeface="+mn-lt"/>
                  </a:rPr>
                  <a:t>. </a:t>
                </a:r>
                <a:r>
                  <a:rPr lang="en-US" sz="2200" dirty="0" err="1">
                    <a:solidFill>
                      <a:schemeClr val="bg1">
                        <a:lumMod val="25000"/>
                      </a:schemeClr>
                    </a:solidFill>
                    <a:latin typeface="+mn-lt"/>
                  </a:rPr>
                  <a:t>Xác</a:t>
                </a:r>
                <a:r>
                  <a:rPr lang="en-US" sz="2200" dirty="0">
                    <a:solidFill>
                      <a:schemeClr val="bg1">
                        <a:lumMod val="25000"/>
                      </a:schemeClr>
                    </a:solidFill>
                    <a:latin typeface="+mn-lt"/>
                  </a:rPr>
                  <a:t> </a:t>
                </a:r>
                <a:r>
                  <a:rPr lang="en-US" sz="2200" dirty="0" err="1">
                    <a:solidFill>
                      <a:schemeClr val="bg1">
                        <a:lumMod val="25000"/>
                      </a:schemeClr>
                    </a:solidFill>
                    <a:latin typeface="+mn-lt"/>
                  </a:rPr>
                  <a:t>suất</a:t>
                </a:r>
                <a:r>
                  <a:rPr lang="en-US" sz="2200" dirty="0">
                    <a:solidFill>
                      <a:schemeClr val="bg1">
                        <a:lumMod val="25000"/>
                      </a:schemeClr>
                    </a:solidFill>
                    <a:latin typeface="+mn-lt"/>
                  </a:rPr>
                  <a:t> </a:t>
                </a:r>
                <a:r>
                  <a:rPr lang="en-US" sz="2200" dirty="0" err="1">
                    <a:solidFill>
                      <a:schemeClr val="bg1">
                        <a:lumMod val="25000"/>
                      </a:schemeClr>
                    </a:solidFill>
                    <a:latin typeface="+mn-lt"/>
                  </a:rPr>
                  <a:t>của</a:t>
                </a:r>
                <a:r>
                  <a:rPr lang="en-US" sz="2200" dirty="0">
                    <a:solidFill>
                      <a:schemeClr val="bg1">
                        <a:lumMod val="25000"/>
                      </a:schemeClr>
                    </a:solidFill>
                    <a:latin typeface="+mn-lt"/>
                  </a:rPr>
                  <a:t> </a:t>
                </a:r>
                <a:r>
                  <a:rPr lang="en-US" sz="2200" dirty="0" err="1">
                    <a:solidFill>
                      <a:schemeClr val="bg1">
                        <a:lumMod val="25000"/>
                      </a:schemeClr>
                    </a:solidFill>
                    <a:latin typeface="+mn-lt"/>
                  </a:rPr>
                  <a:t>biến</a:t>
                </a:r>
                <a:r>
                  <a:rPr lang="en-US" sz="2200" dirty="0">
                    <a:solidFill>
                      <a:schemeClr val="bg1">
                        <a:lumMod val="25000"/>
                      </a:schemeClr>
                    </a:solidFill>
                    <a:latin typeface="+mn-lt"/>
                  </a:rPr>
                  <a:t> </a:t>
                </a:r>
                <a:r>
                  <a:rPr lang="en-US" sz="2200" dirty="0" err="1">
                    <a:solidFill>
                      <a:schemeClr val="bg1">
                        <a:lumMod val="25000"/>
                      </a:schemeClr>
                    </a:solidFill>
                    <a:latin typeface="+mn-lt"/>
                  </a:rPr>
                  <a:t>cố</a:t>
                </a:r>
                <a:r>
                  <a:rPr lang="en-US" sz="2200" dirty="0">
                    <a:solidFill>
                      <a:schemeClr val="bg1">
                        <a:lumMod val="25000"/>
                      </a:schemeClr>
                    </a:solidFill>
                    <a:latin typeface="+mn-lt"/>
                  </a:rPr>
                  <a:t> </a:t>
                </a:r>
                <a14:m>
                  <m:oMath xmlns:m="http://schemas.openxmlformats.org/officeDocument/2006/math">
                    <m:bar>
                      <m:barPr>
                        <m:pos m:val="top"/>
                        <m:ctrlPr>
                          <a:rPr lang="en-US" sz="2200" i="1">
                            <a:solidFill>
                              <a:schemeClr val="bg1">
                                <a:lumMod val="25000"/>
                              </a:schemeClr>
                            </a:solidFill>
                            <a:latin typeface="+mn-lt"/>
                          </a:rPr>
                        </m:ctrlPr>
                      </m:barPr>
                      <m:e>
                        <m:r>
                          <a:rPr lang="en-US" sz="2200" b="0" i="1">
                            <a:solidFill>
                              <a:schemeClr val="bg1">
                                <a:lumMod val="25000"/>
                              </a:schemeClr>
                            </a:solidFill>
                            <a:latin typeface="+mn-lt"/>
                          </a:rPr>
                          <m:t>𝐸</m:t>
                        </m:r>
                      </m:e>
                    </m:bar>
                  </m:oMath>
                </a14:m>
                <a:r>
                  <a:rPr lang="en-US" sz="2200" dirty="0">
                    <a:solidFill>
                      <a:schemeClr val="bg1">
                        <a:lumMod val="25000"/>
                      </a:schemeClr>
                    </a:solidFill>
                    <a:latin typeface="+mn-lt"/>
                  </a:rPr>
                  <a:t> </a:t>
                </a:r>
                <a:r>
                  <a:rPr lang="en-US" sz="2200" dirty="0" err="1">
                    <a:solidFill>
                      <a:schemeClr val="bg1">
                        <a:lumMod val="25000"/>
                      </a:schemeClr>
                    </a:solidFill>
                    <a:latin typeface="+mn-lt"/>
                  </a:rPr>
                  <a:t>liên</a:t>
                </a:r>
                <a:r>
                  <a:rPr lang="en-US" sz="2200" dirty="0">
                    <a:solidFill>
                      <a:schemeClr val="bg1">
                        <a:lumMod val="25000"/>
                      </a:schemeClr>
                    </a:solidFill>
                    <a:latin typeface="+mn-lt"/>
                  </a:rPr>
                  <a:t> </a:t>
                </a:r>
                <a:r>
                  <a:rPr lang="en-US" sz="2200" dirty="0" err="1">
                    <a:solidFill>
                      <a:schemeClr val="bg1">
                        <a:lumMod val="25000"/>
                      </a:schemeClr>
                    </a:solidFill>
                    <a:latin typeface="+mn-lt"/>
                  </a:rPr>
                  <a:t>hệ</a:t>
                </a:r>
                <a:r>
                  <a:rPr lang="en-US" sz="2200" dirty="0">
                    <a:solidFill>
                      <a:schemeClr val="bg1">
                        <a:lumMod val="25000"/>
                      </a:schemeClr>
                    </a:solidFill>
                    <a:latin typeface="+mn-lt"/>
                  </a:rPr>
                  <a:t> </a:t>
                </a:r>
                <a:r>
                  <a:rPr lang="en-US" sz="2200" dirty="0" err="1">
                    <a:solidFill>
                      <a:schemeClr val="bg1">
                        <a:lumMod val="25000"/>
                      </a:schemeClr>
                    </a:solidFill>
                    <a:latin typeface="+mn-lt"/>
                  </a:rPr>
                  <a:t>với</a:t>
                </a:r>
                <a:r>
                  <a:rPr lang="en-US" sz="2200" dirty="0">
                    <a:solidFill>
                      <a:schemeClr val="bg1">
                        <a:lumMod val="25000"/>
                      </a:schemeClr>
                    </a:solidFill>
                    <a:latin typeface="+mn-lt"/>
                  </a:rPr>
                  <a:t> </a:t>
                </a:r>
                <a:r>
                  <a:rPr lang="en-US" sz="2200" dirty="0" err="1">
                    <a:solidFill>
                      <a:schemeClr val="bg1">
                        <a:lumMod val="25000"/>
                      </a:schemeClr>
                    </a:solidFill>
                    <a:latin typeface="+mn-lt"/>
                  </a:rPr>
                  <a:t>xác</a:t>
                </a:r>
                <a:r>
                  <a:rPr lang="en-US" sz="2200" dirty="0">
                    <a:solidFill>
                      <a:schemeClr val="bg1">
                        <a:lumMod val="25000"/>
                      </a:schemeClr>
                    </a:solidFill>
                    <a:latin typeface="+mn-lt"/>
                  </a:rPr>
                  <a:t> </a:t>
                </a:r>
                <a:r>
                  <a:rPr lang="en-US" sz="2200" dirty="0" err="1">
                    <a:solidFill>
                      <a:schemeClr val="bg1">
                        <a:lumMod val="25000"/>
                      </a:schemeClr>
                    </a:solidFill>
                    <a:latin typeface="+mn-lt"/>
                  </a:rPr>
                  <a:t>suất</a:t>
                </a:r>
                <a:r>
                  <a:rPr lang="en-US" sz="2200" dirty="0">
                    <a:solidFill>
                      <a:schemeClr val="bg1">
                        <a:lumMod val="25000"/>
                      </a:schemeClr>
                    </a:solidFill>
                    <a:latin typeface="+mn-lt"/>
                  </a:rPr>
                  <a:t> </a:t>
                </a:r>
                <a:r>
                  <a:rPr lang="en-US" sz="2200" dirty="0" err="1">
                    <a:solidFill>
                      <a:schemeClr val="bg1">
                        <a:lumMod val="25000"/>
                      </a:schemeClr>
                    </a:solidFill>
                    <a:latin typeface="+mn-lt"/>
                  </a:rPr>
                  <a:t>của</a:t>
                </a:r>
                <a:r>
                  <a:rPr lang="en-US" sz="2200" dirty="0">
                    <a:solidFill>
                      <a:schemeClr val="bg1">
                        <a:lumMod val="25000"/>
                      </a:schemeClr>
                    </a:solidFill>
                    <a:latin typeface="+mn-lt"/>
                  </a:rPr>
                  <a:t> E </a:t>
                </a:r>
                <a:r>
                  <a:rPr lang="en-US" sz="2200" dirty="0" err="1">
                    <a:solidFill>
                      <a:schemeClr val="bg1">
                        <a:lumMod val="25000"/>
                      </a:schemeClr>
                    </a:solidFill>
                    <a:latin typeface="+mn-lt"/>
                  </a:rPr>
                  <a:t>bởi</a:t>
                </a:r>
                <a:r>
                  <a:rPr lang="en-US" sz="2200" dirty="0">
                    <a:solidFill>
                      <a:schemeClr val="bg1">
                        <a:lumMod val="25000"/>
                      </a:schemeClr>
                    </a:solidFill>
                    <a:latin typeface="+mn-lt"/>
                  </a:rPr>
                  <a:t> </a:t>
                </a:r>
                <a:r>
                  <a:rPr lang="en-US" sz="2200" dirty="0" err="1">
                    <a:solidFill>
                      <a:schemeClr val="bg1">
                        <a:lumMod val="25000"/>
                      </a:schemeClr>
                    </a:solidFill>
                    <a:latin typeface="+mn-lt"/>
                  </a:rPr>
                  <a:t>công</a:t>
                </a:r>
                <a:r>
                  <a:rPr lang="en-US" sz="2200" dirty="0">
                    <a:solidFill>
                      <a:schemeClr val="bg1">
                        <a:lumMod val="25000"/>
                      </a:schemeClr>
                    </a:solidFill>
                    <a:latin typeface="+mn-lt"/>
                  </a:rPr>
                  <a:t> </a:t>
                </a:r>
                <a:r>
                  <a:rPr lang="en-US" sz="2200" dirty="0" err="1">
                    <a:solidFill>
                      <a:schemeClr val="bg1">
                        <a:lumMod val="25000"/>
                      </a:schemeClr>
                    </a:solidFill>
                    <a:latin typeface="+mn-lt"/>
                  </a:rPr>
                  <a:t>thức</a:t>
                </a:r>
                <a:r>
                  <a:rPr lang="en-US" sz="2200" dirty="0">
                    <a:solidFill>
                      <a:schemeClr val="bg1">
                        <a:lumMod val="25000"/>
                      </a:schemeClr>
                    </a:solidFill>
                    <a:latin typeface="+mn-lt"/>
                  </a:rPr>
                  <a:t> </a:t>
                </a:r>
                <a:r>
                  <a:rPr lang="en-US" sz="2200" dirty="0" err="1">
                    <a:solidFill>
                      <a:schemeClr val="bg1">
                        <a:lumMod val="25000"/>
                      </a:schemeClr>
                    </a:solidFill>
                    <a:latin typeface="+mn-lt"/>
                  </a:rPr>
                  <a:t>sau</a:t>
                </a:r>
                <a:r>
                  <a:rPr lang="en-US" sz="2200" dirty="0">
                    <a:solidFill>
                      <a:schemeClr val="bg1">
                        <a:lumMod val="25000"/>
                      </a:schemeClr>
                    </a:solidFill>
                    <a:latin typeface="+mn-lt"/>
                  </a:rPr>
                  <a:t>:</a:t>
                </a:r>
                <a:br>
                  <a:rPr lang="en-US" sz="2200" dirty="0">
                    <a:solidFill>
                      <a:schemeClr val="bg1">
                        <a:lumMod val="25000"/>
                      </a:schemeClr>
                    </a:solidFill>
                    <a:latin typeface="+mn-lt"/>
                  </a:rPr>
                </a:br>
                <a14:m>
                  <m:oMath xmlns:m="http://schemas.openxmlformats.org/officeDocument/2006/math">
                    <m:r>
                      <a:rPr lang="en-US" sz="2200" b="0" i="1">
                        <a:solidFill>
                          <a:schemeClr val="bg1">
                            <a:lumMod val="25000"/>
                          </a:schemeClr>
                        </a:solidFill>
                        <a:latin typeface="+mn-lt"/>
                      </a:rPr>
                      <m:t>𝑃</m:t>
                    </m:r>
                    <m:r>
                      <a:rPr lang="en-US" sz="2200" b="0">
                        <a:solidFill>
                          <a:schemeClr val="bg1">
                            <a:lumMod val="25000"/>
                          </a:schemeClr>
                        </a:solidFill>
                        <a:latin typeface="+mn-lt"/>
                      </a:rPr>
                      <m:t>(</m:t>
                    </m:r>
                    <m:acc>
                      <m:accPr>
                        <m:chr m:val="‾"/>
                        <m:ctrlPr>
                          <a:rPr lang="en-US" sz="2200" i="1">
                            <a:solidFill>
                              <a:schemeClr val="bg1">
                                <a:lumMod val="25000"/>
                              </a:schemeClr>
                            </a:solidFill>
                            <a:latin typeface="+mn-lt"/>
                          </a:rPr>
                        </m:ctrlPr>
                      </m:accPr>
                      <m:e>
                        <m:r>
                          <a:rPr lang="en-US" sz="2200" b="0" i="1">
                            <a:solidFill>
                              <a:schemeClr val="bg1">
                                <a:lumMod val="25000"/>
                              </a:schemeClr>
                            </a:solidFill>
                            <a:latin typeface="+mn-lt"/>
                          </a:rPr>
                          <m:t>𝐸</m:t>
                        </m:r>
                      </m:e>
                    </m:acc>
                    <m:r>
                      <a:rPr lang="en-US" sz="2200" b="0">
                        <a:solidFill>
                          <a:schemeClr val="bg1">
                            <a:lumMod val="25000"/>
                          </a:schemeClr>
                        </a:solidFill>
                        <a:latin typeface="+mn-lt"/>
                      </a:rPr>
                      <m:t>)=</m:t>
                    </m:r>
                    <m:r>
                      <a:rPr lang="en-US" sz="2200" b="0" i="1">
                        <a:solidFill>
                          <a:schemeClr val="bg1">
                            <a:lumMod val="25000"/>
                          </a:schemeClr>
                        </a:solidFill>
                        <a:latin typeface="+mn-lt"/>
                      </a:rPr>
                      <m:t>1−</m:t>
                    </m:r>
                    <m:r>
                      <a:rPr lang="en-US" sz="2200" b="0" i="1">
                        <a:solidFill>
                          <a:schemeClr val="bg1">
                            <a:lumMod val="25000"/>
                          </a:schemeClr>
                        </a:solidFill>
                        <a:latin typeface="+mn-lt"/>
                      </a:rPr>
                      <m:t>𝑃</m:t>
                    </m:r>
                    <m:r>
                      <a:rPr lang="en-US" sz="2200" b="0">
                        <a:solidFill>
                          <a:schemeClr val="bg1">
                            <a:lumMod val="25000"/>
                          </a:schemeClr>
                        </a:solidFill>
                        <a:latin typeface="+mn-lt"/>
                      </a:rPr>
                      <m:t>(</m:t>
                    </m:r>
                    <m:r>
                      <a:rPr lang="en-US" sz="2200" b="0" i="1">
                        <a:solidFill>
                          <a:schemeClr val="bg1">
                            <a:lumMod val="25000"/>
                          </a:schemeClr>
                        </a:solidFill>
                        <a:latin typeface="+mn-lt"/>
                      </a:rPr>
                      <m:t>𝐸</m:t>
                    </m:r>
                    <m:r>
                      <a:rPr lang="en-US" sz="2200" b="0">
                        <a:solidFill>
                          <a:schemeClr val="bg1">
                            <a:lumMod val="25000"/>
                          </a:schemeClr>
                        </a:solidFill>
                        <a:latin typeface="+mn-lt"/>
                      </a:rPr>
                      <m:t>)</m:t>
                    </m:r>
                  </m:oMath>
                </a14:m>
                <a:r>
                  <a:rPr lang="en-US" sz="2200" dirty="0">
                    <a:solidFill>
                      <a:schemeClr val="bg1">
                        <a:lumMod val="25000"/>
                      </a:schemeClr>
                    </a:solidFill>
                    <a:latin typeface="+mn-lt"/>
                  </a:rPr>
                  <a:t>.</a:t>
                </a:r>
              </a:p>
            </p:txBody>
          </p:sp>
        </mc:Choice>
        <mc:Fallback>
          <p:sp>
            <p:nvSpPr>
              <p:cNvPr id="25" name="Google Shape;14028;p42">
                <a:extLst>
                  <a:ext uri="{FF2B5EF4-FFF2-40B4-BE49-F238E27FC236}">
                    <a16:creationId xmlns:a16="http://schemas.microsoft.com/office/drawing/2014/main" id="{CAFAC1C6-D352-4B47-8087-3FC8423585BE}"/>
                  </a:ext>
                </a:extLst>
              </p:cNvPr>
              <p:cNvSpPr txBox="1">
                <a:spLocks noGrp="1" noRot="1" noChangeAspect="1" noMove="1" noResize="1" noEditPoints="1" noAdjustHandles="1" noChangeArrowheads="1" noChangeShapeType="1" noTextEdit="1"/>
              </p:cNvSpPr>
              <p:nvPr>
                <p:ph type="title"/>
              </p:nvPr>
            </p:nvSpPr>
            <p:spPr>
              <a:xfrm>
                <a:off x="1549496" y="1600481"/>
                <a:ext cx="6045006" cy="1809471"/>
              </a:xfrm>
              <a:prstGeom prst="rect">
                <a:avLst/>
              </a:prstGeom>
              <a:blipFill>
                <a:blip r:embed="rId3"/>
                <a:stretch>
                  <a:fillRect l="-1104" r="-1004"/>
                </a:stretch>
              </a:blipFill>
              <a:ln>
                <a:noFill/>
              </a:ln>
              <a:effectLst/>
            </p:spPr>
            <p:txBody>
              <a:bodyPr/>
              <a:lstStyle/>
              <a:p>
                <a:r>
                  <a:rPr lang="en-US">
                    <a:noFill/>
                  </a:rPr>
                  <a:t> </a:t>
                </a:r>
              </a:p>
            </p:txBody>
          </p:sp>
        </mc:Fallback>
      </mc:AlternateContent>
      <p:sp>
        <p:nvSpPr>
          <p:cNvPr id="26" name="TextBox 25">
            <a:extLst>
              <a:ext uri="{FF2B5EF4-FFF2-40B4-BE49-F238E27FC236}">
                <a16:creationId xmlns:a16="http://schemas.microsoft.com/office/drawing/2014/main" id="{1AF140F9-0EBB-4A4D-AE12-2282B8E26738}"/>
              </a:ext>
            </a:extLst>
          </p:cNvPr>
          <p:cNvSpPr txBox="1"/>
          <p:nvPr/>
        </p:nvSpPr>
        <p:spPr>
          <a:xfrm>
            <a:off x="3957886" y="988436"/>
            <a:ext cx="1604006" cy="461665"/>
          </a:xfrm>
          <a:prstGeom prst="rect">
            <a:avLst/>
          </a:prstGeom>
          <a:noFill/>
        </p:spPr>
        <p:txBody>
          <a:bodyPr wrap="square" rtlCol="0">
            <a:spAutoFit/>
          </a:bodyPr>
          <a:lstStyle/>
          <a:p>
            <a:pPr algn="ctr"/>
            <a:r>
              <a:rPr lang="en-US" sz="2400" b="1" dirty="0" err="1">
                <a:solidFill>
                  <a:srgbClr val="C00000"/>
                </a:solidFill>
              </a:rPr>
              <a:t>Kết</a:t>
            </a:r>
            <a:r>
              <a:rPr lang="en-US" sz="2400" b="1" dirty="0">
                <a:solidFill>
                  <a:srgbClr val="C00000"/>
                </a:solidFill>
              </a:rPr>
              <a:t> </a:t>
            </a:r>
            <a:r>
              <a:rPr lang="en-US" sz="2400" b="1" dirty="0" err="1">
                <a:solidFill>
                  <a:srgbClr val="C00000"/>
                </a:solidFill>
              </a:rPr>
              <a:t>luận</a:t>
            </a:r>
            <a:endParaRPr lang="en-US" sz="2400" b="1" dirty="0">
              <a:solidFill>
                <a:srgbClr val="C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randombar(horizontal)">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4180"/>
        <p:cNvGrpSpPr/>
        <p:nvPr/>
      </p:nvGrpSpPr>
      <p:grpSpPr>
        <a:xfrm>
          <a:off x="0" y="0"/>
          <a:ext cx="0" cy="0"/>
          <a:chOff x="0" y="0"/>
          <a:chExt cx="0" cy="0"/>
        </a:xfrm>
      </p:grpSpPr>
      <p:sp>
        <p:nvSpPr>
          <p:cNvPr id="14199" name="Google Shape;14199;p49"/>
          <p:cNvSpPr/>
          <p:nvPr/>
        </p:nvSpPr>
        <p:spPr>
          <a:xfrm>
            <a:off x="1013162" y="3858864"/>
            <a:ext cx="416376" cy="484724"/>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3"/>
                </a:solidFill>
                <a:latin typeface="Montserrat;900"/>
              </a:rPr>
              <a:t>√</a:t>
            </a:r>
          </a:p>
        </p:txBody>
      </p:sp>
      <mc:AlternateContent xmlns:mc="http://schemas.openxmlformats.org/markup-compatibility/2006">
        <mc:Choice xmlns:a14="http://schemas.microsoft.com/office/drawing/2010/main" Requires="a14">
          <p:sp>
            <p:nvSpPr>
              <p:cNvPr id="24" name="Google Shape;13941;p38">
                <a:extLst>
                  <a:ext uri="{FF2B5EF4-FFF2-40B4-BE49-F238E27FC236}">
                    <a16:creationId xmlns:a16="http://schemas.microsoft.com/office/drawing/2014/main" id="{A57C0385-0E7B-44C3-8418-D28F4F390B0A}"/>
                  </a:ext>
                </a:extLst>
              </p:cNvPr>
              <p:cNvSpPr txBox="1">
                <a:spLocks noGrp="1"/>
              </p:cNvSpPr>
              <p:nvPr>
                <p:ph type="subTitle" idx="1"/>
              </p:nvPr>
            </p:nvSpPr>
            <p:spPr>
              <a:xfrm>
                <a:off x="751561" y="1295835"/>
                <a:ext cx="7640877" cy="2551830"/>
              </a:xfrm>
              <a:prstGeom prst="rect">
                <a:avLst/>
              </a:prstGeom>
            </p:spPr>
            <p:txBody>
              <a:bodyPr spcFirstLastPara="1" wrap="square" lIns="91425" tIns="91425" rIns="91425" bIns="91425" anchor="ctr" anchorCtr="0">
                <a:noAutofit/>
              </a:bodyPr>
              <a:lstStyle/>
              <a:p>
                <a:pPr marL="0">
                  <a:lnSpc>
                    <a:spcPct val="150000"/>
                  </a:lnSpc>
                  <a:spcBef>
                    <a:spcPts val="600"/>
                  </a:spcBef>
                  <a:spcAft>
                    <a:spcPts val="800"/>
                  </a:spcAft>
                  <a:tabLst>
                    <a:tab pos="360045" algn="l"/>
                    <a:tab pos="720090" algn="l"/>
                  </a:tabLst>
                </a:pPr>
                <a:r>
                  <a:rPr lang="en-US" sz="2000" dirty="0" err="1">
                    <a:latin typeface="+mn-lt"/>
                  </a:rPr>
                  <a:t>Chọn</a:t>
                </a:r>
                <a:r>
                  <a:rPr lang="en-US" sz="2000" dirty="0">
                    <a:latin typeface="+mn-lt"/>
                  </a:rPr>
                  <a:t> </a:t>
                </a:r>
                <a:r>
                  <a:rPr lang="en-US" sz="2000" dirty="0" err="1">
                    <a:latin typeface="+mn-lt"/>
                  </a:rPr>
                  <a:t>ngẫu</a:t>
                </a:r>
                <a:r>
                  <a:rPr lang="en-US" sz="2000" dirty="0">
                    <a:latin typeface="+mn-lt"/>
                  </a:rPr>
                  <a:t> </a:t>
                </a:r>
                <a:r>
                  <a:rPr lang="en-US" sz="2000" dirty="0" err="1">
                    <a:latin typeface="+mn-lt"/>
                  </a:rPr>
                  <a:t>nhiên</a:t>
                </a:r>
                <a:r>
                  <a:rPr lang="en-US" sz="2000" dirty="0">
                    <a:latin typeface="+mn-lt"/>
                  </a:rPr>
                  <a:t> </a:t>
                </a:r>
                <a:r>
                  <a:rPr lang="en-US" sz="2000" dirty="0" err="1">
                    <a:latin typeface="+mn-lt"/>
                  </a:rPr>
                  <a:t>hai</a:t>
                </a:r>
                <a:r>
                  <a:rPr lang="en-US" sz="2000" dirty="0">
                    <a:latin typeface="+mn-lt"/>
                  </a:rPr>
                  <a:t> </a:t>
                </a:r>
                <a:r>
                  <a:rPr lang="en-US" sz="2000" dirty="0" err="1">
                    <a:latin typeface="+mn-lt"/>
                  </a:rPr>
                  <a:t>số</a:t>
                </a:r>
                <a:r>
                  <a:rPr lang="en-US" sz="2000" dirty="0">
                    <a:latin typeface="+mn-lt"/>
                  </a:rPr>
                  <a:t> </a:t>
                </a:r>
                <a:r>
                  <a:rPr lang="en-US" sz="2000" dirty="0" err="1">
                    <a:latin typeface="+mn-lt"/>
                  </a:rPr>
                  <a:t>từ</a:t>
                </a:r>
                <a:r>
                  <a:rPr lang="en-US" sz="2000" dirty="0">
                    <a:latin typeface="+mn-lt"/>
                  </a:rPr>
                  <a:t> </a:t>
                </a:r>
                <a:r>
                  <a:rPr lang="en-US" sz="2000" dirty="0" err="1">
                    <a:latin typeface="+mn-lt"/>
                  </a:rPr>
                  <a:t>tập</a:t>
                </a:r>
                <a:r>
                  <a:rPr lang="en-US" sz="2000" dirty="0">
                    <a:latin typeface="+mn-lt"/>
                  </a:rPr>
                  <a:t> </a:t>
                </a:r>
                <a14:m>
                  <m:oMath xmlns:m="http://schemas.openxmlformats.org/officeDocument/2006/math">
                    <m:r>
                      <a:rPr lang="en-US" sz="2000">
                        <a:latin typeface="+mn-lt"/>
                      </a:rPr>
                      <m:t>{</m:t>
                    </m:r>
                    <m:r>
                      <a:rPr lang="en-US" sz="2000">
                        <a:latin typeface="+mn-lt"/>
                      </a:rPr>
                      <m:t>1</m:t>
                    </m:r>
                    <m:r>
                      <a:rPr lang="en-US" sz="2000">
                        <a:latin typeface="+mn-lt"/>
                      </a:rPr>
                      <m:t>;</m:t>
                    </m:r>
                    <m:r>
                      <a:rPr lang="en-US" sz="2000">
                        <a:latin typeface="+mn-lt"/>
                      </a:rPr>
                      <m:t>2</m:t>
                    </m:r>
                    <m:r>
                      <a:rPr lang="en-US" sz="2000">
                        <a:latin typeface="+mn-lt"/>
                      </a:rPr>
                      <m:t>;…;</m:t>
                    </m:r>
                  </m:oMath>
                </a14:m>
                <a:r>
                  <a:rPr lang="en-US" sz="2000" dirty="0">
                    <a:latin typeface="+mn-lt"/>
                  </a:rPr>
                  <a:t> 9}. </a:t>
                </a:r>
                <a:r>
                  <a:rPr lang="en-US" sz="2000" dirty="0" err="1">
                    <a:latin typeface="+mn-lt"/>
                  </a:rPr>
                  <a:t>Gọi</a:t>
                </a:r>
                <a:r>
                  <a:rPr lang="en-US" sz="2000" dirty="0">
                    <a:latin typeface="+mn-lt"/>
                  </a:rPr>
                  <a:t> H </a:t>
                </a:r>
                <a:r>
                  <a:rPr lang="en-US" sz="2000" dirty="0" err="1">
                    <a:latin typeface="+mn-lt"/>
                  </a:rPr>
                  <a:t>là</a:t>
                </a:r>
                <a:r>
                  <a:rPr lang="en-US" sz="2000" dirty="0">
                    <a:latin typeface="+mn-lt"/>
                  </a:rPr>
                  <a:t> </a:t>
                </a:r>
                <a:r>
                  <a:rPr lang="en-US" sz="2000" dirty="0" err="1">
                    <a:latin typeface="+mn-lt"/>
                  </a:rPr>
                  <a:t>biến</a:t>
                </a:r>
                <a:r>
                  <a:rPr lang="en-US" sz="2000" dirty="0">
                    <a:latin typeface="+mn-lt"/>
                  </a:rPr>
                  <a:t> </a:t>
                </a:r>
                <a:r>
                  <a:rPr lang="en-US" sz="2000" dirty="0" err="1">
                    <a:latin typeface="+mn-lt"/>
                  </a:rPr>
                  <a:t>cố</a:t>
                </a:r>
                <a:r>
                  <a:rPr lang="en-US" sz="2000" dirty="0">
                    <a:latin typeface="+mn-lt"/>
                  </a:rPr>
                  <a:t>: "</a:t>
                </a:r>
                <a:r>
                  <a:rPr lang="en-US" sz="2000" dirty="0" err="1">
                    <a:latin typeface="+mn-lt"/>
                  </a:rPr>
                  <a:t>Trong</a:t>
                </a:r>
                <a:r>
                  <a:rPr lang="en-US" sz="2000" dirty="0">
                    <a:latin typeface="+mn-lt"/>
                  </a:rPr>
                  <a:t> </a:t>
                </a:r>
                <a:r>
                  <a:rPr lang="en-US" sz="2000" dirty="0" err="1">
                    <a:latin typeface="+mn-lt"/>
                  </a:rPr>
                  <a:t>hai</a:t>
                </a:r>
                <a:r>
                  <a:rPr lang="en-US" sz="2000" dirty="0">
                    <a:latin typeface="+mn-lt"/>
                  </a:rPr>
                  <a:t> </a:t>
                </a:r>
                <a:r>
                  <a:rPr lang="en-US" sz="2000" dirty="0" err="1">
                    <a:latin typeface="+mn-lt"/>
                  </a:rPr>
                  <a:t>số</a:t>
                </a:r>
                <a:r>
                  <a:rPr lang="en-US" sz="2000" dirty="0">
                    <a:latin typeface="+mn-lt"/>
                  </a:rPr>
                  <a:t> </a:t>
                </a:r>
                <a:r>
                  <a:rPr lang="en-US" sz="2000" dirty="0" err="1">
                    <a:latin typeface="+mn-lt"/>
                  </a:rPr>
                  <a:t>được</a:t>
                </a:r>
                <a:r>
                  <a:rPr lang="en-US" sz="2000" dirty="0">
                    <a:latin typeface="+mn-lt"/>
                  </a:rPr>
                  <a:t> </a:t>
                </a:r>
                <a:r>
                  <a:rPr lang="en-US" sz="2000" dirty="0" err="1">
                    <a:latin typeface="+mn-lt"/>
                  </a:rPr>
                  <a:t>chọn</a:t>
                </a:r>
                <a:r>
                  <a:rPr lang="en-US" sz="2000" dirty="0">
                    <a:latin typeface="+mn-lt"/>
                  </a:rPr>
                  <a:t> </a:t>
                </a:r>
                <a:r>
                  <a:rPr lang="en-US" sz="2000" dirty="0" err="1">
                    <a:latin typeface="+mn-lt"/>
                  </a:rPr>
                  <a:t>có</a:t>
                </a:r>
                <a:r>
                  <a:rPr lang="en-US" sz="2000" dirty="0">
                    <a:latin typeface="+mn-lt"/>
                  </a:rPr>
                  <a:t> it </a:t>
                </a:r>
                <a:r>
                  <a:rPr lang="en-US" sz="2000" dirty="0" err="1">
                    <a:latin typeface="+mn-lt"/>
                  </a:rPr>
                  <a:t>nhất</a:t>
                </a:r>
                <a:r>
                  <a:rPr lang="en-US" sz="2000" dirty="0">
                    <a:latin typeface="+mn-lt"/>
                  </a:rPr>
                  <a:t> </a:t>
                </a:r>
                <a:r>
                  <a:rPr lang="en-US" sz="2000" dirty="0" err="1">
                    <a:latin typeface="+mn-lt"/>
                  </a:rPr>
                  <a:t>một</a:t>
                </a:r>
                <a:r>
                  <a:rPr lang="en-US" sz="2000" dirty="0">
                    <a:latin typeface="+mn-lt"/>
                  </a:rPr>
                  <a:t> </a:t>
                </a:r>
                <a:r>
                  <a:rPr lang="en-US" sz="2000" dirty="0" err="1">
                    <a:latin typeface="+mn-lt"/>
                  </a:rPr>
                  <a:t>số</a:t>
                </a:r>
                <a:r>
                  <a:rPr lang="en-US" sz="2000" dirty="0">
                    <a:latin typeface="+mn-lt"/>
                  </a:rPr>
                  <a:t> </a:t>
                </a:r>
                <a:r>
                  <a:rPr lang="en-US" sz="2000" dirty="0" err="1">
                    <a:latin typeface="+mn-lt"/>
                  </a:rPr>
                  <a:t>chẵn</a:t>
                </a:r>
                <a:r>
                  <a:rPr lang="en-US" sz="2000" dirty="0">
                    <a:latin typeface="+mn-lt"/>
                  </a:rPr>
                  <a:t>".</a:t>
                </a:r>
                <a:br>
                  <a:rPr lang="en-US" sz="2000" dirty="0">
                    <a:latin typeface="+mn-lt"/>
                  </a:rPr>
                </a:br>
                <a:r>
                  <a:rPr lang="en-US" sz="2000" dirty="0">
                    <a:latin typeface="+mn-lt"/>
                  </a:rPr>
                  <a:t>a) </a:t>
                </a:r>
                <a:r>
                  <a:rPr lang="en-US" sz="2000" dirty="0" err="1">
                    <a:latin typeface="+mn-lt"/>
                  </a:rPr>
                  <a:t>Mô</a:t>
                </a:r>
                <a:r>
                  <a:rPr lang="en-US" sz="2000" dirty="0">
                    <a:latin typeface="+mn-lt"/>
                  </a:rPr>
                  <a:t> </a:t>
                </a:r>
                <a:r>
                  <a:rPr lang="en-US" sz="2000" dirty="0" err="1">
                    <a:latin typeface="+mn-lt"/>
                  </a:rPr>
                  <a:t>tả</a:t>
                </a:r>
                <a:r>
                  <a:rPr lang="en-US" sz="2000" dirty="0">
                    <a:latin typeface="+mn-lt"/>
                  </a:rPr>
                  <a:t> </a:t>
                </a:r>
                <a:r>
                  <a:rPr lang="en-US" sz="2000" dirty="0" err="1">
                    <a:latin typeface="+mn-lt"/>
                  </a:rPr>
                  <a:t>không</a:t>
                </a:r>
                <a:r>
                  <a:rPr lang="en-US" sz="2000" dirty="0">
                    <a:latin typeface="+mn-lt"/>
                  </a:rPr>
                  <a:t> </a:t>
                </a:r>
                <a:r>
                  <a:rPr lang="en-US" sz="2000" dirty="0" err="1">
                    <a:latin typeface="+mn-lt"/>
                  </a:rPr>
                  <a:t>gian</a:t>
                </a:r>
                <a:r>
                  <a:rPr lang="en-US" sz="2000" dirty="0">
                    <a:latin typeface="+mn-lt"/>
                  </a:rPr>
                  <a:t> </a:t>
                </a:r>
                <a:r>
                  <a:rPr lang="en-US" sz="2000" dirty="0" err="1">
                    <a:latin typeface="+mn-lt"/>
                  </a:rPr>
                  <a:t>mẫu</a:t>
                </a:r>
                <a:r>
                  <a:rPr lang="en-US" sz="2000" dirty="0">
                    <a:latin typeface="+mn-lt"/>
                  </a:rPr>
                  <a:t>.</a:t>
                </a:r>
                <a:br>
                  <a:rPr lang="en-US" sz="2000" dirty="0">
                    <a:latin typeface="+mn-lt"/>
                  </a:rPr>
                </a:br>
                <a:r>
                  <a:rPr lang="en-US" sz="2000" dirty="0">
                    <a:latin typeface="+mn-lt"/>
                  </a:rPr>
                  <a:t>b) </a:t>
                </a:r>
                <a:r>
                  <a:rPr lang="en-US" sz="2000" dirty="0" err="1">
                    <a:latin typeface="+mn-lt"/>
                  </a:rPr>
                  <a:t>Biến</a:t>
                </a:r>
                <a:r>
                  <a:rPr lang="en-US" sz="2000" dirty="0">
                    <a:latin typeface="+mn-lt"/>
                  </a:rPr>
                  <a:t> </a:t>
                </a:r>
                <a:r>
                  <a:rPr lang="en-US" sz="2000" dirty="0" err="1">
                    <a:latin typeface="+mn-lt"/>
                  </a:rPr>
                  <a:t>cố</a:t>
                </a:r>
                <a:r>
                  <a:rPr lang="en-US" sz="2000" dirty="0">
                    <a:latin typeface="+mn-lt"/>
                  </a:rPr>
                  <a:t> </a:t>
                </a:r>
                <a14:m>
                  <m:oMath xmlns:m="http://schemas.openxmlformats.org/officeDocument/2006/math">
                    <m:acc>
                      <m:accPr>
                        <m:chr m:val="‾"/>
                        <m:ctrlPr>
                          <a:rPr lang="en-US" sz="2000" i="1">
                            <a:latin typeface="+mn-lt"/>
                          </a:rPr>
                        </m:ctrlPr>
                      </m:accPr>
                      <m:e>
                        <m:r>
                          <a:rPr lang="en-US" sz="2000" i="1">
                            <a:latin typeface="+mn-lt"/>
                          </a:rPr>
                          <m:t>𝐻</m:t>
                        </m:r>
                      </m:e>
                    </m:acc>
                  </m:oMath>
                </a14:m>
                <a:r>
                  <a:rPr lang="en-US" sz="2000" dirty="0">
                    <a:latin typeface="+mn-lt"/>
                  </a:rPr>
                  <a:t> </a:t>
                </a:r>
                <a:r>
                  <a:rPr lang="en-US" sz="2000" dirty="0" err="1">
                    <a:latin typeface="+mn-lt"/>
                  </a:rPr>
                  <a:t>là</a:t>
                </a:r>
                <a:r>
                  <a:rPr lang="en-US" sz="2000" dirty="0">
                    <a:latin typeface="+mn-lt"/>
                  </a:rPr>
                  <a:t> </a:t>
                </a:r>
                <a:r>
                  <a:rPr lang="en-US" sz="2000" dirty="0" err="1">
                    <a:latin typeface="+mn-lt"/>
                  </a:rPr>
                  <a:t>tập</a:t>
                </a:r>
                <a:r>
                  <a:rPr lang="en-US" sz="2000" dirty="0">
                    <a:latin typeface="+mn-lt"/>
                  </a:rPr>
                  <a:t> con </a:t>
                </a:r>
                <a:r>
                  <a:rPr lang="en-US" sz="2000" dirty="0" err="1">
                    <a:latin typeface="+mn-lt"/>
                  </a:rPr>
                  <a:t>nào</a:t>
                </a:r>
                <a:r>
                  <a:rPr lang="en-US" sz="2000" dirty="0">
                    <a:latin typeface="+mn-lt"/>
                  </a:rPr>
                  <a:t> </a:t>
                </a:r>
                <a:r>
                  <a:rPr lang="en-US" sz="2000" dirty="0" err="1">
                    <a:latin typeface="+mn-lt"/>
                  </a:rPr>
                  <a:t>của</a:t>
                </a:r>
                <a:r>
                  <a:rPr lang="en-US" sz="2000" dirty="0">
                    <a:latin typeface="+mn-lt"/>
                  </a:rPr>
                  <a:t> </a:t>
                </a:r>
                <a:r>
                  <a:rPr lang="en-US" sz="2000" dirty="0" err="1">
                    <a:latin typeface="+mn-lt"/>
                  </a:rPr>
                  <a:t>không</a:t>
                </a:r>
                <a:r>
                  <a:rPr lang="en-US" sz="2000" dirty="0">
                    <a:latin typeface="+mn-lt"/>
                  </a:rPr>
                  <a:t> </a:t>
                </a:r>
                <a:r>
                  <a:rPr lang="en-US" sz="2000" dirty="0" err="1">
                    <a:latin typeface="+mn-lt"/>
                  </a:rPr>
                  <a:t>gian</a:t>
                </a:r>
                <a:r>
                  <a:rPr lang="en-US" sz="2000" dirty="0">
                    <a:latin typeface="+mn-lt"/>
                  </a:rPr>
                  <a:t> </a:t>
                </a:r>
                <a:r>
                  <a:rPr lang="en-US" sz="2000" dirty="0" err="1">
                    <a:latin typeface="+mn-lt"/>
                  </a:rPr>
                  <a:t>mẫu</a:t>
                </a:r>
                <a:r>
                  <a:rPr lang="en-US" sz="2000" dirty="0">
                    <a:latin typeface="+mn-lt"/>
                  </a:rPr>
                  <a:t>?</a:t>
                </a:r>
                <a:br>
                  <a:rPr lang="en-US" sz="2000" dirty="0">
                    <a:latin typeface="+mn-lt"/>
                  </a:rPr>
                </a:br>
                <a:r>
                  <a:rPr lang="en-US" sz="2000" dirty="0">
                    <a:latin typeface="+mn-lt"/>
                  </a:rPr>
                  <a:t>c) </a:t>
                </a:r>
                <a:r>
                  <a:rPr lang="en-US" sz="2000" dirty="0" err="1">
                    <a:latin typeface="+mn-lt"/>
                  </a:rPr>
                  <a:t>Tinh</a:t>
                </a:r>
                <a:r>
                  <a:rPr lang="en-US" sz="2000" dirty="0">
                    <a:latin typeface="+mn-lt"/>
                  </a:rPr>
                  <a:t> </a:t>
                </a:r>
                <a14:m>
                  <m:oMath xmlns:m="http://schemas.openxmlformats.org/officeDocument/2006/math">
                    <m:r>
                      <a:rPr lang="en-US" sz="2000" i="1">
                        <a:latin typeface="+mn-lt"/>
                      </a:rPr>
                      <m:t>𝑃</m:t>
                    </m:r>
                    <m:r>
                      <a:rPr lang="en-US" sz="2000">
                        <a:latin typeface="+mn-lt"/>
                      </a:rPr>
                      <m:t>(</m:t>
                    </m:r>
                    <m:acc>
                      <m:accPr>
                        <m:chr m:val="‾"/>
                        <m:ctrlPr>
                          <a:rPr lang="en-US" sz="2000" i="1">
                            <a:latin typeface="+mn-lt"/>
                          </a:rPr>
                        </m:ctrlPr>
                      </m:accPr>
                      <m:e>
                        <m:r>
                          <a:rPr lang="en-US" sz="2000" i="1">
                            <a:latin typeface="+mn-lt"/>
                          </a:rPr>
                          <m:t>𝐻</m:t>
                        </m:r>
                      </m:e>
                    </m:acc>
                    <m:r>
                      <a:rPr lang="en-US" sz="2000">
                        <a:latin typeface="+mn-lt"/>
                      </a:rPr>
                      <m:t>)</m:t>
                    </m:r>
                  </m:oMath>
                </a14:m>
                <a:r>
                  <a:rPr lang="en-US" sz="2000" dirty="0">
                    <a:latin typeface="+mn-lt"/>
                  </a:rPr>
                  <a:t> </a:t>
                </a:r>
                <a:r>
                  <a:rPr lang="en-US" sz="2000" dirty="0" err="1">
                    <a:latin typeface="+mn-lt"/>
                  </a:rPr>
                  <a:t>và</a:t>
                </a:r>
                <a:r>
                  <a:rPr lang="en-US" sz="2000" dirty="0">
                    <a:latin typeface="+mn-lt"/>
                  </a:rPr>
                  <a:t> </a:t>
                </a:r>
                <a14:m>
                  <m:oMath xmlns:m="http://schemas.openxmlformats.org/officeDocument/2006/math">
                    <m:r>
                      <a:rPr lang="en-US" sz="2000" i="1">
                        <a:latin typeface="+mn-lt"/>
                      </a:rPr>
                      <m:t>𝑃</m:t>
                    </m:r>
                    <m:r>
                      <a:rPr lang="en-US" sz="2000">
                        <a:latin typeface="+mn-lt"/>
                      </a:rPr>
                      <m:t>(</m:t>
                    </m:r>
                    <m:r>
                      <a:rPr lang="en-US" sz="2000" i="1">
                        <a:latin typeface="+mn-lt"/>
                      </a:rPr>
                      <m:t>𝐻</m:t>
                    </m:r>
                    <m:r>
                      <a:rPr lang="en-US" sz="2000">
                        <a:latin typeface="+mn-lt"/>
                      </a:rPr>
                      <m:t>)</m:t>
                    </m:r>
                  </m:oMath>
                </a14:m>
                <a:r>
                  <a:rPr lang="en-US" sz="2000" dirty="0">
                    <a:latin typeface="+mn-lt"/>
                  </a:rPr>
                  <a:t>.</a:t>
                </a:r>
                <a:endParaRPr lang="en-US" sz="4400" dirty="0">
                  <a:effectLst/>
                  <a:latin typeface="+mn-lt"/>
                  <a:ea typeface="Calibri" panose="020F0502020204030204" pitchFamily="34" charset="0"/>
                  <a:cs typeface="Times New Roman" panose="02020603050405020304" pitchFamily="18" charset="0"/>
                </a:endParaRPr>
              </a:p>
            </p:txBody>
          </p:sp>
        </mc:Choice>
        <mc:Fallback>
          <p:sp>
            <p:nvSpPr>
              <p:cNvPr id="24" name="Google Shape;13941;p38">
                <a:extLst>
                  <a:ext uri="{FF2B5EF4-FFF2-40B4-BE49-F238E27FC236}">
                    <a16:creationId xmlns:a16="http://schemas.microsoft.com/office/drawing/2014/main" id="{A57C0385-0E7B-44C3-8418-D28F4F390B0A}"/>
                  </a:ext>
                </a:extLst>
              </p:cNvPr>
              <p:cNvSpPr txBox="1">
                <a:spLocks noGrp="1" noRot="1" noChangeAspect="1" noMove="1" noResize="1" noEditPoints="1" noAdjustHandles="1" noChangeArrowheads="1" noChangeShapeType="1" noTextEdit="1"/>
              </p:cNvSpPr>
              <p:nvPr>
                <p:ph type="subTitle" idx="1"/>
              </p:nvPr>
            </p:nvSpPr>
            <p:spPr>
              <a:xfrm>
                <a:off x="751561" y="1295835"/>
                <a:ext cx="7640877" cy="2551830"/>
              </a:xfrm>
              <a:prstGeom prst="rect">
                <a:avLst/>
              </a:prstGeom>
              <a:blipFill>
                <a:blip r:embed="rId3"/>
                <a:stretch>
                  <a:fillRect l="-797"/>
                </a:stretch>
              </a:blipFill>
            </p:spPr>
            <p:txBody>
              <a:bodyPr/>
              <a:lstStyle/>
              <a:p>
                <a:r>
                  <a:rPr lang="en-US">
                    <a:noFill/>
                  </a:rPr>
                  <a:t> </a:t>
                </a:r>
              </a:p>
            </p:txBody>
          </p:sp>
        </mc:Fallback>
      </mc:AlternateContent>
      <p:sp>
        <p:nvSpPr>
          <p:cNvPr id="25" name="Google Shape;13939;p38">
            <a:extLst>
              <a:ext uri="{FF2B5EF4-FFF2-40B4-BE49-F238E27FC236}">
                <a16:creationId xmlns:a16="http://schemas.microsoft.com/office/drawing/2014/main" id="{992E6DBE-0CC3-4285-8871-4C6B8E477424}"/>
              </a:ext>
            </a:extLst>
          </p:cNvPr>
          <p:cNvSpPr txBox="1">
            <a:spLocks noGrp="1"/>
          </p:cNvSpPr>
          <p:nvPr>
            <p:ph type="title"/>
          </p:nvPr>
        </p:nvSpPr>
        <p:spPr>
          <a:xfrm>
            <a:off x="551145" y="417398"/>
            <a:ext cx="8116866" cy="647314"/>
          </a:xfrm>
          <a:prstGeom prst="rect">
            <a:avLst/>
          </a:prstGeom>
          <a:solidFill>
            <a:schemeClr val="accent4">
              <a:lumMod val="20000"/>
              <a:lumOff val="80000"/>
            </a:schemeClr>
          </a:solidFill>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solidFill>
                  <a:srgbClr val="C00000"/>
                </a:solidFill>
                <a:latin typeface="+mn-lt"/>
              </a:rPr>
              <a:t>Ví dụ 3 (SGK – tr85)</a:t>
            </a:r>
            <a:endParaRPr sz="2400" b="1" dirty="0">
              <a:solidFill>
                <a:srgbClr val="C00000"/>
              </a:solidFill>
              <a:latin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horizontal)">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4">
                                            <p:txEl>
                                              <p:pRg st="0" end="0"/>
                                            </p:txEl>
                                          </p:spTgt>
                                        </p:tgtEl>
                                        <p:attrNameLst>
                                          <p:attrName>style.visibility</p:attrName>
                                        </p:attrNameLst>
                                      </p:cBhvr>
                                      <p:to>
                                        <p:strVal val="visible"/>
                                      </p:to>
                                    </p:set>
                                    <p:anim calcmode="lin" valueType="num">
                                      <p:cBhvr additive="base">
                                        <p:cTn id="12"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bldP spid="2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13946;p38">
            <a:extLst>
              <a:ext uri="{FF2B5EF4-FFF2-40B4-BE49-F238E27FC236}">
                <a16:creationId xmlns:a16="http://schemas.microsoft.com/office/drawing/2014/main" id="{6C34EC54-8409-4235-B0F8-20C8A8753889}"/>
              </a:ext>
            </a:extLst>
          </p:cNvPr>
          <p:cNvSpPr/>
          <p:nvPr/>
        </p:nvSpPr>
        <p:spPr>
          <a:xfrm>
            <a:off x="3825301" y="410657"/>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13" name="Google Shape;13940;p38">
            <a:extLst>
              <a:ext uri="{FF2B5EF4-FFF2-40B4-BE49-F238E27FC236}">
                <a16:creationId xmlns:a16="http://schemas.microsoft.com/office/drawing/2014/main" id="{D233626C-81D9-486E-B84D-F82EB37D2236}"/>
              </a:ext>
            </a:extLst>
          </p:cNvPr>
          <p:cNvSpPr txBox="1">
            <a:spLocks/>
          </p:cNvSpPr>
          <p:nvPr/>
        </p:nvSpPr>
        <p:spPr>
          <a:xfrm>
            <a:off x="3249462" y="539979"/>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mc:AlternateContent xmlns:mc="http://schemas.openxmlformats.org/markup-compatibility/2006">
        <mc:Choice xmlns:a14="http://schemas.microsoft.com/office/drawing/2010/main" Requires="a14">
          <p:sp>
            <p:nvSpPr>
              <p:cNvPr id="48" name="TextBox 47">
                <a:extLst>
                  <a:ext uri="{FF2B5EF4-FFF2-40B4-BE49-F238E27FC236}">
                    <a16:creationId xmlns:a16="http://schemas.microsoft.com/office/drawing/2014/main" id="{28146811-FB53-4CA8-B0A6-80F55841B8E4}"/>
                  </a:ext>
                </a:extLst>
              </p:cNvPr>
              <p:cNvSpPr txBox="1"/>
              <p:nvPr/>
            </p:nvSpPr>
            <p:spPr>
              <a:xfrm>
                <a:off x="670143" y="1109171"/>
                <a:ext cx="7803714" cy="3209148"/>
              </a:xfrm>
              <a:prstGeom prst="rect">
                <a:avLst/>
              </a:prstGeom>
              <a:noFill/>
            </p:spPr>
            <p:txBody>
              <a:bodyPr wrap="square">
                <a:spAutoFit/>
              </a:bodyPr>
              <a:lstStyle/>
              <a:p>
                <a:pPr lvl="0">
                  <a:lnSpc>
                    <a:spcPct val="150000"/>
                  </a:lnSpc>
                </a:pPr>
                <a:r>
                  <a:rPr lang="en-US" sz="2000" dirty="0"/>
                  <a:t>a) </a:t>
                </a:r>
                <a:r>
                  <a:rPr lang="en-US" sz="2000" dirty="0" err="1"/>
                  <a:t>Không</a:t>
                </a:r>
                <a:r>
                  <a:rPr lang="en-US" sz="2000" dirty="0"/>
                  <a:t> </a:t>
                </a:r>
                <a:r>
                  <a:rPr lang="en-US" sz="2000" dirty="0" err="1"/>
                  <a:t>gian</a:t>
                </a:r>
                <a:r>
                  <a:rPr lang="en-US" sz="2000" dirty="0"/>
                  <a:t> </a:t>
                </a:r>
                <a:r>
                  <a:rPr lang="en-US" sz="2000" dirty="0" err="1"/>
                  <a:t>mẫu</a:t>
                </a:r>
                <a:r>
                  <a:rPr lang="en-US" sz="2000" dirty="0"/>
                  <a:t> </a:t>
                </a:r>
                <a:r>
                  <a:rPr lang="en-US" sz="2000" dirty="0" err="1"/>
                  <a:t>là</a:t>
                </a:r>
                <a:r>
                  <a:rPr lang="en-US" sz="2000" dirty="0"/>
                  <a:t> </a:t>
                </a:r>
                <a:r>
                  <a:rPr lang="en-US" sz="2000" dirty="0" err="1"/>
                  <a:t>tập</a:t>
                </a:r>
                <a:r>
                  <a:rPr lang="en-US" sz="2000" dirty="0"/>
                  <a:t> </a:t>
                </a:r>
                <a:r>
                  <a:rPr lang="en-US" sz="2000" dirty="0" err="1"/>
                  <a:t>tất</a:t>
                </a:r>
                <a:r>
                  <a:rPr lang="en-US" sz="2000" dirty="0"/>
                  <a:t> </a:t>
                </a:r>
                <a:r>
                  <a:rPr lang="en-US" sz="2000" dirty="0" err="1"/>
                  <a:t>cả</a:t>
                </a:r>
                <a:r>
                  <a:rPr lang="en-US" sz="2000" dirty="0"/>
                  <a:t> </a:t>
                </a:r>
                <a:r>
                  <a:rPr lang="en-US" sz="2000" dirty="0" err="1"/>
                  <a:t>các</a:t>
                </a:r>
                <a:r>
                  <a:rPr lang="en-US" sz="2000" dirty="0"/>
                  <a:t> </a:t>
                </a:r>
                <a:r>
                  <a:rPr lang="en-US" sz="2000" dirty="0" err="1"/>
                  <a:t>tập</a:t>
                </a:r>
                <a:r>
                  <a:rPr lang="en-US" sz="2000" dirty="0"/>
                  <a:t> con </a:t>
                </a:r>
                <a:r>
                  <a:rPr lang="en-US" sz="2000" dirty="0" err="1"/>
                  <a:t>có</a:t>
                </a:r>
                <a:r>
                  <a:rPr lang="en-US" sz="2000" dirty="0"/>
                  <a:t> 2 </a:t>
                </a:r>
                <a:r>
                  <a:rPr lang="en-US" sz="2000" dirty="0" err="1"/>
                  <a:t>phần</a:t>
                </a:r>
                <a:r>
                  <a:rPr lang="en-US" sz="2000" dirty="0"/>
                  <a:t> </a:t>
                </a:r>
                <a:r>
                  <a:rPr lang="en-US" sz="2000" dirty="0" err="1"/>
                  <a:t>tử</a:t>
                </a:r>
                <a:r>
                  <a:rPr lang="en-US" sz="2000" dirty="0"/>
                  <a:t> </a:t>
                </a:r>
                <a:r>
                  <a:rPr lang="en-US" sz="2000" dirty="0" err="1"/>
                  <a:t>của</a:t>
                </a:r>
                <a:r>
                  <a:rPr lang="en-US" sz="2000" dirty="0"/>
                  <a:t> </a:t>
                </a:r>
                <a:r>
                  <a:rPr lang="en-US" sz="2000" dirty="0" err="1"/>
                  <a:t>tập</a:t>
                </a:r>
                <a:r>
                  <a:rPr lang="en-US" sz="2000" dirty="0"/>
                  <a:t> </a:t>
                </a:r>
                <a14:m>
                  <m:oMath xmlns:m="http://schemas.openxmlformats.org/officeDocument/2006/math">
                    <m:r>
                      <a:rPr lang="en-US" sz="2000"/>
                      <m:t>{1;2;…;8;9}</m:t>
                    </m:r>
                  </m:oMath>
                </a14:m>
                <a:r>
                  <a:rPr lang="en-US" sz="2000" dirty="0"/>
                  <a:t>.</a:t>
                </a:r>
                <a:br>
                  <a:rPr lang="en-US" sz="2000" dirty="0"/>
                </a:br>
                <a:r>
                  <a:rPr lang="en-US" sz="2000" dirty="0"/>
                  <a:t>b) </a:t>
                </a:r>
                <a:r>
                  <a:rPr lang="en-US" sz="2000" dirty="0" err="1"/>
                  <a:t>Biến</a:t>
                </a:r>
                <a:r>
                  <a:rPr lang="en-US" sz="2000" dirty="0"/>
                  <a:t> </a:t>
                </a:r>
                <a:r>
                  <a:rPr lang="en-US" sz="2000" dirty="0" err="1"/>
                  <a:t>cố</a:t>
                </a:r>
                <a:r>
                  <a:rPr lang="en-US" sz="2000" dirty="0"/>
                  <a:t> </a:t>
                </a:r>
                <a14:m>
                  <m:oMath xmlns:m="http://schemas.openxmlformats.org/officeDocument/2006/math">
                    <m:acc>
                      <m:accPr>
                        <m:chr m:val="‾"/>
                        <m:ctrlPr>
                          <a:rPr lang="en-US" sz="2000" i="1"/>
                        </m:ctrlPr>
                      </m:accPr>
                      <m:e>
                        <m:r>
                          <a:rPr lang="en-US" sz="2000" i="1"/>
                          <m:t>𝐻</m:t>
                        </m:r>
                      </m:e>
                    </m:acc>
                  </m:oMath>
                </a14:m>
                <a:r>
                  <a:rPr lang="en-US" sz="2000" dirty="0"/>
                  <a:t> : "</a:t>
                </a:r>
                <a:r>
                  <a:rPr lang="en-US" sz="2000" dirty="0" err="1"/>
                  <a:t>Cả</a:t>
                </a:r>
                <a:r>
                  <a:rPr lang="en-US" sz="2000" dirty="0"/>
                  <a:t> </a:t>
                </a:r>
                <a:r>
                  <a:rPr lang="en-US" sz="2000" dirty="0" err="1"/>
                  <a:t>hai</a:t>
                </a:r>
                <a:r>
                  <a:rPr lang="en-US" sz="2000" dirty="0"/>
                  <a:t> </a:t>
                </a:r>
                <a:r>
                  <a:rPr lang="en-US" sz="2000" dirty="0" err="1"/>
                  <a:t>số</a:t>
                </a:r>
                <a:r>
                  <a:rPr lang="en-US" sz="2000" dirty="0"/>
                  <a:t> </a:t>
                </a:r>
                <a:r>
                  <a:rPr lang="en-US" sz="2000" dirty="0" err="1"/>
                  <a:t>được</a:t>
                </a:r>
                <a:r>
                  <a:rPr lang="en-US" sz="2000" dirty="0"/>
                  <a:t> </a:t>
                </a:r>
                <a:r>
                  <a:rPr lang="en-US" sz="2000" dirty="0" err="1"/>
                  <a:t>chọn</a:t>
                </a:r>
                <a:r>
                  <a:rPr lang="en-US" sz="2000" dirty="0"/>
                  <a:t> </a:t>
                </a:r>
                <a:r>
                  <a:rPr lang="en-US" sz="2000" dirty="0" err="1"/>
                  <a:t>đều</a:t>
                </a:r>
                <a:r>
                  <a:rPr lang="en-US" sz="2000" dirty="0"/>
                  <a:t> </a:t>
                </a:r>
                <a:r>
                  <a:rPr lang="en-US" sz="2000" dirty="0" err="1"/>
                  <a:t>là</a:t>
                </a:r>
                <a:r>
                  <a:rPr lang="en-US" sz="2000" dirty="0"/>
                  <a:t> </a:t>
                </a:r>
                <a:r>
                  <a:rPr lang="en-US" sz="2000" dirty="0" err="1"/>
                  <a:t>số</a:t>
                </a:r>
                <a:r>
                  <a:rPr lang="en-US" sz="2000" dirty="0"/>
                  <a:t> </a:t>
                </a:r>
                <a:r>
                  <a:rPr lang="en-US" sz="2000" dirty="0" err="1"/>
                  <a:t>lè</a:t>
                </a:r>
                <a:r>
                  <a:rPr lang="en-US" sz="2000" dirty="0"/>
                  <a:t>". Khi </a:t>
                </a:r>
                <a:r>
                  <a:rPr lang="en-US" sz="2000" dirty="0" err="1"/>
                  <a:t>đó</a:t>
                </a:r>
                <a:r>
                  <a:rPr lang="en-US" sz="2000" dirty="0"/>
                  <a:t> </a:t>
                </a:r>
                <a14:m>
                  <m:oMath xmlns:m="http://schemas.openxmlformats.org/officeDocument/2006/math">
                    <m:acc>
                      <m:accPr>
                        <m:chr m:val="‾"/>
                        <m:ctrlPr>
                          <a:rPr lang="en-US" sz="2000" i="1"/>
                        </m:ctrlPr>
                      </m:accPr>
                      <m:e>
                        <m:r>
                          <a:rPr lang="en-US" sz="2000" i="1"/>
                          <m:t>𝐻</m:t>
                        </m:r>
                      </m:e>
                    </m:acc>
                  </m:oMath>
                </a14:m>
                <a:r>
                  <a:rPr lang="en-US" sz="2000" dirty="0"/>
                  <a:t> </a:t>
                </a:r>
                <a:r>
                  <a:rPr lang="en-US" sz="2000" dirty="0" err="1"/>
                  <a:t>là</a:t>
                </a:r>
                <a:r>
                  <a:rPr lang="en-US" sz="2000" dirty="0"/>
                  <a:t> </a:t>
                </a:r>
                <a:r>
                  <a:rPr lang="en-US" sz="2000" dirty="0" err="1"/>
                  <a:t>tập</a:t>
                </a:r>
                <a:r>
                  <a:rPr lang="en-US" sz="2000" dirty="0"/>
                  <a:t> </a:t>
                </a:r>
                <a:r>
                  <a:rPr lang="en-US" sz="2000" dirty="0" err="1"/>
                  <a:t>tất</a:t>
                </a:r>
                <a:r>
                  <a:rPr lang="en-US" sz="2000" dirty="0"/>
                  <a:t> </a:t>
                </a:r>
                <a:r>
                  <a:rPr lang="en-US" sz="2000" dirty="0" err="1"/>
                  <a:t>cả</a:t>
                </a:r>
                <a:r>
                  <a:rPr lang="en-US" sz="2000" dirty="0"/>
                  <a:t> </a:t>
                </a:r>
                <a:r>
                  <a:rPr lang="en-US" sz="2000" dirty="0" err="1"/>
                  <a:t>các</a:t>
                </a:r>
                <a:r>
                  <a:rPr lang="en-US" sz="2000" dirty="0"/>
                  <a:t> </a:t>
                </a:r>
                <a:r>
                  <a:rPr lang="en-US" sz="2000" dirty="0" err="1"/>
                  <a:t>tập</a:t>
                </a:r>
                <a:r>
                  <a:rPr lang="en-US" sz="2000" dirty="0"/>
                  <a:t> con </a:t>
                </a:r>
                <a:r>
                  <a:rPr lang="en-US" sz="2000" dirty="0" err="1"/>
                  <a:t>có</a:t>
                </a:r>
                <a:r>
                  <a:rPr lang="en-US" sz="2000" dirty="0"/>
                  <a:t> 2 </a:t>
                </a:r>
                <a:r>
                  <a:rPr lang="en-US" sz="2000" dirty="0" err="1"/>
                  <a:t>phần</a:t>
                </a:r>
                <a:r>
                  <a:rPr lang="en-US" sz="2000" dirty="0"/>
                  <a:t> </a:t>
                </a:r>
                <a:r>
                  <a:rPr lang="en-US" sz="2000" dirty="0" err="1"/>
                  <a:t>tử</a:t>
                </a:r>
                <a:r>
                  <a:rPr lang="en-US" sz="2000" dirty="0"/>
                  <a:t> </a:t>
                </a:r>
                <a:r>
                  <a:rPr lang="en-US" sz="2000" dirty="0" err="1"/>
                  <a:t>của</a:t>
                </a:r>
                <a:r>
                  <a:rPr lang="en-US" sz="2000" dirty="0"/>
                  <a:t> </a:t>
                </a:r>
                <a:r>
                  <a:rPr lang="en-US" sz="2000" dirty="0" err="1"/>
                  <a:t>tập</a:t>
                </a:r>
                <a:r>
                  <a:rPr lang="en-US" sz="2000" dirty="0"/>
                  <a:t> </a:t>
                </a:r>
                <a:r>
                  <a:rPr lang="en-US" sz="2000" dirty="0" err="1"/>
                  <a:t>số</a:t>
                </a:r>
                <a:r>
                  <a:rPr lang="en-US" sz="2000" dirty="0"/>
                  <a:t> </a:t>
                </a:r>
                <a:r>
                  <a:rPr lang="en-US" sz="2000" dirty="0" err="1"/>
                  <a:t>lẻ</a:t>
                </a:r>
                <a:r>
                  <a:rPr lang="en-US" sz="2000" dirty="0"/>
                  <a:t> </a:t>
                </a:r>
                <a14:m>
                  <m:oMath xmlns:m="http://schemas.openxmlformats.org/officeDocument/2006/math">
                    <m:r>
                      <a:rPr lang="en-US" sz="2000"/>
                      <m:t>{1;3;5;7;9}</m:t>
                    </m:r>
                  </m:oMath>
                </a14:m>
                <a:r>
                  <a:rPr lang="en-US" sz="2000" dirty="0"/>
                  <a:t>.</a:t>
                </a:r>
                <a:br>
                  <a:rPr lang="en-US" sz="2000" dirty="0"/>
                </a:br>
                <a:r>
                  <a:rPr lang="en-US" sz="2000" dirty="0"/>
                  <a:t>c) Ta </a:t>
                </a:r>
                <a:r>
                  <a:rPr lang="en-US" sz="2000" dirty="0" err="1"/>
                  <a:t>có</a:t>
                </a:r>
                <a:r>
                  <a:rPr lang="en-US" sz="2000" dirty="0"/>
                  <a:t> </a:t>
                </a:r>
                <a14:m>
                  <m:oMath xmlns:m="http://schemas.openxmlformats.org/officeDocument/2006/math">
                    <m:r>
                      <a:rPr lang="en-US" sz="2000" i="1"/>
                      <m:t>𝑛</m:t>
                    </m:r>
                    <m:r>
                      <a:rPr lang="en-US" sz="2000"/>
                      <m:t>(</m:t>
                    </m:r>
                    <m:r>
                      <m:rPr>
                        <m:sty m:val="p"/>
                      </m:rPr>
                      <a:rPr lang="en-US" sz="2000"/>
                      <m:t>Ω</m:t>
                    </m:r>
                    <m:r>
                      <a:rPr lang="en-US" sz="2000"/>
                      <m:t>)=</m:t>
                    </m:r>
                    <m:sSubSup>
                      <m:sSubSupPr>
                        <m:ctrlPr>
                          <a:rPr lang="en-US" sz="2000" i="1"/>
                        </m:ctrlPr>
                      </m:sSubSupPr>
                      <m:e>
                        <m:r>
                          <a:rPr lang="en-US" sz="2000" i="1"/>
                          <m:t>𝐶</m:t>
                        </m:r>
                      </m:e>
                      <m:sub>
                        <m:r>
                          <a:rPr lang="en-US" sz="2000"/>
                          <m:t>9</m:t>
                        </m:r>
                      </m:sub>
                      <m:sup>
                        <m:r>
                          <a:rPr lang="en-US" sz="2000"/>
                          <m:t>2</m:t>
                        </m:r>
                      </m:sup>
                    </m:sSubSup>
                    <m:r>
                      <a:rPr lang="en-US" sz="2000"/>
                      <m:t>=36,</m:t>
                    </m:r>
                    <m:r>
                      <a:rPr lang="en-US" sz="2000" i="1"/>
                      <m:t>𝑛</m:t>
                    </m:r>
                    <m:r>
                      <a:rPr lang="en-US" sz="2000"/>
                      <m:t>(</m:t>
                    </m:r>
                    <m:acc>
                      <m:accPr>
                        <m:chr m:val="‾"/>
                        <m:ctrlPr>
                          <a:rPr lang="en-US" sz="2000" i="1"/>
                        </m:ctrlPr>
                      </m:accPr>
                      <m:e>
                        <m:r>
                          <a:rPr lang="en-US" sz="2000" i="1"/>
                          <m:t>𝐻</m:t>
                        </m:r>
                      </m:e>
                    </m:acc>
                    <m:r>
                      <a:rPr lang="en-US" sz="2000"/>
                      <m:t>)=</m:t>
                    </m:r>
                    <m:sSubSup>
                      <m:sSubSupPr>
                        <m:ctrlPr>
                          <a:rPr lang="en-US" sz="2000" i="1"/>
                        </m:ctrlPr>
                      </m:sSubSupPr>
                      <m:e>
                        <m:r>
                          <a:rPr lang="en-US" sz="2000" i="1"/>
                          <m:t>𝐶</m:t>
                        </m:r>
                      </m:e>
                      <m:sub>
                        <m:r>
                          <a:rPr lang="en-US" sz="2000"/>
                          <m:t>5</m:t>
                        </m:r>
                      </m:sub>
                      <m:sup>
                        <m:r>
                          <a:rPr lang="en-US" sz="2000"/>
                          <m:t>2</m:t>
                        </m:r>
                      </m:sup>
                    </m:sSubSup>
                    <m:r>
                      <a:rPr lang="en-US" sz="2000"/>
                      <m:t>=10</m:t>
                    </m:r>
                  </m:oMath>
                </a14:m>
                <a:r>
                  <a:rPr lang="en-US" sz="2000" dirty="0"/>
                  <a:t>. </a:t>
                </a:r>
                <a:r>
                  <a:rPr lang="en-US" sz="2000" dirty="0" err="1"/>
                  <a:t>Vậy</a:t>
                </a:r>
                <a:r>
                  <a:rPr lang="en-US" sz="2000" dirty="0"/>
                  <a:t> </a:t>
                </a:r>
                <a14:m>
                  <m:oMath xmlns:m="http://schemas.openxmlformats.org/officeDocument/2006/math">
                    <m:r>
                      <a:rPr lang="en-US" sz="2000" i="1"/>
                      <m:t>𝑃</m:t>
                    </m:r>
                    <m:r>
                      <a:rPr lang="en-US" sz="2000"/>
                      <m:t>(</m:t>
                    </m:r>
                    <m:acc>
                      <m:accPr>
                        <m:chr m:val="‾"/>
                        <m:ctrlPr>
                          <a:rPr lang="en-US" sz="2000" i="1"/>
                        </m:ctrlPr>
                      </m:accPr>
                      <m:e>
                        <m:r>
                          <a:rPr lang="en-US" sz="2000" i="1"/>
                          <m:t>𝐻</m:t>
                        </m:r>
                      </m:e>
                    </m:acc>
                    <m:r>
                      <a:rPr lang="en-US" sz="2000"/>
                      <m:t>)=</m:t>
                    </m:r>
                    <m:f>
                      <m:fPr>
                        <m:ctrlPr>
                          <a:rPr lang="en-US" sz="2000" i="1"/>
                        </m:ctrlPr>
                      </m:fPr>
                      <m:num>
                        <m:r>
                          <a:rPr lang="en-US" sz="2000"/>
                          <m:t>10</m:t>
                        </m:r>
                      </m:num>
                      <m:den>
                        <m:r>
                          <a:rPr lang="en-US" sz="2000"/>
                          <m:t>36</m:t>
                        </m:r>
                      </m:den>
                    </m:f>
                    <m:r>
                      <a:rPr lang="en-US" sz="2000"/>
                      <m:t>=</m:t>
                    </m:r>
                    <m:f>
                      <m:fPr>
                        <m:ctrlPr>
                          <a:rPr lang="en-US" sz="2000" i="1"/>
                        </m:ctrlPr>
                      </m:fPr>
                      <m:num>
                        <m:r>
                          <a:rPr lang="en-US" sz="2000"/>
                          <m:t>5</m:t>
                        </m:r>
                      </m:num>
                      <m:den>
                        <m:r>
                          <a:rPr lang="en-US" sz="2000"/>
                          <m:t>18</m:t>
                        </m:r>
                      </m:den>
                    </m:f>
                  </m:oMath>
                </a14:m>
                <a:r>
                  <a:rPr lang="en-US" sz="2000" dirty="0"/>
                  <a:t>.</a:t>
                </a:r>
                <a:br>
                  <a:rPr lang="en-US" sz="2000" dirty="0"/>
                </a:br>
                <a:r>
                  <a:rPr lang="en-US" sz="2000" dirty="0" err="1"/>
                  <a:t>Từ</a:t>
                </a:r>
                <a:r>
                  <a:rPr lang="en-US" sz="2000" dirty="0"/>
                  <a:t> </a:t>
                </a:r>
                <a:r>
                  <a:rPr lang="en-US" sz="2000" dirty="0" err="1"/>
                  <a:t>đó</a:t>
                </a:r>
                <a:r>
                  <a:rPr lang="en-US" sz="2000" dirty="0"/>
                  <a:t> </a:t>
                </a:r>
                <a14:m>
                  <m:oMath xmlns:m="http://schemas.openxmlformats.org/officeDocument/2006/math">
                    <m:r>
                      <a:rPr lang="en-US" sz="2000" i="1"/>
                      <m:t>𝑃</m:t>
                    </m:r>
                    <m:r>
                      <a:rPr lang="en-US" sz="2000"/>
                      <m:t>(</m:t>
                    </m:r>
                    <m:r>
                      <a:rPr lang="en-US" sz="2000" i="1"/>
                      <m:t>𝐻</m:t>
                    </m:r>
                    <m:r>
                      <a:rPr lang="en-US" sz="2000"/>
                      <m:t>)=1</m:t>
                    </m:r>
                    <m:r>
                      <a:rPr lang="en-US" sz="2000" i="1"/>
                      <m:t>−</m:t>
                    </m:r>
                    <m:r>
                      <a:rPr lang="en-US" sz="2000" i="1"/>
                      <m:t>𝑃</m:t>
                    </m:r>
                    <m:r>
                      <a:rPr lang="en-US" sz="2000"/>
                      <m:t>(</m:t>
                    </m:r>
                    <m:acc>
                      <m:accPr>
                        <m:chr m:val="‾"/>
                        <m:ctrlPr>
                          <a:rPr lang="en-US" sz="2000" i="1"/>
                        </m:ctrlPr>
                      </m:accPr>
                      <m:e>
                        <m:r>
                          <a:rPr lang="en-US" sz="2000" i="1"/>
                          <m:t>𝐻</m:t>
                        </m:r>
                      </m:e>
                    </m:acc>
                    <m:r>
                      <a:rPr lang="en-US" sz="2000"/>
                      <m:t>)=1</m:t>
                    </m:r>
                    <m:r>
                      <a:rPr lang="en-US" sz="2000" i="1"/>
                      <m:t>−</m:t>
                    </m:r>
                    <m:f>
                      <m:fPr>
                        <m:ctrlPr>
                          <a:rPr lang="en-US" sz="2000" i="1"/>
                        </m:ctrlPr>
                      </m:fPr>
                      <m:num>
                        <m:r>
                          <a:rPr lang="en-US" sz="2000"/>
                          <m:t>5</m:t>
                        </m:r>
                      </m:num>
                      <m:den>
                        <m:r>
                          <a:rPr lang="en-US" sz="2000"/>
                          <m:t>18</m:t>
                        </m:r>
                      </m:den>
                    </m:f>
                    <m:r>
                      <a:rPr lang="en-US" sz="2000"/>
                      <m:t>=</m:t>
                    </m:r>
                    <m:f>
                      <m:fPr>
                        <m:ctrlPr>
                          <a:rPr lang="en-US" sz="2000" i="1"/>
                        </m:ctrlPr>
                      </m:fPr>
                      <m:num>
                        <m:r>
                          <a:rPr lang="en-US" sz="2000"/>
                          <m:t>13</m:t>
                        </m:r>
                      </m:num>
                      <m:den>
                        <m:r>
                          <a:rPr lang="en-US" sz="2000"/>
                          <m:t>18</m:t>
                        </m:r>
                      </m:den>
                    </m:f>
                  </m:oMath>
                </a14:m>
                <a:r>
                  <a:rPr lang="en-US" sz="2000" dirty="0"/>
                  <a:t>.</a:t>
                </a:r>
                <a:endParaRPr kumimoji="0" lang="en-US" sz="3200" b="0" i="0" u="none" strike="noStrike" kern="0" cap="none" spc="0" normalizeH="0" baseline="0" noProof="0" dirty="0">
                  <a:ln>
                    <a:noFill/>
                  </a:ln>
                  <a:solidFill>
                    <a:srgbClr val="000000"/>
                  </a:solidFill>
                  <a:effectLst/>
                  <a:uLnTx/>
                  <a:uFillTx/>
                  <a:latin typeface="Arial" panose="020B0604020202020204"/>
                  <a:ea typeface="Calibri" panose="020F0502020204030204" pitchFamily="34" charset="0"/>
                  <a:cs typeface="Times New Roman" panose="02020603050405020304" pitchFamily="18" charset="0"/>
                  <a:sym typeface="Arial"/>
                </a:endParaRPr>
              </a:p>
            </p:txBody>
          </p:sp>
        </mc:Choice>
        <mc:Fallback>
          <p:sp>
            <p:nvSpPr>
              <p:cNvPr id="48" name="TextBox 47">
                <a:extLst>
                  <a:ext uri="{FF2B5EF4-FFF2-40B4-BE49-F238E27FC236}">
                    <a16:creationId xmlns:a16="http://schemas.microsoft.com/office/drawing/2014/main" id="{28146811-FB53-4CA8-B0A6-80F55841B8E4}"/>
                  </a:ext>
                </a:extLst>
              </p:cNvPr>
              <p:cNvSpPr txBox="1">
                <a:spLocks noRot="1" noChangeAspect="1" noMove="1" noResize="1" noEditPoints="1" noAdjustHandles="1" noChangeArrowheads="1" noChangeShapeType="1" noTextEdit="1"/>
              </p:cNvSpPr>
              <p:nvPr/>
            </p:nvSpPr>
            <p:spPr>
              <a:xfrm>
                <a:off x="670143" y="1109171"/>
                <a:ext cx="7803714" cy="3209148"/>
              </a:xfrm>
              <a:prstGeom prst="rect">
                <a:avLst/>
              </a:prstGeom>
              <a:blipFill>
                <a:blip r:embed="rId2"/>
                <a:stretch>
                  <a:fillRect l="-859" b="-380"/>
                </a:stretch>
              </a:blipFill>
            </p:spPr>
            <p:txBody>
              <a:bodyPr/>
              <a:lstStyle/>
              <a:p>
                <a:r>
                  <a:rPr lang="en-US">
                    <a:noFill/>
                  </a:rPr>
                  <a:t> </a:t>
                </a:r>
              </a:p>
            </p:txBody>
          </p:sp>
        </mc:Fallback>
      </mc:AlternateContent>
    </p:spTree>
    <p:extLst>
      <p:ext uri="{BB962C8B-B14F-4D97-AF65-F5344CB8AC3E}">
        <p14:creationId xmlns:p14="http://schemas.microsoft.com/office/powerpoint/2010/main" val="2373431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randombar(horizontal)">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8">
                                            <p:txEl>
                                              <p:pRg st="0" end="0"/>
                                            </p:txEl>
                                          </p:spTgt>
                                        </p:tgtEl>
                                        <p:attrNameLst>
                                          <p:attrName>style.visibility</p:attrName>
                                        </p:attrNameLst>
                                      </p:cBhvr>
                                      <p:to>
                                        <p:strVal val="visible"/>
                                      </p:to>
                                    </p:set>
                                    <p:anim calcmode="lin" valueType="num">
                                      <p:cBhvr additive="base">
                                        <p:cTn id="15"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48"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4204"/>
        <p:cNvGrpSpPr/>
        <p:nvPr/>
      </p:nvGrpSpPr>
      <p:grpSpPr>
        <a:xfrm>
          <a:off x="0" y="0"/>
          <a:ext cx="0" cy="0"/>
          <a:chOff x="0" y="0"/>
          <a:chExt cx="0" cy="0"/>
        </a:xfrm>
      </p:grpSpPr>
      <p:sp>
        <p:nvSpPr>
          <p:cNvPr id="31" name="TextBox 30">
            <a:extLst>
              <a:ext uri="{FF2B5EF4-FFF2-40B4-BE49-F238E27FC236}">
                <a16:creationId xmlns:a16="http://schemas.microsoft.com/office/drawing/2014/main" id="{FC9F834B-9262-491C-B8A4-7DF186122D33}"/>
              </a:ext>
            </a:extLst>
          </p:cNvPr>
          <p:cNvSpPr txBox="1"/>
          <p:nvPr/>
        </p:nvSpPr>
        <p:spPr>
          <a:xfrm>
            <a:off x="756258" y="898700"/>
            <a:ext cx="1365336" cy="510778"/>
          </a:xfrm>
          <a:prstGeom prst="roundRect">
            <a:avLst/>
          </a:prstGeom>
          <a:solidFill>
            <a:schemeClr val="tx2">
              <a:lumMod val="20000"/>
              <a:lumOff val="80000"/>
            </a:schemeClr>
          </a:solidFill>
        </p:spPr>
        <p:txBody>
          <a:bodyPr wrap="square" rtlCol="0">
            <a:spAutoFit/>
          </a:bodyPr>
          <a:lstStyle/>
          <a:p>
            <a:pPr algn="ctr"/>
            <a:r>
              <a:rPr lang="en-US" sz="2400" b="1" dirty="0" err="1">
                <a:solidFill>
                  <a:srgbClr val="C00000"/>
                </a:solidFill>
              </a:rPr>
              <a:t>Chú</a:t>
            </a:r>
            <a:r>
              <a:rPr lang="en-US" sz="2400" b="1" dirty="0">
                <a:solidFill>
                  <a:srgbClr val="C00000"/>
                </a:solidFill>
              </a:rPr>
              <a:t> ý:</a:t>
            </a:r>
          </a:p>
        </p:txBody>
      </p:sp>
      <p:sp>
        <p:nvSpPr>
          <p:cNvPr id="34" name="TextBox 33">
            <a:extLst>
              <a:ext uri="{FF2B5EF4-FFF2-40B4-BE49-F238E27FC236}">
                <a16:creationId xmlns:a16="http://schemas.microsoft.com/office/drawing/2014/main" id="{80C1B427-9EAD-4A94-B694-E051E1EEAE2A}"/>
              </a:ext>
            </a:extLst>
          </p:cNvPr>
          <p:cNvSpPr txBox="1"/>
          <p:nvPr/>
        </p:nvSpPr>
        <p:spPr>
          <a:xfrm>
            <a:off x="756258" y="1547264"/>
            <a:ext cx="7360607" cy="1553054"/>
          </a:xfrm>
          <a:prstGeom prst="rect">
            <a:avLst/>
          </a:prstGeom>
          <a:noFill/>
        </p:spPr>
        <p:txBody>
          <a:bodyPr wrap="square">
            <a:spAutoFit/>
          </a:bodyPr>
          <a:lstStyle/>
          <a:p>
            <a:pPr marL="0" marR="0" algn="just">
              <a:lnSpc>
                <a:spcPct val="150000"/>
              </a:lnSpc>
              <a:spcBef>
                <a:spcPts val="0"/>
              </a:spcBef>
              <a:spcAft>
                <a:spcPts val="800"/>
              </a:spcAft>
            </a:pPr>
            <a:r>
              <a:rPr lang="nl-NL" sz="2200" dirty="0">
                <a:effectLst/>
                <a:latin typeface="+mn-lt"/>
                <a:ea typeface="Calibri" panose="020F0502020204030204" pitchFamily="34" charset="0"/>
                <a:cs typeface="Times New Roman" panose="02020603050405020304" pitchFamily="18" charset="0"/>
              </a:rPr>
              <a:t>Trong một số bài toán, nếu tính trực tiếp xác suất của biến cố gặp khó khăn, ta có thể tính gián tiếp bằng cách tính xác suất của biến cố đối của nó.</a:t>
            </a:r>
            <a:endParaRPr lang="en-US" sz="2200" dirty="0">
              <a:effectLst/>
              <a:latin typeface="+mn-lt"/>
              <a:ea typeface="Calibri" panose="020F0502020204030204" pitchFamily="34"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randombar(horizontal)">
                                      <p:cBhvr>
                                        <p:cTn id="7" dur="500"/>
                                        <p:tgtEl>
                                          <p:spTgt spid="31"/>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randombar(horizontal)">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233"/>
        <p:cNvGrpSpPr/>
        <p:nvPr/>
      </p:nvGrpSpPr>
      <p:grpSpPr>
        <a:xfrm>
          <a:off x="0" y="0"/>
          <a:ext cx="0" cy="0"/>
          <a:chOff x="0" y="0"/>
          <a:chExt cx="0" cy="0"/>
        </a:xfrm>
      </p:grpSpPr>
      <p:pic>
        <p:nvPicPr>
          <p:cNvPr id="14244" name="Google Shape;14244;p51"/>
          <p:cNvPicPr preferRelativeResize="0"/>
          <p:nvPr/>
        </p:nvPicPr>
        <p:blipFill rotWithShape="1">
          <a:blip r:embed="rId3">
            <a:alphaModFix/>
          </a:blip>
          <a:srcRect l="20536" r="20536"/>
          <a:stretch/>
        </p:blipFill>
        <p:spPr>
          <a:xfrm>
            <a:off x="7950301" y="3463083"/>
            <a:ext cx="734153" cy="1298883"/>
          </a:xfrm>
          <a:prstGeom prst="roundRect">
            <a:avLst>
              <a:gd name="adj" fmla="val 1917"/>
            </a:avLst>
          </a:prstGeom>
          <a:noFill/>
          <a:ln w="19050" cap="flat" cmpd="sng">
            <a:solidFill>
              <a:srgbClr val="222225"/>
            </a:solidFill>
            <a:prstDash val="solid"/>
            <a:round/>
            <a:headEnd type="none" w="sm" len="sm"/>
            <a:tailEnd type="none" w="sm" len="sm"/>
          </a:ln>
        </p:spPr>
      </p:pic>
      <p:sp>
        <p:nvSpPr>
          <p:cNvPr id="14245" name="Google Shape;14245;p51"/>
          <p:cNvSpPr/>
          <p:nvPr/>
        </p:nvSpPr>
        <p:spPr>
          <a:xfrm>
            <a:off x="3517194" y="4697259"/>
            <a:ext cx="416376" cy="484724"/>
          </a:xfrm>
          <a:prstGeom prst="rect">
            <a:avLst/>
          </a:prstGeom>
        </p:spPr>
        <p:txBody>
          <a:bodyPr>
            <a:prstTxWarp prst="textPlain">
              <a:avLst/>
            </a:prstTxWarp>
          </a:bodyPr>
          <a:lstStyle/>
          <a:p>
            <a:pPr lvl="0" algn="ctr"/>
            <a:r>
              <a:rPr b="0" i="0" dirty="0">
                <a:ln w="19050" cap="flat" cmpd="sng">
                  <a:solidFill>
                    <a:schemeClr val="dk1"/>
                  </a:solidFill>
                  <a:prstDash val="solid"/>
                  <a:round/>
                  <a:headEnd type="none" w="sm" len="sm"/>
                  <a:tailEnd type="none" w="sm" len="sm"/>
                </a:ln>
                <a:solidFill>
                  <a:schemeClr val="accent3"/>
                </a:solidFill>
                <a:latin typeface="Montserrat;900"/>
              </a:rPr>
              <a:t>√</a:t>
            </a:r>
          </a:p>
        </p:txBody>
      </p:sp>
      <p:sp>
        <p:nvSpPr>
          <p:cNvPr id="14246" name="Google Shape;14246;p51"/>
          <p:cNvSpPr/>
          <p:nvPr/>
        </p:nvSpPr>
        <p:spPr>
          <a:xfrm>
            <a:off x="8555336" y="381534"/>
            <a:ext cx="320602" cy="264502"/>
          </a:xfrm>
          <a:prstGeom prst="rect">
            <a:avLst/>
          </a:prstGeom>
        </p:spPr>
        <p:txBody>
          <a:bodyPr>
            <a:prstTxWarp prst="textPlain">
              <a:avLst/>
            </a:prstTxWarp>
          </a:bodyPr>
          <a:lstStyle/>
          <a:p>
            <a:pPr lvl="0" algn="ctr"/>
            <a:r>
              <a:rPr b="0" i="0" dirty="0">
                <a:ln w="19050" cap="flat" cmpd="sng">
                  <a:solidFill>
                    <a:schemeClr val="dk1"/>
                  </a:solidFill>
                  <a:prstDash val="solid"/>
                  <a:round/>
                  <a:headEnd type="none" w="sm" len="sm"/>
                  <a:tailEnd type="none" w="sm" len="sm"/>
                </a:ln>
                <a:solidFill>
                  <a:schemeClr val="accent1"/>
                </a:solidFill>
                <a:latin typeface="Montserrat;900"/>
              </a:rPr>
              <a:t>x</a:t>
            </a:r>
          </a:p>
        </p:txBody>
      </p:sp>
      <p:grpSp>
        <p:nvGrpSpPr>
          <p:cNvPr id="14247" name="Google Shape;14247;p51"/>
          <p:cNvGrpSpPr/>
          <p:nvPr/>
        </p:nvGrpSpPr>
        <p:grpSpPr>
          <a:xfrm rot="1800044" flipH="1">
            <a:off x="-189673" y="3891277"/>
            <a:ext cx="1967186" cy="908221"/>
            <a:chOff x="457300" y="3126075"/>
            <a:chExt cx="1967229" cy="908241"/>
          </a:xfrm>
        </p:grpSpPr>
        <p:sp>
          <p:nvSpPr>
            <p:cNvPr id="14248" name="Google Shape;14248;p51"/>
            <p:cNvSpPr/>
            <p:nvPr/>
          </p:nvSpPr>
          <p:spPr>
            <a:xfrm>
              <a:off x="463388" y="3131718"/>
              <a:ext cx="1954508" cy="895958"/>
            </a:xfrm>
            <a:custGeom>
              <a:avLst/>
              <a:gdLst/>
              <a:ahLst/>
              <a:cxnLst/>
              <a:rect l="l" t="t" r="r" b="b"/>
              <a:pathLst>
                <a:path w="39489" h="18102" extrusionOk="0">
                  <a:moveTo>
                    <a:pt x="36135" y="0"/>
                  </a:moveTo>
                  <a:cubicBezTo>
                    <a:pt x="36028" y="0"/>
                    <a:pt x="35920" y="11"/>
                    <a:pt x="35812" y="33"/>
                  </a:cubicBezTo>
                  <a:lnTo>
                    <a:pt x="1419" y="7107"/>
                  </a:lnTo>
                  <a:cubicBezTo>
                    <a:pt x="559" y="7286"/>
                    <a:pt x="0" y="8135"/>
                    <a:pt x="179" y="8995"/>
                  </a:cubicBezTo>
                  <a:lnTo>
                    <a:pt x="1788" y="16828"/>
                  </a:lnTo>
                  <a:cubicBezTo>
                    <a:pt x="1945" y="17580"/>
                    <a:pt x="2604" y="18101"/>
                    <a:pt x="3343" y="18101"/>
                  </a:cubicBezTo>
                  <a:cubicBezTo>
                    <a:pt x="3449" y="18101"/>
                    <a:pt x="3557" y="18090"/>
                    <a:pt x="3665" y="18068"/>
                  </a:cubicBezTo>
                  <a:lnTo>
                    <a:pt x="38069" y="10995"/>
                  </a:lnTo>
                  <a:cubicBezTo>
                    <a:pt x="38930" y="10817"/>
                    <a:pt x="39488" y="9978"/>
                    <a:pt x="39310" y="9118"/>
                  </a:cubicBezTo>
                  <a:lnTo>
                    <a:pt x="37701" y="1274"/>
                  </a:lnTo>
                  <a:cubicBezTo>
                    <a:pt x="37544" y="522"/>
                    <a:pt x="36876" y="0"/>
                    <a:pt x="36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51"/>
            <p:cNvSpPr/>
            <p:nvPr/>
          </p:nvSpPr>
          <p:spPr>
            <a:xfrm>
              <a:off x="457300" y="3126075"/>
              <a:ext cx="1961685" cy="907144"/>
            </a:xfrm>
            <a:custGeom>
              <a:avLst/>
              <a:gdLst/>
              <a:ahLst/>
              <a:cxnLst/>
              <a:rect l="l" t="t" r="r" b="b"/>
              <a:pathLst>
                <a:path w="39634" h="18328" extrusionOk="0">
                  <a:moveTo>
                    <a:pt x="36259" y="237"/>
                  </a:moveTo>
                  <a:cubicBezTo>
                    <a:pt x="36940" y="237"/>
                    <a:pt x="37566" y="718"/>
                    <a:pt x="37700" y="1421"/>
                  </a:cubicBezTo>
                  <a:lnTo>
                    <a:pt x="39321" y="9254"/>
                  </a:lnTo>
                  <a:cubicBezTo>
                    <a:pt x="39399" y="9634"/>
                    <a:pt x="39321" y="10037"/>
                    <a:pt x="39097" y="10360"/>
                  </a:cubicBezTo>
                  <a:cubicBezTo>
                    <a:pt x="38885" y="10695"/>
                    <a:pt x="38549" y="10919"/>
                    <a:pt x="38170" y="10998"/>
                  </a:cubicBezTo>
                  <a:lnTo>
                    <a:pt x="3766" y="18070"/>
                  </a:lnTo>
                  <a:cubicBezTo>
                    <a:pt x="3666" y="18091"/>
                    <a:pt x="3566" y="18101"/>
                    <a:pt x="3468" y="18101"/>
                  </a:cubicBezTo>
                  <a:cubicBezTo>
                    <a:pt x="2785" y="18101"/>
                    <a:pt x="2169" y="17613"/>
                    <a:pt x="2023" y="16920"/>
                  </a:cubicBezTo>
                  <a:lnTo>
                    <a:pt x="414" y="9086"/>
                  </a:lnTo>
                  <a:cubicBezTo>
                    <a:pt x="246" y="8282"/>
                    <a:pt x="760" y="7500"/>
                    <a:pt x="1564" y="7333"/>
                  </a:cubicBezTo>
                  <a:lnTo>
                    <a:pt x="35957" y="259"/>
                  </a:lnTo>
                  <a:cubicBezTo>
                    <a:pt x="36058" y="248"/>
                    <a:pt x="36158" y="237"/>
                    <a:pt x="36259" y="237"/>
                  </a:cubicBezTo>
                  <a:close/>
                  <a:moveTo>
                    <a:pt x="36256" y="1"/>
                  </a:moveTo>
                  <a:cubicBezTo>
                    <a:pt x="36143" y="1"/>
                    <a:pt x="36028" y="12"/>
                    <a:pt x="35912" y="36"/>
                  </a:cubicBezTo>
                  <a:lnTo>
                    <a:pt x="1520" y="7109"/>
                  </a:lnTo>
                  <a:cubicBezTo>
                    <a:pt x="593" y="7299"/>
                    <a:pt x="0" y="8204"/>
                    <a:pt x="191" y="9131"/>
                  </a:cubicBezTo>
                  <a:lnTo>
                    <a:pt x="1800" y="16964"/>
                  </a:lnTo>
                  <a:cubicBezTo>
                    <a:pt x="1967" y="17769"/>
                    <a:pt x="2682" y="18328"/>
                    <a:pt x="3476" y="18328"/>
                  </a:cubicBezTo>
                  <a:cubicBezTo>
                    <a:pt x="3587" y="18328"/>
                    <a:pt x="3699" y="18316"/>
                    <a:pt x="3811" y="18294"/>
                  </a:cubicBezTo>
                  <a:lnTo>
                    <a:pt x="38214" y="11221"/>
                  </a:lnTo>
                  <a:cubicBezTo>
                    <a:pt x="38661" y="11132"/>
                    <a:pt x="39041" y="10874"/>
                    <a:pt x="39299" y="10494"/>
                  </a:cubicBezTo>
                  <a:cubicBezTo>
                    <a:pt x="39544" y="10114"/>
                    <a:pt x="39634" y="9657"/>
                    <a:pt x="39544" y="9210"/>
                  </a:cubicBezTo>
                  <a:lnTo>
                    <a:pt x="37935" y="1366"/>
                  </a:lnTo>
                  <a:cubicBezTo>
                    <a:pt x="37769" y="563"/>
                    <a:pt x="37054" y="1"/>
                    <a:pt x="36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51"/>
            <p:cNvSpPr/>
            <p:nvPr/>
          </p:nvSpPr>
          <p:spPr>
            <a:xfrm>
              <a:off x="544660" y="3548721"/>
              <a:ext cx="1876553" cy="480052"/>
            </a:xfrm>
            <a:custGeom>
              <a:avLst/>
              <a:gdLst/>
              <a:ahLst/>
              <a:cxnLst/>
              <a:rect l="l" t="t" r="r" b="b"/>
              <a:pathLst>
                <a:path w="37914" h="9699" extrusionOk="0">
                  <a:moveTo>
                    <a:pt x="37522" y="0"/>
                  </a:moveTo>
                  <a:lnTo>
                    <a:pt x="37524" y="9"/>
                  </a:lnTo>
                  <a:lnTo>
                    <a:pt x="37524" y="9"/>
                  </a:lnTo>
                  <a:cubicBezTo>
                    <a:pt x="37523" y="6"/>
                    <a:pt x="37523" y="3"/>
                    <a:pt x="37522" y="0"/>
                  </a:cubicBezTo>
                  <a:close/>
                  <a:moveTo>
                    <a:pt x="37524" y="9"/>
                  </a:moveTo>
                  <a:lnTo>
                    <a:pt x="37524" y="9"/>
                  </a:lnTo>
                  <a:cubicBezTo>
                    <a:pt x="37615" y="476"/>
                    <a:pt x="36969" y="996"/>
                    <a:pt x="36081" y="1173"/>
                  </a:cubicBezTo>
                  <a:lnTo>
                    <a:pt x="1788" y="8224"/>
                  </a:lnTo>
                  <a:cubicBezTo>
                    <a:pt x="1580" y="8266"/>
                    <a:pt x="1376" y="8286"/>
                    <a:pt x="1186" y="8286"/>
                  </a:cubicBezTo>
                  <a:cubicBezTo>
                    <a:pt x="562" y="8286"/>
                    <a:pt x="78" y="8072"/>
                    <a:pt x="1" y="7721"/>
                  </a:cubicBezTo>
                  <a:lnTo>
                    <a:pt x="1" y="7721"/>
                  </a:lnTo>
                  <a:lnTo>
                    <a:pt x="291" y="9129"/>
                  </a:lnTo>
                  <a:cubicBezTo>
                    <a:pt x="368" y="9479"/>
                    <a:pt x="848" y="9698"/>
                    <a:pt x="1469" y="9698"/>
                  </a:cubicBezTo>
                  <a:cubicBezTo>
                    <a:pt x="1661" y="9698"/>
                    <a:pt x="1867" y="9677"/>
                    <a:pt x="2079" y="9632"/>
                  </a:cubicBezTo>
                  <a:lnTo>
                    <a:pt x="36372" y="2581"/>
                  </a:lnTo>
                  <a:cubicBezTo>
                    <a:pt x="37265" y="2402"/>
                    <a:pt x="37913" y="1878"/>
                    <a:pt x="37812" y="1419"/>
                  </a:cubicBezTo>
                  <a:lnTo>
                    <a:pt x="37524" y="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51"/>
            <p:cNvSpPr/>
            <p:nvPr/>
          </p:nvSpPr>
          <p:spPr>
            <a:xfrm>
              <a:off x="538621" y="3543078"/>
              <a:ext cx="1885908" cy="491238"/>
            </a:xfrm>
            <a:custGeom>
              <a:avLst/>
              <a:gdLst/>
              <a:ahLst/>
              <a:cxnLst/>
              <a:rect l="l" t="t" r="r" b="b"/>
              <a:pathLst>
                <a:path w="38103" h="9925" extrusionOk="0">
                  <a:moveTo>
                    <a:pt x="37633" y="617"/>
                  </a:moveTo>
                  <a:lnTo>
                    <a:pt x="37823" y="1555"/>
                  </a:lnTo>
                  <a:cubicBezTo>
                    <a:pt x="37857" y="1723"/>
                    <a:pt x="37745" y="1935"/>
                    <a:pt x="37510" y="2126"/>
                  </a:cubicBezTo>
                  <a:cubicBezTo>
                    <a:pt x="37253" y="2337"/>
                    <a:pt x="36884" y="2506"/>
                    <a:pt x="36471" y="2583"/>
                  </a:cubicBezTo>
                  <a:lnTo>
                    <a:pt x="2179" y="9634"/>
                  </a:lnTo>
                  <a:cubicBezTo>
                    <a:pt x="1985" y="9676"/>
                    <a:pt x="1795" y="9696"/>
                    <a:pt x="1613" y="9696"/>
                  </a:cubicBezTo>
                  <a:cubicBezTo>
                    <a:pt x="1406" y="9696"/>
                    <a:pt x="1212" y="9670"/>
                    <a:pt x="1039" y="9623"/>
                  </a:cubicBezTo>
                  <a:cubicBezTo>
                    <a:pt x="748" y="9545"/>
                    <a:pt x="570" y="9399"/>
                    <a:pt x="525" y="9221"/>
                  </a:cubicBezTo>
                  <a:lnTo>
                    <a:pt x="335" y="8282"/>
                  </a:lnTo>
                  <a:lnTo>
                    <a:pt x="335" y="8282"/>
                  </a:lnTo>
                  <a:cubicBezTo>
                    <a:pt x="574" y="8431"/>
                    <a:pt x="917" y="8516"/>
                    <a:pt x="1311" y="8516"/>
                  </a:cubicBezTo>
                  <a:cubicBezTo>
                    <a:pt x="1508" y="8516"/>
                    <a:pt x="1717" y="8495"/>
                    <a:pt x="1933" y="8450"/>
                  </a:cubicBezTo>
                  <a:lnTo>
                    <a:pt x="36225" y="1399"/>
                  </a:lnTo>
                  <a:cubicBezTo>
                    <a:pt x="36672" y="1310"/>
                    <a:pt x="37075" y="1131"/>
                    <a:pt x="37365" y="897"/>
                  </a:cubicBezTo>
                  <a:cubicBezTo>
                    <a:pt x="37477" y="807"/>
                    <a:pt x="37566" y="718"/>
                    <a:pt x="37633" y="617"/>
                  </a:cubicBezTo>
                  <a:close/>
                  <a:moveTo>
                    <a:pt x="37643" y="1"/>
                  </a:moveTo>
                  <a:cubicBezTo>
                    <a:pt x="37636" y="1"/>
                    <a:pt x="37629" y="1"/>
                    <a:pt x="37622" y="3"/>
                  </a:cubicBezTo>
                  <a:cubicBezTo>
                    <a:pt x="37555" y="13"/>
                    <a:pt x="37522" y="80"/>
                    <a:pt x="37532" y="137"/>
                  </a:cubicBezTo>
                  <a:cubicBezTo>
                    <a:pt x="37566" y="315"/>
                    <a:pt x="37454" y="527"/>
                    <a:pt x="37219" y="718"/>
                  </a:cubicBezTo>
                  <a:cubicBezTo>
                    <a:pt x="36963" y="930"/>
                    <a:pt x="36594" y="1086"/>
                    <a:pt x="36181" y="1175"/>
                  </a:cubicBezTo>
                  <a:lnTo>
                    <a:pt x="1888" y="8227"/>
                  </a:lnTo>
                  <a:cubicBezTo>
                    <a:pt x="1686" y="8268"/>
                    <a:pt x="1488" y="8287"/>
                    <a:pt x="1304" y="8287"/>
                  </a:cubicBezTo>
                  <a:cubicBezTo>
                    <a:pt x="742" y="8287"/>
                    <a:pt x="302" y="8107"/>
                    <a:pt x="234" y="7813"/>
                  </a:cubicBezTo>
                  <a:cubicBezTo>
                    <a:pt x="225" y="7757"/>
                    <a:pt x="186" y="7717"/>
                    <a:pt x="135" y="7717"/>
                  </a:cubicBezTo>
                  <a:cubicBezTo>
                    <a:pt x="124" y="7717"/>
                    <a:pt x="112" y="7719"/>
                    <a:pt x="100" y="7723"/>
                  </a:cubicBezTo>
                  <a:cubicBezTo>
                    <a:pt x="45" y="7735"/>
                    <a:pt x="0" y="7790"/>
                    <a:pt x="11" y="7857"/>
                  </a:cubicBezTo>
                  <a:lnTo>
                    <a:pt x="301" y="9265"/>
                  </a:lnTo>
                  <a:cubicBezTo>
                    <a:pt x="358" y="9533"/>
                    <a:pt x="592" y="9735"/>
                    <a:pt x="983" y="9846"/>
                  </a:cubicBezTo>
                  <a:cubicBezTo>
                    <a:pt x="1162" y="9903"/>
                    <a:pt x="1374" y="9925"/>
                    <a:pt x="1597" y="9925"/>
                  </a:cubicBezTo>
                  <a:cubicBezTo>
                    <a:pt x="1799" y="9925"/>
                    <a:pt x="2011" y="9903"/>
                    <a:pt x="2223" y="9858"/>
                  </a:cubicBezTo>
                  <a:lnTo>
                    <a:pt x="36516" y="2807"/>
                  </a:lnTo>
                  <a:cubicBezTo>
                    <a:pt x="36963" y="2717"/>
                    <a:pt x="37365" y="2539"/>
                    <a:pt x="37656" y="2304"/>
                  </a:cubicBezTo>
                  <a:cubicBezTo>
                    <a:pt x="37968" y="2059"/>
                    <a:pt x="38103" y="1768"/>
                    <a:pt x="38046" y="1500"/>
                  </a:cubicBezTo>
                  <a:lnTo>
                    <a:pt x="37756" y="92"/>
                  </a:lnTo>
                  <a:cubicBezTo>
                    <a:pt x="37746" y="42"/>
                    <a:pt x="37700" y="1"/>
                    <a:pt x="37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51"/>
            <p:cNvSpPr/>
            <p:nvPr/>
          </p:nvSpPr>
          <p:spPr>
            <a:xfrm>
              <a:off x="2131388" y="3225611"/>
              <a:ext cx="133884" cy="123045"/>
            </a:xfrm>
            <a:custGeom>
              <a:avLst/>
              <a:gdLst/>
              <a:ahLst/>
              <a:cxnLst/>
              <a:rect l="l" t="t" r="r" b="b"/>
              <a:pathLst>
                <a:path w="2705" h="2486" extrusionOk="0">
                  <a:moveTo>
                    <a:pt x="1347" y="1"/>
                  </a:moveTo>
                  <a:cubicBezTo>
                    <a:pt x="1264" y="1"/>
                    <a:pt x="1180" y="9"/>
                    <a:pt x="1095" y="25"/>
                  </a:cubicBezTo>
                  <a:cubicBezTo>
                    <a:pt x="425" y="159"/>
                    <a:pt x="0" y="818"/>
                    <a:pt x="135" y="1489"/>
                  </a:cubicBezTo>
                  <a:cubicBezTo>
                    <a:pt x="252" y="2086"/>
                    <a:pt x="772" y="2486"/>
                    <a:pt x="1350" y="2486"/>
                  </a:cubicBezTo>
                  <a:cubicBezTo>
                    <a:pt x="1432" y="2486"/>
                    <a:pt x="1515" y="2478"/>
                    <a:pt x="1598" y="2461"/>
                  </a:cubicBezTo>
                  <a:cubicBezTo>
                    <a:pt x="2268" y="2327"/>
                    <a:pt x="2704" y="1667"/>
                    <a:pt x="2570" y="997"/>
                  </a:cubicBezTo>
                  <a:cubicBezTo>
                    <a:pt x="2443" y="400"/>
                    <a:pt x="1930"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51"/>
            <p:cNvSpPr/>
            <p:nvPr/>
          </p:nvSpPr>
          <p:spPr>
            <a:xfrm>
              <a:off x="2128616" y="3219820"/>
              <a:ext cx="142694" cy="134775"/>
            </a:xfrm>
            <a:custGeom>
              <a:avLst/>
              <a:gdLst/>
              <a:ahLst/>
              <a:cxnLst/>
              <a:rect l="l" t="t" r="r" b="b"/>
              <a:pathLst>
                <a:path w="2883" h="2723" extrusionOk="0">
                  <a:moveTo>
                    <a:pt x="1408" y="232"/>
                  </a:moveTo>
                  <a:cubicBezTo>
                    <a:pt x="1632" y="232"/>
                    <a:pt x="1844" y="299"/>
                    <a:pt x="2023" y="421"/>
                  </a:cubicBezTo>
                  <a:cubicBezTo>
                    <a:pt x="2280" y="589"/>
                    <a:pt x="2448" y="835"/>
                    <a:pt x="2515" y="1136"/>
                  </a:cubicBezTo>
                  <a:cubicBezTo>
                    <a:pt x="2637" y="1740"/>
                    <a:pt x="2247" y="2343"/>
                    <a:pt x="1632" y="2466"/>
                  </a:cubicBezTo>
                  <a:cubicBezTo>
                    <a:pt x="1557" y="2482"/>
                    <a:pt x="1482" y="2489"/>
                    <a:pt x="1409" y="2489"/>
                  </a:cubicBezTo>
                  <a:cubicBezTo>
                    <a:pt x="886" y="2489"/>
                    <a:pt x="410" y="2122"/>
                    <a:pt x="302" y="1583"/>
                  </a:cubicBezTo>
                  <a:cubicBezTo>
                    <a:pt x="179" y="980"/>
                    <a:pt x="570" y="376"/>
                    <a:pt x="1185" y="254"/>
                  </a:cubicBezTo>
                  <a:cubicBezTo>
                    <a:pt x="1252" y="242"/>
                    <a:pt x="1330" y="232"/>
                    <a:pt x="1408" y="232"/>
                  </a:cubicBezTo>
                  <a:close/>
                  <a:moveTo>
                    <a:pt x="1410" y="1"/>
                  </a:moveTo>
                  <a:cubicBezTo>
                    <a:pt x="1317" y="1"/>
                    <a:pt x="1223" y="10"/>
                    <a:pt x="1129" y="31"/>
                  </a:cubicBezTo>
                  <a:cubicBezTo>
                    <a:pt x="782" y="98"/>
                    <a:pt x="469" y="309"/>
                    <a:pt x="268" y="612"/>
                  </a:cubicBezTo>
                  <a:cubicBezTo>
                    <a:pt x="67" y="913"/>
                    <a:pt x="0" y="1282"/>
                    <a:pt x="79" y="1628"/>
                  </a:cubicBezTo>
                  <a:cubicBezTo>
                    <a:pt x="213" y="2276"/>
                    <a:pt x="772" y="2723"/>
                    <a:pt x="1408" y="2723"/>
                  </a:cubicBezTo>
                  <a:cubicBezTo>
                    <a:pt x="1497" y="2723"/>
                    <a:pt x="1587" y="2712"/>
                    <a:pt x="1676" y="2690"/>
                  </a:cubicBezTo>
                  <a:cubicBezTo>
                    <a:pt x="2414" y="2544"/>
                    <a:pt x="2883" y="1818"/>
                    <a:pt x="2738" y="1081"/>
                  </a:cubicBezTo>
                  <a:cubicBezTo>
                    <a:pt x="2602" y="447"/>
                    <a:pt x="2040" y="1"/>
                    <a:pt x="1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51"/>
            <p:cNvSpPr/>
            <p:nvPr/>
          </p:nvSpPr>
          <p:spPr>
            <a:xfrm>
              <a:off x="616577" y="3461806"/>
              <a:ext cx="47070" cy="179865"/>
            </a:xfrm>
            <a:custGeom>
              <a:avLst/>
              <a:gdLst/>
              <a:ahLst/>
              <a:cxnLst/>
              <a:rect l="l" t="t" r="r" b="b"/>
              <a:pathLst>
                <a:path w="951" h="3634" extrusionOk="0">
                  <a:moveTo>
                    <a:pt x="118" y="0"/>
                  </a:moveTo>
                  <a:cubicBezTo>
                    <a:pt x="112" y="0"/>
                    <a:pt x="107" y="1"/>
                    <a:pt x="101" y="2"/>
                  </a:cubicBezTo>
                  <a:cubicBezTo>
                    <a:pt x="34" y="13"/>
                    <a:pt x="0" y="80"/>
                    <a:pt x="12" y="136"/>
                  </a:cubicBezTo>
                  <a:lnTo>
                    <a:pt x="705" y="3544"/>
                  </a:lnTo>
                  <a:cubicBezTo>
                    <a:pt x="715" y="3600"/>
                    <a:pt x="772" y="3634"/>
                    <a:pt x="816" y="3634"/>
                  </a:cubicBezTo>
                  <a:lnTo>
                    <a:pt x="849" y="3634"/>
                  </a:lnTo>
                  <a:cubicBezTo>
                    <a:pt x="906" y="3622"/>
                    <a:pt x="950" y="3567"/>
                    <a:pt x="939" y="3499"/>
                  </a:cubicBezTo>
                  <a:lnTo>
                    <a:pt x="235" y="91"/>
                  </a:lnTo>
                  <a:cubicBezTo>
                    <a:pt x="225" y="41"/>
                    <a:pt x="17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51"/>
            <p:cNvSpPr/>
            <p:nvPr/>
          </p:nvSpPr>
          <p:spPr>
            <a:xfrm>
              <a:off x="849948" y="3420922"/>
              <a:ext cx="34350" cy="168778"/>
            </a:xfrm>
            <a:custGeom>
              <a:avLst/>
              <a:gdLst/>
              <a:ahLst/>
              <a:cxnLst/>
              <a:rect l="l" t="t" r="r" b="b"/>
              <a:pathLst>
                <a:path w="694" h="3410" extrusionOk="0">
                  <a:moveTo>
                    <a:pt x="0" y="1"/>
                  </a:moveTo>
                  <a:lnTo>
                    <a:pt x="693" y="34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51"/>
            <p:cNvSpPr/>
            <p:nvPr/>
          </p:nvSpPr>
          <p:spPr>
            <a:xfrm>
              <a:off x="843316" y="3415329"/>
              <a:ext cx="47614" cy="179865"/>
            </a:xfrm>
            <a:custGeom>
              <a:avLst/>
              <a:gdLst/>
              <a:ahLst/>
              <a:cxnLst/>
              <a:rect l="l" t="t" r="r" b="b"/>
              <a:pathLst>
                <a:path w="962" h="3634" extrusionOk="0">
                  <a:moveTo>
                    <a:pt x="133" y="0"/>
                  </a:moveTo>
                  <a:cubicBezTo>
                    <a:pt x="126" y="0"/>
                    <a:pt x="119" y="1"/>
                    <a:pt x="112" y="2"/>
                  </a:cubicBezTo>
                  <a:cubicBezTo>
                    <a:pt x="45" y="14"/>
                    <a:pt x="0" y="69"/>
                    <a:pt x="23" y="136"/>
                  </a:cubicBezTo>
                  <a:lnTo>
                    <a:pt x="715" y="3545"/>
                  </a:lnTo>
                  <a:cubicBezTo>
                    <a:pt x="727" y="3600"/>
                    <a:pt x="783" y="3634"/>
                    <a:pt x="827" y="3634"/>
                  </a:cubicBezTo>
                  <a:lnTo>
                    <a:pt x="850" y="3634"/>
                  </a:lnTo>
                  <a:cubicBezTo>
                    <a:pt x="917" y="3622"/>
                    <a:pt x="961" y="3555"/>
                    <a:pt x="939" y="3488"/>
                  </a:cubicBezTo>
                  <a:lnTo>
                    <a:pt x="246" y="91"/>
                  </a:lnTo>
                  <a:cubicBezTo>
                    <a:pt x="237" y="33"/>
                    <a:pt x="184"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51"/>
            <p:cNvSpPr/>
            <p:nvPr/>
          </p:nvSpPr>
          <p:spPr>
            <a:xfrm>
              <a:off x="701214" y="3451362"/>
              <a:ext cx="22174" cy="106761"/>
            </a:xfrm>
            <a:custGeom>
              <a:avLst/>
              <a:gdLst/>
              <a:ahLst/>
              <a:cxnLst/>
              <a:rect l="l" t="t" r="r" b="b"/>
              <a:pathLst>
                <a:path w="448" h="2157" extrusionOk="0">
                  <a:moveTo>
                    <a:pt x="0" y="1"/>
                  </a:moveTo>
                  <a:lnTo>
                    <a:pt x="447"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51"/>
            <p:cNvSpPr/>
            <p:nvPr/>
          </p:nvSpPr>
          <p:spPr>
            <a:xfrm>
              <a:off x="695077" y="3445720"/>
              <a:ext cx="34350" cy="117947"/>
            </a:xfrm>
            <a:custGeom>
              <a:avLst/>
              <a:gdLst/>
              <a:ahLst/>
              <a:cxnLst/>
              <a:rect l="l" t="t" r="r" b="b"/>
              <a:pathLst>
                <a:path w="694" h="2383" extrusionOk="0">
                  <a:moveTo>
                    <a:pt x="127" y="1"/>
                  </a:moveTo>
                  <a:cubicBezTo>
                    <a:pt x="119" y="1"/>
                    <a:pt x="111" y="2"/>
                    <a:pt x="102" y="3"/>
                  </a:cubicBezTo>
                  <a:cubicBezTo>
                    <a:pt x="46" y="14"/>
                    <a:pt x="1" y="81"/>
                    <a:pt x="12" y="137"/>
                  </a:cubicBezTo>
                  <a:lnTo>
                    <a:pt x="459" y="2293"/>
                  </a:lnTo>
                  <a:cubicBezTo>
                    <a:pt x="470" y="2350"/>
                    <a:pt x="515" y="2383"/>
                    <a:pt x="571" y="2383"/>
                  </a:cubicBezTo>
                  <a:lnTo>
                    <a:pt x="593" y="2383"/>
                  </a:lnTo>
                  <a:cubicBezTo>
                    <a:pt x="661" y="2372"/>
                    <a:pt x="694" y="2305"/>
                    <a:pt x="683" y="2249"/>
                  </a:cubicBezTo>
                  <a:lnTo>
                    <a:pt x="247" y="92"/>
                  </a:lnTo>
                  <a:cubicBezTo>
                    <a:pt x="227" y="34"/>
                    <a:pt x="183"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51"/>
            <p:cNvSpPr/>
            <p:nvPr/>
          </p:nvSpPr>
          <p:spPr>
            <a:xfrm>
              <a:off x="776942" y="3435870"/>
              <a:ext cx="22174" cy="106761"/>
            </a:xfrm>
            <a:custGeom>
              <a:avLst/>
              <a:gdLst/>
              <a:ahLst/>
              <a:cxnLst/>
              <a:rect l="l" t="t" r="r" b="b"/>
              <a:pathLst>
                <a:path w="448" h="2157" extrusionOk="0">
                  <a:moveTo>
                    <a:pt x="1" y="1"/>
                  </a:moveTo>
                  <a:lnTo>
                    <a:pt x="447"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51"/>
            <p:cNvSpPr/>
            <p:nvPr/>
          </p:nvSpPr>
          <p:spPr>
            <a:xfrm>
              <a:off x="770904" y="3430227"/>
              <a:ext cx="34300" cy="117947"/>
            </a:xfrm>
            <a:custGeom>
              <a:avLst/>
              <a:gdLst/>
              <a:ahLst/>
              <a:cxnLst/>
              <a:rect l="l" t="t" r="r" b="b"/>
              <a:pathLst>
                <a:path w="693" h="2383" extrusionOk="0">
                  <a:moveTo>
                    <a:pt x="126" y="1"/>
                  </a:moveTo>
                  <a:cubicBezTo>
                    <a:pt x="117" y="1"/>
                    <a:pt x="109" y="2"/>
                    <a:pt x="100" y="3"/>
                  </a:cubicBezTo>
                  <a:cubicBezTo>
                    <a:pt x="45" y="14"/>
                    <a:pt x="0" y="70"/>
                    <a:pt x="11" y="137"/>
                  </a:cubicBezTo>
                  <a:lnTo>
                    <a:pt x="458" y="2293"/>
                  </a:lnTo>
                  <a:cubicBezTo>
                    <a:pt x="469" y="2350"/>
                    <a:pt x="514" y="2383"/>
                    <a:pt x="569" y="2383"/>
                  </a:cubicBezTo>
                  <a:lnTo>
                    <a:pt x="592" y="2383"/>
                  </a:lnTo>
                  <a:cubicBezTo>
                    <a:pt x="659" y="2372"/>
                    <a:pt x="693" y="2305"/>
                    <a:pt x="681" y="2249"/>
                  </a:cubicBezTo>
                  <a:lnTo>
                    <a:pt x="234" y="93"/>
                  </a:lnTo>
                  <a:cubicBezTo>
                    <a:pt x="225" y="34"/>
                    <a:pt x="181"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51"/>
            <p:cNvSpPr/>
            <p:nvPr/>
          </p:nvSpPr>
          <p:spPr>
            <a:xfrm>
              <a:off x="851631" y="3420427"/>
              <a:ext cx="34350" cy="168679"/>
            </a:xfrm>
            <a:custGeom>
              <a:avLst/>
              <a:gdLst/>
              <a:ahLst/>
              <a:cxnLst/>
              <a:rect l="l" t="t" r="r" b="b"/>
              <a:pathLst>
                <a:path w="694" h="3408" extrusionOk="0">
                  <a:moveTo>
                    <a:pt x="0" y="0"/>
                  </a:moveTo>
                  <a:lnTo>
                    <a:pt x="693" y="34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51"/>
            <p:cNvSpPr/>
            <p:nvPr/>
          </p:nvSpPr>
          <p:spPr>
            <a:xfrm>
              <a:off x="844999" y="3414785"/>
              <a:ext cx="47020" cy="179865"/>
            </a:xfrm>
            <a:custGeom>
              <a:avLst/>
              <a:gdLst/>
              <a:ahLst/>
              <a:cxnLst/>
              <a:rect l="l" t="t" r="r" b="b"/>
              <a:pathLst>
                <a:path w="950" h="3634" extrusionOk="0">
                  <a:moveTo>
                    <a:pt x="122" y="0"/>
                  </a:moveTo>
                  <a:cubicBezTo>
                    <a:pt x="115" y="0"/>
                    <a:pt x="108" y="1"/>
                    <a:pt x="100" y="2"/>
                  </a:cubicBezTo>
                  <a:cubicBezTo>
                    <a:pt x="45" y="13"/>
                    <a:pt x="0" y="80"/>
                    <a:pt x="11" y="136"/>
                  </a:cubicBezTo>
                  <a:lnTo>
                    <a:pt x="715" y="3544"/>
                  </a:lnTo>
                  <a:cubicBezTo>
                    <a:pt x="726" y="3600"/>
                    <a:pt x="771" y="3633"/>
                    <a:pt x="827" y="3633"/>
                  </a:cubicBezTo>
                  <a:lnTo>
                    <a:pt x="850" y="3633"/>
                  </a:lnTo>
                  <a:cubicBezTo>
                    <a:pt x="917" y="3623"/>
                    <a:pt x="950" y="3566"/>
                    <a:pt x="939" y="3499"/>
                  </a:cubicBezTo>
                  <a:lnTo>
                    <a:pt x="246" y="92"/>
                  </a:lnTo>
                  <a:cubicBezTo>
                    <a:pt x="226" y="41"/>
                    <a:pt x="179"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51"/>
            <p:cNvSpPr/>
            <p:nvPr/>
          </p:nvSpPr>
          <p:spPr>
            <a:xfrm>
              <a:off x="1078370" y="3373951"/>
              <a:ext cx="34894" cy="168679"/>
            </a:xfrm>
            <a:custGeom>
              <a:avLst/>
              <a:gdLst/>
              <a:ahLst/>
              <a:cxnLst/>
              <a:rect l="l" t="t" r="r" b="b"/>
              <a:pathLst>
                <a:path w="705" h="3408" extrusionOk="0">
                  <a:moveTo>
                    <a:pt x="1" y="0"/>
                  </a:moveTo>
                  <a:lnTo>
                    <a:pt x="704" y="34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51"/>
            <p:cNvSpPr/>
            <p:nvPr/>
          </p:nvSpPr>
          <p:spPr>
            <a:xfrm>
              <a:off x="1072282" y="3368308"/>
              <a:ext cx="47070" cy="179865"/>
            </a:xfrm>
            <a:custGeom>
              <a:avLst/>
              <a:gdLst/>
              <a:ahLst/>
              <a:cxnLst/>
              <a:rect l="l" t="t" r="r" b="b"/>
              <a:pathLst>
                <a:path w="951" h="3634" extrusionOk="0">
                  <a:moveTo>
                    <a:pt x="127" y="0"/>
                  </a:moveTo>
                  <a:cubicBezTo>
                    <a:pt x="119" y="0"/>
                    <a:pt x="110" y="1"/>
                    <a:pt x="101" y="3"/>
                  </a:cubicBezTo>
                  <a:cubicBezTo>
                    <a:pt x="45" y="13"/>
                    <a:pt x="0" y="70"/>
                    <a:pt x="12" y="137"/>
                  </a:cubicBezTo>
                  <a:lnTo>
                    <a:pt x="715" y="3544"/>
                  </a:lnTo>
                  <a:cubicBezTo>
                    <a:pt x="727" y="3601"/>
                    <a:pt x="772" y="3634"/>
                    <a:pt x="827" y="3634"/>
                  </a:cubicBezTo>
                  <a:lnTo>
                    <a:pt x="850" y="3634"/>
                  </a:lnTo>
                  <a:cubicBezTo>
                    <a:pt x="917" y="3623"/>
                    <a:pt x="951" y="3556"/>
                    <a:pt x="939" y="3489"/>
                  </a:cubicBezTo>
                  <a:lnTo>
                    <a:pt x="235" y="92"/>
                  </a:lnTo>
                  <a:cubicBezTo>
                    <a:pt x="225" y="34"/>
                    <a:pt x="182"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51"/>
            <p:cNvSpPr/>
            <p:nvPr/>
          </p:nvSpPr>
          <p:spPr>
            <a:xfrm>
              <a:off x="930180" y="3404341"/>
              <a:ext cx="22174" cy="106810"/>
            </a:xfrm>
            <a:custGeom>
              <a:avLst/>
              <a:gdLst/>
              <a:ahLst/>
              <a:cxnLst/>
              <a:rect l="l" t="t" r="r" b="b"/>
              <a:pathLst>
                <a:path w="448" h="2158" extrusionOk="0">
                  <a:moveTo>
                    <a:pt x="0" y="1"/>
                  </a:moveTo>
                  <a:lnTo>
                    <a:pt x="447" y="215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51"/>
            <p:cNvSpPr/>
            <p:nvPr/>
          </p:nvSpPr>
          <p:spPr>
            <a:xfrm>
              <a:off x="924043" y="3398698"/>
              <a:ext cx="34350" cy="117996"/>
            </a:xfrm>
            <a:custGeom>
              <a:avLst/>
              <a:gdLst/>
              <a:ahLst/>
              <a:cxnLst/>
              <a:rect l="l" t="t" r="r" b="b"/>
              <a:pathLst>
                <a:path w="694" h="2384" extrusionOk="0">
                  <a:moveTo>
                    <a:pt x="126" y="1"/>
                  </a:moveTo>
                  <a:cubicBezTo>
                    <a:pt x="118" y="1"/>
                    <a:pt x="110" y="1"/>
                    <a:pt x="102" y="3"/>
                  </a:cubicBezTo>
                  <a:cubicBezTo>
                    <a:pt x="35" y="14"/>
                    <a:pt x="1" y="81"/>
                    <a:pt x="12" y="137"/>
                  </a:cubicBezTo>
                  <a:lnTo>
                    <a:pt x="459" y="2294"/>
                  </a:lnTo>
                  <a:cubicBezTo>
                    <a:pt x="470" y="2349"/>
                    <a:pt x="515" y="2383"/>
                    <a:pt x="571" y="2383"/>
                  </a:cubicBezTo>
                  <a:lnTo>
                    <a:pt x="593" y="2383"/>
                  </a:lnTo>
                  <a:cubicBezTo>
                    <a:pt x="649" y="2372"/>
                    <a:pt x="694" y="2305"/>
                    <a:pt x="683" y="2249"/>
                  </a:cubicBezTo>
                  <a:lnTo>
                    <a:pt x="236" y="92"/>
                  </a:lnTo>
                  <a:cubicBezTo>
                    <a:pt x="226" y="34"/>
                    <a:pt x="18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51"/>
            <p:cNvSpPr/>
            <p:nvPr/>
          </p:nvSpPr>
          <p:spPr>
            <a:xfrm>
              <a:off x="1005909" y="3388849"/>
              <a:ext cx="22174" cy="106810"/>
            </a:xfrm>
            <a:custGeom>
              <a:avLst/>
              <a:gdLst/>
              <a:ahLst/>
              <a:cxnLst/>
              <a:rect l="l" t="t" r="r" b="b"/>
              <a:pathLst>
                <a:path w="448" h="2158" extrusionOk="0">
                  <a:moveTo>
                    <a:pt x="0" y="1"/>
                  </a:moveTo>
                  <a:lnTo>
                    <a:pt x="447" y="215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51"/>
            <p:cNvSpPr/>
            <p:nvPr/>
          </p:nvSpPr>
          <p:spPr>
            <a:xfrm>
              <a:off x="999821" y="3383206"/>
              <a:ext cx="34350" cy="117996"/>
            </a:xfrm>
            <a:custGeom>
              <a:avLst/>
              <a:gdLst/>
              <a:ahLst/>
              <a:cxnLst/>
              <a:rect l="l" t="t" r="r" b="b"/>
              <a:pathLst>
                <a:path w="694" h="2384" extrusionOk="0">
                  <a:moveTo>
                    <a:pt x="122" y="1"/>
                  </a:moveTo>
                  <a:cubicBezTo>
                    <a:pt x="115" y="1"/>
                    <a:pt x="108" y="2"/>
                    <a:pt x="101" y="3"/>
                  </a:cubicBezTo>
                  <a:cubicBezTo>
                    <a:pt x="34" y="15"/>
                    <a:pt x="1" y="70"/>
                    <a:pt x="12" y="137"/>
                  </a:cubicBezTo>
                  <a:lnTo>
                    <a:pt x="448" y="2294"/>
                  </a:lnTo>
                  <a:cubicBezTo>
                    <a:pt x="459" y="2349"/>
                    <a:pt x="515" y="2383"/>
                    <a:pt x="570" y="2383"/>
                  </a:cubicBezTo>
                  <a:lnTo>
                    <a:pt x="593" y="2383"/>
                  </a:lnTo>
                  <a:cubicBezTo>
                    <a:pt x="649" y="2372"/>
                    <a:pt x="694" y="2305"/>
                    <a:pt x="682" y="2249"/>
                  </a:cubicBezTo>
                  <a:lnTo>
                    <a:pt x="235" y="92"/>
                  </a:lnTo>
                  <a:cubicBezTo>
                    <a:pt x="226" y="34"/>
                    <a:pt x="17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51"/>
            <p:cNvSpPr/>
            <p:nvPr/>
          </p:nvSpPr>
          <p:spPr>
            <a:xfrm>
              <a:off x="1080003" y="3373357"/>
              <a:ext cx="34943" cy="168778"/>
            </a:xfrm>
            <a:custGeom>
              <a:avLst/>
              <a:gdLst/>
              <a:ahLst/>
              <a:cxnLst/>
              <a:rect l="l" t="t" r="r" b="b"/>
              <a:pathLst>
                <a:path w="706" h="3410" extrusionOk="0">
                  <a:moveTo>
                    <a:pt x="1" y="1"/>
                  </a:moveTo>
                  <a:lnTo>
                    <a:pt x="705" y="34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51"/>
            <p:cNvSpPr/>
            <p:nvPr/>
          </p:nvSpPr>
          <p:spPr>
            <a:xfrm>
              <a:off x="1073965" y="3367764"/>
              <a:ext cx="47020" cy="179914"/>
            </a:xfrm>
            <a:custGeom>
              <a:avLst/>
              <a:gdLst/>
              <a:ahLst/>
              <a:cxnLst/>
              <a:rect l="l" t="t" r="r" b="b"/>
              <a:pathLst>
                <a:path w="950" h="3635" extrusionOk="0">
                  <a:moveTo>
                    <a:pt x="120" y="0"/>
                  </a:moveTo>
                  <a:cubicBezTo>
                    <a:pt x="114" y="0"/>
                    <a:pt x="107" y="1"/>
                    <a:pt x="100" y="2"/>
                  </a:cubicBezTo>
                  <a:cubicBezTo>
                    <a:pt x="33" y="14"/>
                    <a:pt x="0" y="81"/>
                    <a:pt x="11" y="136"/>
                  </a:cubicBezTo>
                  <a:lnTo>
                    <a:pt x="715" y="3545"/>
                  </a:lnTo>
                  <a:cubicBezTo>
                    <a:pt x="726" y="3600"/>
                    <a:pt x="771" y="3634"/>
                    <a:pt x="827" y="3634"/>
                  </a:cubicBezTo>
                  <a:lnTo>
                    <a:pt x="849" y="3634"/>
                  </a:lnTo>
                  <a:cubicBezTo>
                    <a:pt x="905" y="3622"/>
                    <a:pt x="950" y="3555"/>
                    <a:pt x="939" y="3500"/>
                  </a:cubicBezTo>
                  <a:lnTo>
                    <a:pt x="234" y="91"/>
                  </a:lnTo>
                  <a:cubicBezTo>
                    <a:pt x="225" y="42"/>
                    <a:pt x="178"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51"/>
            <p:cNvSpPr/>
            <p:nvPr/>
          </p:nvSpPr>
          <p:spPr>
            <a:xfrm>
              <a:off x="1307337" y="3326929"/>
              <a:ext cx="34894" cy="168728"/>
            </a:xfrm>
            <a:custGeom>
              <a:avLst/>
              <a:gdLst/>
              <a:ahLst/>
              <a:cxnLst/>
              <a:rect l="l" t="t" r="r" b="b"/>
              <a:pathLst>
                <a:path w="705" h="3409" extrusionOk="0">
                  <a:moveTo>
                    <a:pt x="1" y="0"/>
                  </a:moveTo>
                  <a:lnTo>
                    <a:pt x="704" y="34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51"/>
            <p:cNvSpPr/>
            <p:nvPr/>
          </p:nvSpPr>
          <p:spPr>
            <a:xfrm>
              <a:off x="1301249" y="3321287"/>
              <a:ext cx="47070" cy="179914"/>
            </a:xfrm>
            <a:custGeom>
              <a:avLst/>
              <a:gdLst/>
              <a:ahLst/>
              <a:cxnLst/>
              <a:rect l="l" t="t" r="r" b="b"/>
              <a:pathLst>
                <a:path w="951" h="3635" extrusionOk="0">
                  <a:moveTo>
                    <a:pt x="122" y="1"/>
                  </a:moveTo>
                  <a:cubicBezTo>
                    <a:pt x="115" y="1"/>
                    <a:pt x="108" y="1"/>
                    <a:pt x="101" y="3"/>
                  </a:cubicBezTo>
                  <a:cubicBezTo>
                    <a:pt x="34" y="14"/>
                    <a:pt x="0" y="70"/>
                    <a:pt x="12" y="137"/>
                  </a:cubicBezTo>
                  <a:lnTo>
                    <a:pt x="705" y="3545"/>
                  </a:lnTo>
                  <a:cubicBezTo>
                    <a:pt x="715" y="3590"/>
                    <a:pt x="772" y="3634"/>
                    <a:pt x="827" y="3634"/>
                  </a:cubicBezTo>
                  <a:lnTo>
                    <a:pt x="849" y="3634"/>
                  </a:lnTo>
                  <a:cubicBezTo>
                    <a:pt x="906" y="3612"/>
                    <a:pt x="950" y="3556"/>
                    <a:pt x="939" y="3489"/>
                  </a:cubicBezTo>
                  <a:lnTo>
                    <a:pt x="235" y="92"/>
                  </a:lnTo>
                  <a:cubicBezTo>
                    <a:pt x="225" y="33"/>
                    <a:pt x="17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51"/>
            <p:cNvSpPr/>
            <p:nvPr/>
          </p:nvSpPr>
          <p:spPr>
            <a:xfrm>
              <a:off x="1159147" y="3357369"/>
              <a:ext cx="21580" cy="106761"/>
            </a:xfrm>
            <a:custGeom>
              <a:avLst/>
              <a:gdLst/>
              <a:ahLst/>
              <a:cxnLst/>
              <a:rect l="l" t="t" r="r" b="b"/>
              <a:pathLst>
                <a:path w="436" h="2157" extrusionOk="0">
                  <a:moveTo>
                    <a:pt x="0" y="0"/>
                  </a:moveTo>
                  <a:lnTo>
                    <a:pt x="435" y="21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51"/>
            <p:cNvSpPr/>
            <p:nvPr/>
          </p:nvSpPr>
          <p:spPr>
            <a:xfrm>
              <a:off x="1152465" y="3351727"/>
              <a:ext cx="34894" cy="117947"/>
            </a:xfrm>
            <a:custGeom>
              <a:avLst/>
              <a:gdLst/>
              <a:ahLst/>
              <a:cxnLst/>
              <a:rect l="l" t="t" r="r" b="b"/>
              <a:pathLst>
                <a:path w="705" h="2383" extrusionOk="0">
                  <a:moveTo>
                    <a:pt x="135" y="0"/>
                  </a:moveTo>
                  <a:cubicBezTo>
                    <a:pt x="127" y="0"/>
                    <a:pt x="120" y="1"/>
                    <a:pt x="113" y="3"/>
                  </a:cubicBezTo>
                  <a:cubicBezTo>
                    <a:pt x="46" y="13"/>
                    <a:pt x="1" y="80"/>
                    <a:pt x="23" y="137"/>
                  </a:cubicBezTo>
                  <a:lnTo>
                    <a:pt x="459" y="2293"/>
                  </a:lnTo>
                  <a:cubicBezTo>
                    <a:pt x="470" y="2349"/>
                    <a:pt x="515" y="2382"/>
                    <a:pt x="570" y="2382"/>
                  </a:cubicBezTo>
                  <a:lnTo>
                    <a:pt x="593" y="2382"/>
                  </a:lnTo>
                  <a:cubicBezTo>
                    <a:pt x="660" y="2371"/>
                    <a:pt x="704" y="2304"/>
                    <a:pt x="682" y="2248"/>
                  </a:cubicBezTo>
                  <a:lnTo>
                    <a:pt x="247" y="92"/>
                  </a:lnTo>
                  <a:cubicBezTo>
                    <a:pt x="237" y="34"/>
                    <a:pt x="18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51"/>
            <p:cNvSpPr/>
            <p:nvPr/>
          </p:nvSpPr>
          <p:spPr>
            <a:xfrm>
              <a:off x="1234875" y="3341877"/>
              <a:ext cx="21629" cy="106761"/>
            </a:xfrm>
            <a:custGeom>
              <a:avLst/>
              <a:gdLst/>
              <a:ahLst/>
              <a:cxnLst/>
              <a:rect l="l" t="t" r="r" b="b"/>
              <a:pathLst>
                <a:path w="437" h="2157" extrusionOk="0">
                  <a:moveTo>
                    <a:pt x="0" y="0"/>
                  </a:moveTo>
                  <a:lnTo>
                    <a:pt x="437" y="21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51"/>
            <p:cNvSpPr/>
            <p:nvPr/>
          </p:nvSpPr>
          <p:spPr>
            <a:xfrm>
              <a:off x="1228243" y="3336235"/>
              <a:ext cx="34894" cy="117947"/>
            </a:xfrm>
            <a:custGeom>
              <a:avLst/>
              <a:gdLst/>
              <a:ahLst/>
              <a:cxnLst/>
              <a:rect l="l" t="t" r="r" b="b"/>
              <a:pathLst>
                <a:path w="705" h="2383" extrusionOk="0">
                  <a:moveTo>
                    <a:pt x="134" y="0"/>
                  </a:moveTo>
                  <a:cubicBezTo>
                    <a:pt x="127" y="0"/>
                    <a:pt x="119" y="1"/>
                    <a:pt x="112" y="3"/>
                  </a:cubicBezTo>
                  <a:cubicBezTo>
                    <a:pt x="45" y="13"/>
                    <a:pt x="0" y="70"/>
                    <a:pt x="12" y="137"/>
                  </a:cubicBezTo>
                  <a:lnTo>
                    <a:pt x="459" y="2293"/>
                  </a:lnTo>
                  <a:cubicBezTo>
                    <a:pt x="470" y="2349"/>
                    <a:pt x="514" y="2382"/>
                    <a:pt x="571" y="2382"/>
                  </a:cubicBezTo>
                  <a:lnTo>
                    <a:pt x="593" y="2382"/>
                  </a:lnTo>
                  <a:cubicBezTo>
                    <a:pt x="660" y="2371"/>
                    <a:pt x="705" y="2304"/>
                    <a:pt x="682" y="2248"/>
                  </a:cubicBezTo>
                  <a:lnTo>
                    <a:pt x="246" y="92"/>
                  </a:lnTo>
                  <a:cubicBezTo>
                    <a:pt x="237" y="34"/>
                    <a:pt x="185"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51"/>
            <p:cNvSpPr/>
            <p:nvPr/>
          </p:nvSpPr>
          <p:spPr>
            <a:xfrm>
              <a:off x="1308970" y="3326385"/>
              <a:ext cx="34350" cy="168728"/>
            </a:xfrm>
            <a:custGeom>
              <a:avLst/>
              <a:gdLst/>
              <a:ahLst/>
              <a:cxnLst/>
              <a:rect l="l" t="t" r="r" b="b"/>
              <a:pathLst>
                <a:path w="694" h="3409" extrusionOk="0">
                  <a:moveTo>
                    <a:pt x="1" y="1"/>
                  </a:moveTo>
                  <a:lnTo>
                    <a:pt x="693" y="34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51"/>
            <p:cNvSpPr/>
            <p:nvPr/>
          </p:nvSpPr>
          <p:spPr>
            <a:xfrm>
              <a:off x="1302337" y="3320742"/>
              <a:ext cx="47614" cy="179865"/>
            </a:xfrm>
            <a:custGeom>
              <a:avLst/>
              <a:gdLst/>
              <a:ahLst/>
              <a:cxnLst/>
              <a:rect l="l" t="t" r="r" b="b"/>
              <a:pathLst>
                <a:path w="962" h="3634" extrusionOk="0">
                  <a:moveTo>
                    <a:pt x="131" y="1"/>
                  </a:moveTo>
                  <a:cubicBezTo>
                    <a:pt x="125" y="1"/>
                    <a:pt x="118" y="2"/>
                    <a:pt x="112" y="3"/>
                  </a:cubicBezTo>
                  <a:cubicBezTo>
                    <a:pt x="45" y="14"/>
                    <a:pt x="1" y="81"/>
                    <a:pt x="23" y="137"/>
                  </a:cubicBezTo>
                  <a:lnTo>
                    <a:pt x="716" y="3544"/>
                  </a:lnTo>
                  <a:cubicBezTo>
                    <a:pt x="727" y="3601"/>
                    <a:pt x="783" y="3634"/>
                    <a:pt x="827" y="3634"/>
                  </a:cubicBezTo>
                  <a:lnTo>
                    <a:pt x="850" y="3634"/>
                  </a:lnTo>
                  <a:cubicBezTo>
                    <a:pt x="917" y="3623"/>
                    <a:pt x="962" y="3556"/>
                    <a:pt x="939" y="3500"/>
                  </a:cubicBezTo>
                  <a:lnTo>
                    <a:pt x="246" y="92"/>
                  </a:lnTo>
                  <a:cubicBezTo>
                    <a:pt x="237" y="42"/>
                    <a:pt x="18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51"/>
            <p:cNvSpPr/>
            <p:nvPr/>
          </p:nvSpPr>
          <p:spPr>
            <a:xfrm>
              <a:off x="1536303" y="3279908"/>
              <a:ext cx="34350" cy="168184"/>
            </a:xfrm>
            <a:custGeom>
              <a:avLst/>
              <a:gdLst/>
              <a:ahLst/>
              <a:cxnLst/>
              <a:rect l="l" t="t" r="r" b="b"/>
              <a:pathLst>
                <a:path w="694" h="3398" extrusionOk="0">
                  <a:moveTo>
                    <a:pt x="1" y="1"/>
                  </a:moveTo>
                  <a:lnTo>
                    <a:pt x="693" y="339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51"/>
            <p:cNvSpPr/>
            <p:nvPr/>
          </p:nvSpPr>
          <p:spPr>
            <a:xfrm>
              <a:off x="1529671" y="3274266"/>
              <a:ext cx="47020" cy="179914"/>
            </a:xfrm>
            <a:custGeom>
              <a:avLst/>
              <a:gdLst/>
              <a:ahLst/>
              <a:cxnLst/>
              <a:rect l="l" t="t" r="r" b="b"/>
              <a:pathLst>
                <a:path w="950" h="3635" extrusionOk="0">
                  <a:moveTo>
                    <a:pt x="127" y="1"/>
                  </a:moveTo>
                  <a:cubicBezTo>
                    <a:pt x="118" y="1"/>
                    <a:pt x="109" y="2"/>
                    <a:pt x="101" y="3"/>
                  </a:cubicBezTo>
                  <a:cubicBezTo>
                    <a:pt x="45" y="14"/>
                    <a:pt x="0" y="70"/>
                    <a:pt x="11" y="137"/>
                  </a:cubicBezTo>
                  <a:lnTo>
                    <a:pt x="716" y="3545"/>
                  </a:lnTo>
                  <a:cubicBezTo>
                    <a:pt x="726" y="3590"/>
                    <a:pt x="771" y="3634"/>
                    <a:pt x="827" y="3634"/>
                  </a:cubicBezTo>
                  <a:lnTo>
                    <a:pt x="850" y="3634"/>
                  </a:lnTo>
                  <a:cubicBezTo>
                    <a:pt x="917" y="3612"/>
                    <a:pt x="950" y="3556"/>
                    <a:pt x="939" y="3489"/>
                  </a:cubicBezTo>
                  <a:lnTo>
                    <a:pt x="246" y="93"/>
                  </a:lnTo>
                  <a:cubicBezTo>
                    <a:pt x="236" y="34"/>
                    <a:pt x="184"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51"/>
            <p:cNvSpPr/>
            <p:nvPr/>
          </p:nvSpPr>
          <p:spPr>
            <a:xfrm>
              <a:off x="1387519" y="3310348"/>
              <a:ext cx="22174" cy="106810"/>
            </a:xfrm>
            <a:custGeom>
              <a:avLst/>
              <a:gdLst/>
              <a:ahLst/>
              <a:cxnLst/>
              <a:rect l="l" t="t" r="r" b="b"/>
              <a:pathLst>
                <a:path w="448" h="2158" extrusionOk="0">
                  <a:moveTo>
                    <a:pt x="0" y="0"/>
                  </a:moveTo>
                  <a:lnTo>
                    <a:pt x="447"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51"/>
            <p:cNvSpPr/>
            <p:nvPr/>
          </p:nvSpPr>
          <p:spPr>
            <a:xfrm>
              <a:off x="1381431" y="3304706"/>
              <a:ext cx="34350" cy="117947"/>
            </a:xfrm>
            <a:custGeom>
              <a:avLst/>
              <a:gdLst/>
              <a:ahLst/>
              <a:cxnLst/>
              <a:rect l="l" t="t" r="r" b="b"/>
              <a:pathLst>
                <a:path w="694" h="2383" extrusionOk="0">
                  <a:moveTo>
                    <a:pt x="125" y="0"/>
                  </a:moveTo>
                  <a:cubicBezTo>
                    <a:pt x="117" y="0"/>
                    <a:pt x="109" y="1"/>
                    <a:pt x="101" y="2"/>
                  </a:cubicBezTo>
                  <a:cubicBezTo>
                    <a:pt x="46" y="14"/>
                    <a:pt x="1" y="81"/>
                    <a:pt x="12" y="136"/>
                  </a:cubicBezTo>
                  <a:lnTo>
                    <a:pt x="459" y="2293"/>
                  </a:lnTo>
                  <a:cubicBezTo>
                    <a:pt x="470" y="2349"/>
                    <a:pt x="515" y="2383"/>
                    <a:pt x="570" y="2383"/>
                  </a:cubicBezTo>
                  <a:lnTo>
                    <a:pt x="593" y="2383"/>
                  </a:lnTo>
                  <a:cubicBezTo>
                    <a:pt x="660" y="2371"/>
                    <a:pt x="694" y="2304"/>
                    <a:pt x="682" y="2249"/>
                  </a:cubicBezTo>
                  <a:lnTo>
                    <a:pt x="235" y="92"/>
                  </a:lnTo>
                  <a:cubicBezTo>
                    <a:pt x="226" y="33"/>
                    <a:pt x="181"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51"/>
            <p:cNvSpPr/>
            <p:nvPr/>
          </p:nvSpPr>
          <p:spPr>
            <a:xfrm>
              <a:off x="1463297" y="3294856"/>
              <a:ext cx="22174" cy="106810"/>
            </a:xfrm>
            <a:custGeom>
              <a:avLst/>
              <a:gdLst/>
              <a:ahLst/>
              <a:cxnLst/>
              <a:rect l="l" t="t" r="r" b="b"/>
              <a:pathLst>
                <a:path w="448" h="2158" extrusionOk="0">
                  <a:moveTo>
                    <a:pt x="1" y="0"/>
                  </a:moveTo>
                  <a:lnTo>
                    <a:pt x="448"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51"/>
            <p:cNvSpPr/>
            <p:nvPr/>
          </p:nvSpPr>
          <p:spPr>
            <a:xfrm>
              <a:off x="1457209" y="3289214"/>
              <a:ext cx="34300" cy="117947"/>
            </a:xfrm>
            <a:custGeom>
              <a:avLst/>
              <a:gdLst/>
              <a:ahLst/>
              <a:cxnLst/>
              <a:rect l="l" t="t" r="r" b="b"/>
              <a:pathLst>
                <a:path w="693" h="2383" extrusionOk="0">
                  <a:moveTo>
                    <a:pt x="126" y="0"/>
                  </a:moveTo>
                  <a:cubicBezTo>
                    <a:pt x="118" y="0"/>
                    <a:pt x="110" y="1"/>
                    <a:pt x="101" y="2"/>
                  </a:cubicBezTo>
                  <a:cubicBezTo>
                    <a:pt x="45" y="14"/>
                    <a:pt x="0" y="69"/>
                    <a:pt x="12" y="137"/>
                  </a:cubicBezTo>
                  <a:lnTo>
                    <a:pt x="459" y="2293"/>
                  </a:lnTo>
                  <a:cubicBezTo>
                    <a:pt x="470" y="2349"/>
                    <a:pt x="514" y="2383"/>
                    <a:pt x="571" y="2383"/>
                  </a:cubicBezTo>
                  <a:lnTo>
                    <a:pt x="593" y="2383"/>
                  </a:lnTo>
                  <a:cubicBezTo>
                    <a:pt x="660" y="2371"/>
                    <a:pt x="693" y="2304"/>
                    <a:pt x="682" y="2249"/>
                  </a:cubicBezTo>
                  <a:lnTo>
                    <a:pt x="235" y="92"/>
                  </a:lnTo>
                  <a:cubicBezTo>
                    <a:pt x="225" y="33"/>
                    <a:pt x="181"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51"/>
            <p:cNvSpPr/>
            <p:nvPr/>
          </p:nvSpPr>
          <p:spPr>
            <a:xfrm>
              <a:off x="1536303" y="3279908"/>
              <a:ext cx="34350" cy="168184"/>
            </a:xfrm>
            <a:custGeom>
              <a:avLst/>
              <a:gdLst/>
              <a:ahLst/>
              <a:cxnLst/>
              <a:rect l="l" t="t" r="r" b="b"/>
              <a:pathLst>
                <a:path w="694" h="3398" extrusionOk="0">
                  <a:moveTo>
                    <a:pt x="1" y="1"/>
                  </a:moveTo>
                  <a:lnTo>
                    <a:pt x="693" y="339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51"/>
            <p:cNvSpPr/>
            <p:nvPr/>
          </p:nvSpPr>
          <p:spPr>
            <a:xfrm>
              <a:off x="1529671" y="3274266"/>
              <a:ext cx="47020" cy="179914"/>
            </a:xfrm>
            <a:custGeom>
              <a:avLst/>
              <a:gdLst/>
              <a:ahLst/>
              <a:cxnLst/>
              <a:rect l="l" t="t" r="r" b="b"/>
              <a:pathLst>
                <a:path w="950" h="3635" extrusionOk="0">
                  <a:moveTo>
                    <a:pt x="127" y="1"/>
                  </a:moveTo>
                  <a:cubicBezTo>
                    <a:pt x="118" y="1"/>
                    <a:pt x="109" y="2"/>
                    <a:pt x="101" y="3"/>
                  </a:cubicBezTo>
                  <a:cubicBezTo>
                    <a:pt x="45" y="14"/>
                    <a:pt x="0" y="70"/>
                    <a:pt x="11" y="137"/>
                  </a:cubicBezTo>
                  <a:lnTo>
                    <a:pt x="716" y="3545"/>
                  </a:lnTo>
                  <a:cubicBezTo>
                    <a:pt x="726" y="3590"/>
                    <a:pt x="771" y="3634"/>
                    <a:pt x="827" y="3634"/>
                  </a:cubicBezTo>
                  <a:lnTo>
                    <a:pt x="850" y="3634"/>
                  </a:lnTo>
                  <a:cubicBezTo>
                    <a:pt x="917" y="3612"/>
                    <a:pt x="950" y="3556"/>
                    <a:pt x="939" y="3489"/>
                  </a:cubicBezTo>
                  <a:lnTo>
                    <a:pt x="246" y="93"/>
                  </a:lnTo>
                  <a:cubicBezTo>
                    <a:pt x="236" y="34"/>
                    <a:pt x="184"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51"/>
            <p:cNvSpPr/>
            <p:nvPr/>
          </p:nvSpPr>
          <p:spPr>
            <a:xfrm>
              <a:off x="1763042" y="3232887"/>
              <a:ext cx="34894" cy="168778"/>
            </a:xfrm>
            <a:custGeom>
              <a:avLst/>
              <a:gdLst/>
              <a:ahLst/>
              <a:cxnLst/>
              <a:rect l="l" t="t" r="r" b="b"/>
              <a:pathLst>
                <a:path w="705" h="3410" extrusionOk="0">
                  <a:moveTo>
                    <a:pt x="1" y="1"/>
                  </a:moveTo>
                  <a:lnTo>
                    <a:pt x="704" y="34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51"/>
            <p:cNvSpPr/>
            <p:nvPr/>
          </p:nvSpPr>
          <p:spPr>
            <a:xfrm>
              <a:off x="1756954" y="3227294"/>
              <a:ext cx="47070" cy="179865"/>
            </a:xfrm>
            <a:custGeom>
              <a:avLst/>
              <a:gdLst/>
              <a:ahLst/>
              <a:cxnLst/>
              <a:rect l="l" t="t" r="r" b="b"/>
              <a:pathLst>
                <a:path w="951" h="3634" extrusionOk="0">
                  <a:moveTo>
                    <a:pt x="121" y="0"/>
                  </a:moveTo>
                  <a:cubicBezTo>
                    <a:pt x="115" y="0"/>
                    <a:pt x="108" y="1"/>
                    <a:pt x="101" y="2"/>
                  </a:cubicBezTo>
                  <a:cubicBezTo>
                    <a:pt x="45" y="14"/>
                    <a:pt x="0" y="81"/>
                    <a:pt x="12" y="148"/>
                  </a:cubicBezTo>
                  <a:lnTo>
                    <a:pt x="716" y="3544"/>
                  </a:lnTo>
                  <a:cubicBezTo>
                    <a:pt x="727" y="3600"/>
                    <a:pt x="772" y="3634"/>
                    <a:pt x="827" y="3634"/>
                  </a:cubicBezTo>
                  <a:lnTo>
                    <a:pt x="850" y="3634"/>
                  </a:lnTo>
                  <a:cubicBezTo>
                    <a:pt x="917" y="3622"/>
                    <a:pt x="951" y="3567"/>
                    <a:pt x="939" y="3500"/>
                  </a:cubicBezTo>
                  <a:lnTo>
                    <a:pt x="246" y="91"/>
                  </a:lnTo>
                  <a:cubicBezTo>
                    <a:pt x="226" y="42"/>
                    <a:pt x="179"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51"/>
            <p:cNvSpPr/>
            <p:nvPr/>
          </p:nvSpPr>
          <p:spPr>
            <a:xfrm>
              <a:off x="1614852" y="3263872"/>
              <a:ext cx="22174" cy="106216"/>
            </a:xfrm>
            <a:custGeom>
              <a:avLst/>
              <a:gdLst/>
              <a:ahLst/>
              <a:cxnLst/>
              <a:rect l="l" t="t" r="r" b="b"/>
              <a:pathLst>
                <a:path w="448" h="2146" extrusionOk="0">
                  <a:moveTo>
                    <a:pt x="0" y="0"/>
                  </a:moveTo>
                  <a:lnTo>
                    <a:pt x="447" y="214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51"/>
            <p:cNvSpPr/>
            <p:nvPr/>
          </p:nvSpPr>
          <p:spPr>
            <a:xfrm>
              <a:off x="1608715" y="3257734"/>
              <a:ext cx="34350" cy="118491"/>
            </a:xfrm>
            <a:custGeom>
              <a:avLst/>
              <a:gdLst/>
              <a:ahLst/>
              <a:cxnLst/>
              <a:rect l="l" t="t" r="r" b="b"/>
              <a:pathLst>
                <a:path w="694" h="2394" extrusionOk="0">
                  <a:moveTo>
                    <a:pt x="123" y="0"/>
                  </a:moveTo>
                  <a:cubicBezTo>
                    <a:pt x="116" y="0"/>
                    <a:pt x="109" y="1"/>
                    <a:pt x="102" y="2"/>
                  </a:cubicBezTo>
                  <a:cubicBezTo>
                    <a:pt x="35" y="24"/>
                    <a:pt x="1" y="80"/>
                    <a:pt x="12" y="147"/>
                  </a:cubicBezTo>
                  <a:lnTo>
                    <a:pt x="459" y="2292"/>
                  </a:lnTo>
                  <a:cubicBezTo>
                    <a:pt x="470" y="2348"/>
                    <a:pt x="515" y="2393"/>
                    <a:pt x="571" y="2393"/>
                  </a:cubicBezTo>
                  <a:lnTo>
                    <a:pt x="593" y="2393"/>
                  </a:lnTo>
                  <a:cubicBezTo>
                    <a:pt x="649" y="2371"/>
                    <a:pt x="694" y="2314"/>
                    <a:pt x="683" y="2247"/>
                  </a:cubicBezTo>
                  <a:lnTo>
                    <a:pt x="236" y="91"/>
                  </a:lnTo>
                  <a:cubicBezTo>
                    <a:pt x="226" y="41"/>
                    <a:pt x="18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51"/>
            <p:cNvSpPr/>
            <p:nvPr/>
          </p:nvSpPr>
          <p:spPr>
            <a:xfrm>
              <a:off x="1690581" y="3247835"/>
              <a:ext cx="22174" cy="106761"/>
            </a:xfrm>
            <a:custGeom>
              <a:avLst/>
              <a:gdLst/>
              <a:ahLst/>
              <a:cxnLst/>
              <a:rect l="l" t="t" r="r" b="b"/>
              <a:pathLst>
                <a:path w="448" h="2157" extrusionOk="0">
                  <a:moveTo>
                    <a:pt x="1" y="1"/>
                  </a:moveTo>
                  <a:lnTo>
                    <a:pt x="447"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51"/>
            <p:cNvSpPr/>
            <p:nvPr/>
          </p:nvSpPr>
          <p:spPr>
            <a:xfrm>
              <a:off x="1684542" y="3242242"/>
              <a:ext cx="34300" cy="118491"/>
            </a:xfrm>
            <a:custGeom>
              <a:avLst/>
              <a:gdLst/>
              <a:ahLst/>
              <a:cxnLst/>
              <a:rect l="l" t="t" r="r" b="b"/>
              <a:pathLst>
                <a:path w="693" h="2394" extrusionOk="0">
                  <a:moveTo>
                    <a:pt x="121" y="0"/>
                  </a:moveTo>
                  <a:cubicBezTo>
                    <a:pt x="115" y="0"/>
                    <a:pt x="107" y="1"/>
                    <a:pt x="100" y="2"/>
                  </a:cubicBezTo>
                  <a:cubicBezTo>
                    <a:pt x="33" y="13"/>
                    <a:pt x="0" y="80"/>
                    <a:pt x="11" y="147"/>
                  </a:cubicBezTo>
                  <a:lnTo>
                    <a:pt x="458" y="2292"/>
                  </a:lnTo>
                  <a:cubicBezTo>
                    <a:pt x="469" y="2349"/>
                    <a:pt x="514" y="2393"/>
                    <a:pt x="569" y="2393"/>
                  </a:cubicBezTo>
                  <a:cubicBezTo>
                    <a:pt x="569" y="2393"/>
                    <a:pt x="581" y="2393"/>
                    <a:pt x="592" y="2382"/>
                  </a:cubicBezTo>
                  <a:cubicBezTo>
                    <a:pt x="648" y="2371"/>
                    <a:pt x="693" y="2315"/>
                    <a:pt x="681" y="2248"/>
                  </a:cubicBezTo>
                  <a:lnTo>
                    <a:pt x="234" y="91"/>
                  </a:lnTo>
                  <a:cubicBezTo>
                    <a:pt x="225" y="41"/>
                    <a:pt x="179"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51"/>
            <p:cNvSpPr/>
            <p:nvPr/>
          </p:nvSpPr>
          <p:spPr>
            <a:xfrm>
              <a:off x="1764675" y="3232887"/>
              <a:ext cx="34943" cy="168184"/>
            </a:xfrm>
            <a:custGeom>
              <a:avLst/>
              <a:gdLst/>
              <a:ahLst/>
              <a:cxnLst/>
              <a:rect l="l" t="t" r="r" b="b"/>
              <a:pathLst>
                <a:path w="706" h="3398" extrusionOk="0">
                  <a:moveTo>
                    <a:pt x="1" y="1"/>
                  </a:moveTo>
                  <a:lnTo>
                    <a:pt x="705" y="339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51"/>
            <p:cNvSpPr/>
            <p:nvPr/>
          </p:nvSpPr>
          <p:spPr>
            <a:xfrm>
              <a:off x="1758637" y="3227245"/>
              <a:ext cx="47020" cy="179914"/>
            </a:xfrm>
            <a:custGeom>
              <a:avLst/>
              <a:gdLst/>
              <a:ahLst/>
              <a:cxnLst/>
              <a:rect l="l" t="t" r="r" b="b"/>
              <a:pathLst>
                <a:path w="950" h="3635" extrusionOk="0">
                  <a:moveTo>
                    <a:pt x="125" y="1"/>
                  </a:moveTo>
                  <a:cubicBezTo>
                    <a:pt x="117" y="1"/>
                    <a:pt x="109" y="2"/>
                    <a:pt x="100" y="3"/>
                  </a:cubicBezTo>
                  <a:cubicBezTo>
                    <a:pt x="45" y="15"/>
                    <a:pt x="0" y="70"/>
                    <a:pt x="11" y="137"/>
                  </a:cubicBezTo>
                  <a:lnTo>
                    <a:pt x="715" y="3545"/>
                  </a:lnTo>
                  <a:cubicBezTo>
                    <a:pt x="726" y="3590"/>
                    <a:pt x="771" y="3635"/>
                    <a:pt x="827" y="3635"/>
                  </a:cubicBezTo>
                  <a:lnTo>
                    <a:pt x="850" y="3635"/>
                  </a:lnTo>
                  <a:cubicBezTo>
                    <a:pt x="905" y="3613"/>
                    <a:pt x="950" y="3556"/>
                    <a:pt x="939" y="3489"/>
                  </a:cubicBezTo>
                  <a:lnTo>
                    <a:pt x="235" y="92"/>
                  </a:lnTo>
                  <a:cubicBezTo>
                    <a:pt x="225" y="34"/>
                    <a:pt x="181"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51"/>
            <p:cNvSpPr/>
            <p:nvPr/>
          </p:nvSpPr>
          <p:spPr>
            <a:xfrm>
              <a:off x="1992008" y="3185916"/>
              <a:ext cx="34894" cy="168679"/>
            </a:xfrm>
            <a:custGeom>
              <a:avLst/>
              <a:gdLst/>
              <a:ahLst/>
              <a:cxnLst/>
              <a:rect l="l" t="t" r="r" b="b"/>
              <a:pathLst>
                <a:path w="705" h="3408" extrusionOk="0">
                  <a:moveTo>
                    <a:pt x="1" y="0"/>
                  </a:moveTo>
                  <a:lnTo>
                    <a:pt x="704" y="34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51"/>
            <p:cNvSpPr/>
            <p:nvPr/>
          </p:nvSpPr>
          <p:spPr>
            <a:xfrm>
              <a:off x="1985920" y="3180273"/>
              <a:ext cx="47070" cy="179865"/>
            </a:xfrm>
            <a:custGeom>
              <a:avLst/>
              <a:gdLst/>
              <a:ahLst/>
              <a:cxnLst/>
              <a:rect l="l" t="t" r="r" b="b"/>
              <a:pathLst>
                <a:path w="951" h="3634" extrusionOk="0">
                  <a:moveTo>
                    <a:pt x="120" y="1"/>
                  </a:moveTo>
                  <a:cubicBezTo>
                    <a:pt x="113" y="1"/>
                    <a:pt x="107" y="1"/>
                    <a:pt x="101" y="3"/>
                  </a:cubicBezTo>
                  <a:cubicBezTo>
                    <a:pt x="34" y="13"/>
                    <a:pt x="0" y="80"/>
                    <a:pt x="12" y="137"/>
                  </a:cubicBezTo>
                  <a:lnTo>
                    <a:pt x="715" y="3544"/>
                  </a:lnTo>
                  <a:cubicBezTo>
                    <a:pt x="727" y="3601"/>
                    <a:pt x="772" y="3634"/>
                    <a:pt x="827" y="3634"/>
                  </a:cubicBezTo>
                  <a:lnTo>
                    <a:pt x="850" y="3634"/>
                  </a:lnTo>
                  <a:cubicBezTo>
                    <a:pt x="906" y="3623"/>
                    <a:pt x="951" y="3567"/>
                    <a:pt x="939" y="3500"/>
                  </a:cubicBezTo>
                  <a:lnTo>
                    <a:pt x="235" y="92"/>
                  </a:lnTo>
                  <a:cubicBezTo>
                    <a:pt x="225" y="42"/>
                    <a:pt x="171"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51"/>
            <p:cNvSpPr/>
            <p:nvPr/>
          </p:nvSpPr>
          <p:spPr>
            <a:xfrm>
              <a:off x="1843819" y="3216900"/>
              <a:ext cx="21580" cy="106216"/>
            </a:xfrm>
            <a:custGeom>
              <a:avLst/>
              <a:gdLst/>
              <a:ahLst/>
              <a:cxnLst/>
              <a:rect l="l" t="t" r="r" b="b"/>
              <a:pathLst>
                <a:path w="436" h="2146" extrusionOk="0">
                  <a:moveTo>
                    <a:pt x="0" y="0"/>
                  </a:moveTo>
                  <a:lnTo>
                    <a:pt x="435" y="214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51"/>
            <p:cNvSpPr/>
            <p:nvPr/>
          </p:nvSpPr>
          <p:spPr>
            <a:xfrm>
              <a:off x="1837186" y="3210713"/>
              <a:ext cx="34844" cy="118442"/>
            </a:xfrm>
            <a:custGeom>
              <a:avLst/>
              <a:gdLst/>
              <a:ahLst/>
              <a:cxnLst/>
              <a:rect l="l" t="t" r="r" b="b"/>
              <a:pathLst>
                <a:path w="704" h="2393" extrusionOk="0">
                  <a:moveTo>
                    <a:pt x="129" y="0"/>
                  </a:moveTo>
                  <a:cubicBezTo>
                    <a:pt x="123" y="0"/>
                    <a:pt x="117" y="1"/>
                    <a:pt x="112" y="2"/>
                  </a:cubicBezTo>
                  <a:cubicBezTo>
                    <a:pt x="45" y="24"/>
                    <a:pt x="0" y="80"/>
                    <a:pt x="22" y="147"/>
                  </a:cubicBezTo>
                  <a:lnTo>
                    <a:pt x="458" y="2293"/>
                  </a:lnTo>
                  <a:cubicBezTo>
                    <a:pt x="469" y="2348"/>
                    <a:pt x="525" y="2393"/>
                    <a:pt x="569" y="2393"/>
                  </a:cubicBezTo>
                  <a:cubicBezTo>
                    <a:pt x="581" y="2393"/>
                    <a:pt x="592" y="2393"/>
                    <a:pt x="592" y="2382"/>
                  </a:cubicBezTo>
                  <a:cubicBezTo>
                    <a:pt x="659" y="2371"/>
                    <a:pt x="704" y="2315"/>
                    <a:pt x="681" y="2248"/>
                  </a:cubicBezTo>
                  <a:lnTo>
                    <a:pt x="246" y="91"/>
                  </a:lnTo>
                  <a:cubicBezTo>
                    <a:pt x="235" y="41"/>
                    <a:pt x="180"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51"/>
            <p:cNvSpPr/>
            <p:nvPr/>
          </p:nvSpPr>
          <p:spPr>
            <a:xfrm>
              <a:off x="1919547" y="3200814"/>
              <a:ext cx="21629" cy="106810"/>
            </a:xfrm>
            <a:custGeom>
              <a:avLst/>
              <a:gdLst/>
              <a:ahLst/>
              <a:cxnLst/>
              <a:rect l="l" t="t" r="r" b="b"/>
              <a:pathLst>
                <a:path w="437" h="2158" extrusionOk="0">
                  <a:moveTo>
                    <a:pt x="0" y="1"/>
                  </a:moveTo>
                  <a:lnTo>
                    <a:pt x="437" y="215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51"/>
            <p:cNvSpPr/>
            <p:nvPr/>
          </p:nvSpPr>
          <p:spPr>
            <a:xfrm>
              <a:off x="1912915" y="3195221"/>
              <a:ext cx="34894" cy="118491"/>
            </a:xfrm>
            <a:custGeom>
              <a:avLst/>
              <a:gdLst/>
              <a:ahLst/>
              <a:cxnLst/>
              <a:rect l="l" t="t" r="r" b="b"/>
              <a:pathLst>
                <a:path w="705" h="2394" extrusionOk="0">
                  <a:moveTo>
                    <a:pt x="129" y="0"/>
                  </a:moveTo>
                  <a:cubicBezTo>
                    <a:pt x="124" y="0"/>
                    <a:pt x="118" y="1"/>
                    <a:pt x="112" y="2"/>
                  </a:cubicBezTo>
                  <a:cubicBezTo>
                    <a:pt x="45" y="14"/>
                    <a:pt x="0" y="81"/>
                    <a:pt x="23" y="136"/>
                  </a:cubicBezTo>
                  <a:lnTo>
                    <a:pt x="459" y="2293"/>
                  </a:lnTo>
                  <a:cubicBezTo>
                    <a:pt x="470" y="2348"/>
                    <a:pt x="514" y="2393"/>
                    <a:pt x="571" y="2393"/>
                  </a:cubicBezTo>
                  <a:cubicBezTo>
                    <a:pt x="581" y="2393"/>
                    <a:pt x="593" y="2382"/>
                    <a:pt x="593" y="2382"/>
                  </a:cubicBezTo>
                  <a:cubicBezTo>
                    <a:pt x="660" y="2371"/>
                    <a:pt x="705" y="2315"/>
                    <a:pt x="682" y="2248"/>
                  </a:cubicBezTo>
                  <a:lnTo>
                    <a:pt x="246" y="91"/>
                  </a:lnTo>
                  <a:cubicBezTo>
                    <a:pt x="237" y="41"/>
                    <a:pt x="18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51"/>
            <p:cNvSpPr/>
            <p:nvPr/>
          </p:nvSpPr>
          <p:spPr>
            <a:xfrm>
              <a:off x="552381" y="3552581"/>
              <a:ext cx="1842798" cy="378884"/>
            </a:xfrm>
            <a:custGeom>
              <a:avLst/>
              <a:gdLst/>
              <a:ahLst/>
              <a:cxnLst/>
              <a:rect l="l" t="t" r="r" b="b"/>
              <a:pathLst>
                <a:path w="37232" h="7655" extrusionOk="0">
                  <a:moveTo>
                    <a:pt x="1" y="7655"/>
                  </a:moveTo>
                  <a:lnTo>
                    <a:pt x="372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51"/>
            <p:cNvSpPr/>
            <p:nvPr/>
          </p:nvSpPr>
          <p:spPr>
            <a:xfrm>
              <a:off x="545749" y="3546939"/>
              <a:ext cx="1856063" cy="390070"/>
            </a:xfrm>
            <a:custGeom>
              <a:avLst/>
              <a:gdLst/>
              <a:ahLst/>
              <a:cxnLst/>
              <a:rect l="l" t="t" r="r" b="b"/>
              <a:pathLst>
                <a:path w="37500" h="7881" extrusionOk="0">
                  <a:moveTo>
                    <a:pt x="37368" y="0"/>
                  </a:moveTo>
                  <a:cubicBezTo>
                    <a:pt x="37360" y="0"/>
                    <a:pt x="37352" y="1"/>
                    <a:pt x="37344" y="2"/>
                  </a:cubicBezTo>
                  <a:lnTo>
                    <a:pt x="113" y="7657"/>
                  </a:lnTo>
                  <a:cubicBezTo>
                    <a:pt x="46" y="7668"/>
                    <a:pt x="1" y="7735"/>
                    <a:pt x="13" y="7791"/>
                  </a:cubicBezTo>
                  <a:cubicBezTo>
                    <a:pt x="23" y="7846"/>
                    <a:pt x="80" y="7880"/>
                    <a:pt x="135" y="7880"/>
                  </a:cubicBezTo>
                  <a:lnTo>
                    <a:pt x="157" y="7880"/>
                  </a:lnTo>
                  <a:lnTo>
                    <a:pt x="37388" y="226"/>
                  </a:lnTo>
                  <a:cubicBezTo>
                    <a:pt x="37455" y="215"/>
                    <a:pt x="37500" y="148"/>
                    <a:pt x="37478" y="92"/>
                  </a:cubicBezTo>
                  <a:cubicBezTo>
                    <a:pt x="37468" y="33"/>
                    <a:pt x="37424" y="0"/>
                    <a:pt x="37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 name="TextBox 74">
            <a:extLst>
              <a:ext uri="{FF2B5EF4-FFF2-40B4-BE49-F238E27FC236}">
                <a16:creationId xmlns:a16="http://schemas.microsoft.com/office/drawing/2014/main" id="{29B4ED19-F920-4047-A123-AE0FC0DF3AF9}"/>
              </a:ext>
            </a:extLst>
          </p:cNvPr>
          <p:cNvSpPr txBox="1"/>
          <p:nvPr/>
        </p:nvSpPr>
        <p:spPr>
          <a:xfrm>
            <a:off x="3517194" y="551636"/>
            <a:ext cx="2605036" cy="430887"/>
          </a:xfrm>
          <a:prstGeom prst="rect">
            <a:avLst/>
          </a:prstGeom>
          <a:solidFill>
            <a:schemeClr val="bg2">
              <a:lumMod val="40000"/>
              <a:lumOff val="60000"/>
            </a:schemeClr>
          </a:solidFill>
        </p:spPr>
        <p:txBody>
          <a:bodyPr wrap="square" rtlCol="0">
            <a:spAutoFit/>
          </a:bodyPr>
          <a:lstStyle/>
          <a:p>
            <a:pPr algn="ctr"/>
            <a:r>
              <a:rPr lang="en-US" sz="2200" b="1" dirty="0" err="1">
                <a:effectLst/>
                <a:latin typeface="+mn-lt"/>
                <a:ea typeface="Calibri" panose="020F0502020204030204" pitchFamily="34" charset="0"/>
                <a:cs typeface="Times New Roman" panose="02020603050405020304" pitchFamily="18" charset="0"/>
              </a:rPr>
              <a:t>Luyện</a:t>
            </a:r>
            <a:r>
              <a:rPr lang="en-US" sz="2200" b="1" dirty="0">
                <a:effectLst/>
                <a:latin typeface="+mn-lt"/>
                <a:ea typeface="Calibri" panose="020F0502020204030204" pitchFamily="34" charset="0"/>
                <a:cs typeface="Times New Roman" panose="02020603050405020304" pitchFamily="18" charset="0"/>
              </a:rPr>
              <a:t> </a:t>
            </a:r>
            <a:r>
              <a:rPr lang="en-US" sz="2200" b="1" dirty="0" err="1">
                <a:effectLst/>
                <a:latin typeface="+mn-lt"/>
                <a:ea typeface="Calibri" panose="020F0502020204030204" pitchFamily="34" charset="0"/>
                <a:cs typeface="Times New Roman" panose="02020603050405020304" pitchFamily="18" charset="0"/>
              </a:rPr>
              <a:t>tập</a:t>
            </a:r>
            <a:r>
              <a:rPr lang="en-US" sz="2200" b="1" dirty="0">
                <a:effectLst/>
                <a:latin typeface="+mn-lt"/>
                <a:ea typeface="Calibri" panose="020F0502020204030204" pitchFamily="34" charset="0"/>
                <a:cs typeface="Times New Roman" panose="02020603050405020304" pitchFamily="18" charset="0"/>
              </a:rPr>
              <a:t> 4:</a:t>
            </a:r>
            <a:endParaRPr lang="en-US" sz="2200" dirty="0">
              <a:effectLst/>
              <a:latin typeface="+mn-lt"/>
              <a:ea typeface="Calibri" panose="020F0502020204030204" pitchFamily="34" charset="0"/>
              <a:cs typeface="Times New Roman" panose="02020603050405020304" pitchFamily="18" charset="0"/>
            </a:endParaRPr>
          </a:p>
        </p:txBody>
      </p:sp>
      <mc:AlternateContent xmlns:mc="http://schemas.openxmlformats.org/markup-compatibility/2006">
        <mc:Choice xmlns:a14="http://schemas.microsoft.com/office/drawing/2010/main" Requires="a14">
          <p:sp>
            <p:nvSpPr>
              <p:cNvPr id="76" name="TextBox 75">
                <a:extLst>
                  <a:ext uri="{FF2B5EF4-FFF2-40B4-BE49-F238E27FC236}">
                    <a16:creationId xmlns:a16="http://schemas.microsoft.com/office/drawing/2014/main" id="{EF139A26-1DD1-4A74-B693-6BEF2C5C4A84}"/>
                  </a:ext>
                </a:extLst>
              </p:cNvPr>
              <p:cNvSpPr txBox="1"/>
              <p:nvPr/>
            </p:nvSpPr>
            <p:spPr>
              <a:xfrm>
                <a:off x="983304" y="996269"/>
                <a:ext cx="7489390" cy="3356881"/>
              </a:xfrm>
              <a:prstGeom prst="rect">
                <a:avLst/>
              </a:prstGeom>
              <a:noFill/>
            </p:spPr>
            <p:txBody>
              <a:bodyPr wrap="square" rtlCol="0">
                <a:spAutoFit/>
              </a:bodyPr>
              <a:lstStyle/>
              <a:p>
                <a:pPr algn="just">
                  <a:lnSpc>
                    <a:spcPct val="150000"/>
                  </a:lnSpc>
                </a:pPr>
                <a:r>
                  <a:rPr lang="en-US" sz="2000" dirty="0"/>
                  <a:t>Cho </a:t>
                </a:r>
                <a:r>
                  <a:rPr lang="en-US" sz="2000" dirty="0" err="1"/>
                  <a:t>ba</a:t>
                </a:r>
                <a:r>
                  <a:rPr lang="en-US" sz="2000" dirty="0"/>
                  <a:t> </a:t>
                </a:r>
                <a:r>
                  <a:rPr lang="en-US" sz="2000" dirty="0" err="1"/>
                  <a:t>hộp</a:t>
                </a:r>
                <a:r>
                  <a:rPr lang="en-US" sz="2000" dirty="0"/>
                  <a:t> A, B, C. </a:t>
                </a:r>
                <a:r>
                  <a:rPr lang="en-US" sz="2000" dirty="0" err="1"/>
                  <a:t>Hộp</a:t>
                </a:r>
                <a:r>
                  <a:rPr lang="en-US" sz="2000" dirty="0"/>
                  <a:t> A </a:t>
                </a:r>
                <a:r>
                  <a:rPr lang="en-US" sz="2000" dirty="0" err="1"/>
                  <a:t>có</a:t>
                </a:r>
                <a:r>
                  <a:rPr lang="en-US" sz="2000" dirty="0"/>
                  <a:t> </a:t>
                </a:r>
                <a:r>
                  <a:rPr lang="en-US" sz="2000" dirty="0" err="1"/>
                  <a:t>chứa</a:t>
                </a:r>
                <a:r>
                  <a:rPr lang="en-US" sz="2000" dirty="0"/>
                  <a:t> </a:t>
                </a:r>
                <a:r>
                  <a:rPr lang="en-US" sz="2000" dirty="0" err="1"/>
                  <a:t>ba</a:t>
                </a:r>
                <a:r>
                  <a:rPr lang="en-US" sz="2000" dirty="0"/>
                  <a:t> </a:t>
                </a:r>
                <a:r>
                  <a:rPr lang="en-US" sz="2000" dirty="0" err="1"/>
                  <a:t>thẻ</a:t>
                </a:r>
                <a:r>
                  <a:rPr lang="en-US" sz="2000" dirty="0"/>
                  <a:t> </a:t>
                </a:r>
                <a:r>
                  <a:rPr lang="en-US" sz="2000" dirty="0" err="1"/>
                  <a:t>mang</a:t>
                </a:r>
                <a:r>
                  <a:rPr lang="en-US" sz="2000" dirty="0"/>
                  <a:t> </a:t>
                </a:r>
                <a:r>
                  <a:rPr lang="en-US" sz="2000" dirty="0" err="1"/>
                  <a:t>số</a:t>
                </a:r>
                <a:r>
                  <a:rPr lang="en-US" sz="2000" dirty="0"/>
                  <a:t> 1, </a:t>
                </a:r>
                <a:r>
                  <a:rPr lang="en-US" sz="2000" dirty="0" err="1"/>
                  <a:t>số</a:t>
                </a:r>
                <a:r>
                  <a:rPr lang="en-US" sz="2000" dirty="0"/>
                  <a:t> 2, </a:t>
                </a:r>
                <a:r>
                  <a:rPr lang="en-US" sz="2000" dirty="0" err="1"/>
                  <a:t>số</a:t>
                </a:r>
                <a:r>
                  <a:rPr lang="en-US" sz="2000" dirty="0"/>
                  <a:t> 3. </a:t>
                </a:r>
                <a:r>
                  <a:rPr lang="en-US" sz="2000" dirty="0" err="1"/>
                  <a:t>Hộp</a:t>
                </a:r>
                <a:r>
                  <a:rPr lang="en-US" sz="2000" dirty="0"/>
                  <a:t> B </a:t>
                </a:r>
                <a:r>
                  <a:rPr lang="en-US" sz="2000" dirty="0" err="1"/>
                  <a:t>chứa</a:t>
                </a:r>
                <a:r>
                  <a:rPr lang="en-US" sz="2000" dirty="0"/>
                  <a:t> </a:t>
                </a:r>
                <a:r>
                  <a:rPr lang="en-US" sz="2000" dirty="0" err="1"/>
                  <a:t>hai</a:t>
                </a:r>
                <a:r>
                  <a:rPr lang="en-US" sz="2000" dirty="0"/>
                  <a:t> </a:t>
                </a:r>
                <a:r>
                  <a:rPr lang="en-US" sz="2000" dirty="0" err="1"/>
                  <a:t>thẻ</a:t>
                </a:r>
                <a:r>
                  <a:rPr lang="en-US" sz="2000" dirty="0"/>
                  <a:t> </a:t>
                </a:r>
                <a:r>
                  <a:rPr lang="en-US" sz="2000" dirty="0" err="1"/>
                  <a:t>mang</a:t>
                </a:r>
                <a:r>
                  <a:rPr lang="en-US" sz="2000" dirty="0"/>
                  <a:t> </a:t>
                </a:r>
                <a:r>
                  <a:rPr lang="en-US" sz="2000" dirty="0" err="1"/>
                  <a:t>số</a:t>
                </a:r>
                <a:r>
                  <a:rPr lang="en-US" sz="2000" dirty="0"/>
                  <a:t> 2 </a:t>
                </a:r>
                <a:r>
                  <a:rPr lang="en-US" sz="2000" dirty="0" err="1"/>
                  <a:t>và</a:t>
                </a:r>
                <a:r>
                  <a:rPr lang="en-US" sz="2000" dirty="0"/>
                  <a:t> </a:t>
                </a:r>
                <a:r>
                  <a:rPr lang="en-US" sz="2000" dirty="0" err="1"/>
                  <a:t>số</a:t>
                </a:r>
                <a:r>
                  <a:rPr lang="en-US" sz="2000" dirty="0"/>
                  <a:t> 3. </a:t>
                </a:r>
                <a:r>
                  <a:rPr lang="en-US" sz="2000" dirty="0" err="1"/>
                  <a:t>Hộp</a:t>
                </a:r>
                <a:r>
                  <a:rPr lang="en-US" sz="2000" dirty="0"/>
                  <a:t> C </a:t>
                </a:r>
                <a:r>
                  <a:rPr lang="en-US" sz="2000" dirty="0" err="1"/>
                  <a:t>chứa</a:t>
                </a:r>
                <a:r>
                  <a:rPr lang="en-US" sz="2000" dirty="0"/>
                  <a:t> </a:t>
                </a:r>
                <a:r>
                  <a:rPr lang="en-US" sz="2000" dirty="0" err="1"/>
                  <a:t>hai</a:t>
                </a:r>
                <a:r>
                  <a:rPr lang="en-US" sz="2000" dirty="0"/>
                  <a:t> </a:t>
                </a:r>
                <a:r>
                  <a:rPr lang="en-US" sz="2000" dirty="0" err="1"/>
                  <a:t>thẻ</a:t>
                </a:r>
                <a:r>
                  <a:rPr lang="en-US" sz="2000" dirty="0"/>
                  <a:t> </a:t>
                </a:r>
                <a:r>
                  <a:rPr lang="en-US" sz="2000" dirty="0" err="1"/>
                  <a:t>mang</a:t>
                </a:r>
                <a:r>
                  <a:rPr lang="en-US" sz="2000" dirty="0"/>
                  <a:t> </a:t>
                </a:r>
                <a:r>
                  <a:rPr lang="en-US" sz="2000" dirty="0" err="1"/>
                  <a:t>số</a:t>
                </a:r>
                <a:r>
                  <a:rPr lang="en-US" sz="2000" dirty="0"/>
                  <a:t> 1 </a:t>
                </a:r>
                <a:r>
                  <a:rPr lang="en-US" sz="2000" dirty="0" err="1"/>
                  <a:t>và</a:t>
                </a:r>
                <a:r>
                  <a:rPr lang="en-US" sz="2000" dirty="0"/>
                  <a:t> </a:t>
                </a:r>
                <a:r>
                  <a:rPr lang="en-US" sz="2000" dirty="0" err="1"/>
                  <a:t>số</a:t>
                </a:r>
                <a:r>
                  <a:rPr lang="en-US" sz="2000" dirty="0"/>
                  <a:t> 2. </a:t>
                </a:r>
                <a:r>
                  <a:rPr lang="en-US" sz="2000" dirty="0" err="1"/>
                  <a:t>Từ</a:t>
                </a:r>
                <a:r>
                  <a:rPr lang="en-US" sz="2000" dirty="0"/>
                  <a:t> </a:t>
                </a:r>
                <a:r>
                  <a:rPr lang="en-US" sz="2000" dirty="0" err="1"/>
                  <a:t>mỗi</a:t>
                </a:r>
                <a:r>
                  <a:rPr lang="en-US" sz="2000" dirty="0"/>
                  <a:t> </a:t>
                </a:r>
                <a:r>
                  <a:rPr lang="en-US" sz="2000" dirty="0" err="1"/>
                  <a:t>hộp</a:t>
                </a:r>
                <a:r>
                  <a:rPr lang="en-US" sz="2000" dirty="0"/>
                  <a:t> ta </a:t>
                </a:r>
                <a:r>
                  <a:rPr lang="en-US" sz="2000" dirty="0" err="1"/>
                  <a:t>rút</a:t>
                </a:r>
                <a:r>
                  <a:rPr lang="en-US" sz="2000" dirty="0"/>
                  <a:t> ra </a:t>
                </a:r>
                <a:r>
                  <a:rPr lang="en-US" sz="2000" dirty="0" err="1"/>
                  <a:t>ngẫu</a:t>
                </a:r>
                <a:r>
                  <a:rPr lang="en-US" sz="2000" dirty="0"/>
                  <a:t> </a:t>
                </a:r>
                <a:r>
                  <a:rPr lang="en-US" sz="2000" dirty="0" err="1"/>
                  <a:t>nhiên</a:t>
                </a:r>
                <a:r>
                  <a:rPr lang="en-US" sz="2000" dirty="0"/>
                  <a:t> </a:t>
                </a:r>
                <a:r>
                  <a:rPr lang="en-US" sz="2000" dirty="0" err="1"/>
                  <a:t>một</a:t>
                </a:r>
                <a:r>
                  <a:rPr lang="en-US" sz="2000" dirty="0"/>
                  <a:t> </a:t>
                </a:r>
                <a:r>
                  <a:rPr lang="en-US" sz="2000" dirty="0" err="1"/>
                  <a:t>thẻ</a:t>
                </a:r>
                <a:r>
                  <a:rPr lang="en-US" sz="2000" dirty="0"/>
                  <a:t>.</a:t>
                </a:r>
              </a:p>
              <a:p>
                <a:pPr algn="just">
                  <a:lnSpc>
                    <a:spcPct val="150000"/>
                  </a:lnSpc>
                </a:pPr>
                <a:r>
                  <a:rPr lang="en-US" sz="2000" dirty="0"/>
                  <a:t>a) </a:t>
                </a:r>
                <a:r>
                  <a:rPr lang="en-US" sz="2000" dirty="0" err="1"/>
                  <a:t>Vẽ</a:t>
                </a:r>
                <a:r>
                  <a:rPr lang="en-US" sz="2000" dirty="0"/>
                  <a:t> </a:t>
                </a:r>
                <a:r>
                  <a:rPr lang="en-US" sz="2000" dirty="0" err="1"/>
                  <a:t>sơ</a:t>
                </a:r>
                <a:r>
                  <a:rPr lang="en-US" sz="2000" dirty="0"/>
                  <a:t> </a:t>
                </a:r>
                <a:r>
                  <a:rPr lang="en-US" sz="2000" dirty="0" err="1"/>
                  <a:t>đồ</a:t>
                </a:r>
                <a:r>
                  <a:rPr lang="en-US" sz="2000" dirty="0"/>
                  <a:t> </a:t>
                </a:r>
                <a:r>
                  <a:rPr lang="en-US" sz="2000" dirty="0" err="1"/>
                  <a:t>hình</a:t>
                </a:r>
                <a:r>
                  <a:rPr lang="en-US" sz="2000" dirty="0"/>
                  <a:t> </a:t>
                </a:r>
                <a:r>
                  <a:rPr lang="en-US" sz="2000" dirty="0" err="1"/>
                  <a:t>cây</a:t>
                </a:r>
                <a:r>
                  <a:rPr lang="en-US" sz="2000" dirty="0"/>
                  <a:t> </a:t>
                </a:r>
                <a:r>
                  <a:rPr lang="en-US" sz="2000" dirty="0" err="1"/>
                  <a:t>để</a:t>
                </a:r>
                <a:r>
                  <a:rPr lang="en-US" sz="2000" dirty="0"/>
                  <a:t> </a:t>
                </a:r>
                <a:r>
                  <a:rPr lang="en-US" sz="2000" dirty="0" err="1"/>
                  <a:t>mô</a:t>
                </a:r>
                <a:r>
                  <a:rPr lang="en-US" sz="2000" dirty="0"/>
                  <a:t> </a:t>
                </a:r>
                <a:r>
                  <a:rPr lang="en-US" sz="2000" dirty="0" err="1"/>
                  <a:t>tả</a:t>
                </a:r>
                <a:r>
                  <a:rPr lang="en-US" sz="2000" dirty="0"/>
                  <a:t> </a:t>
                </a:r>
                <a:r>
                  <a:rPr lang="en-US" sz="2000" dirty="0" err="1"/>
                  <a:t>các</a:t>
                </a:r>
                <a:r>
                  <a:rPr lang="en-US" sz="2000" dirty="0"/>
                  <a:t> </a:t>
                </a:r>
                <a:r>
                  <a:rPr lang="en-US" sz="2000" dirty="0" err="1"/>
                  <a:t>phần</a:t>
                </a:r>
                <a:r>
                  <a:rPr lang="en-US" sz="2000" dirty="0"/>
                  <a:t> </a:t>
                </a:r>
                <a:r>
                  <a:rPr lang="en-US" sz="2000" dirty="0" err="1"/>
                  <a:t>tử</a:t>
                </a:r>
                <a:r>
                  <a:rPr lang="en-US" sz="2000" dirty="0"/>
                  <a:t> </a:t>
                </a:r>
                <a:r>
                  <a:rPr lang="en-US" sz="2000" dirty="0" err="1"/>
                  <a:t>của</a:t>
                </a:r>
                <a:r>
                  <a:rPr lang="en-US" sz="2000" dirty="0"/>
                  <a:t> </a:t>
                </a:r>
                <a:r>
                  <a:rPr lang="en-US" sz="2000" dirty="0" err="1"/>
                  <a:t>không</a:t>
                </a:r>
                <a:r>
                  <a:rPr lang="en-US" sz="2000" dirty="0"/>
                  <a:t> </a:t>
                </a:r>
                <a:r>
                  <a:rPr lang="en-US" sz="2000" dirty="0" err="1"/>
                  <a:t>gian</a:t>
                </a:r>
                <a:r>
                  <a:rPr lang="en-US" sz="2000" dirty="0"/>
                  <a:t> </a:t>
                </a:r>
                <a:r>
                  <a:rPr lang="en-US" sz="2000" dirty="0" err="1"/>
                  <a:t>mẫu</a:t>
                </a:r>
                <a:r>
                  <a:rPr lang="en-US" sz="2000" dirty="0"/>
                  <a:t>.</a:t>
                </a:r>
              </a:p>
              <a:p>
                <a:pPr algn="just">
                  <a:lnSpc>
                    <a:spcPct val="150000"/>
                  </a:lnSpc>
                </a:pPr>
                <a:r>
                  <a:rPr lang="en-US" sz="2000" dirty="0"/>
                  <a:t>b) </a:t>
                </a:r>
                <a:r>
                  <a:rPr lang="en-US" sz="2000" dirty="0" err="1"/>
                  <a:t>Gọi</a:t>
                </a:r>
                <a:r>
                  <a:rPr lang="en-US" sz="2000" dirty="0"/>
                  <a:t> M </a:t>
                </a:r>
                <a:r>
                  <a:rPr lang="en-US" sz="2000" dirty="0" err="1"/>
                  <a:t>là</a:t>
                </a:r>
                <a:r>
                  <a:rPr lang="en-US" sz="2000" dirty="0"/>
                  <a:t> </a:t>
                </a:r>
                <a:r>
                  <a:rPr lang="en-US" sz="2000" dirty="0" err="1"/>
                  <a:t>biến</a:t>
                </a:r>
                <a:r>
                  <a:rPr lang="en-US" sz="2000" dirty="0"/>
                  <a:t> </a:t>
                </a:r>
                <a:r>
                  <a:rPr lang="en-US" sz="2000" dirty="0" err="1"/>
                  <a:t>cố</a:t>
                </a:r>
                <a:r>
                  <a:rPr lang="en-US" sz="2000" dirty="0"/>
                  <a:t>: “</a:t>
                </a:r>
                <a:r>
                  <a:rPr lang="en-US" sz="2000" dirty="0" err="1"/>
                  <a:t>Trong</a:t>
                </a:r>
                <a:r>
                  <a:rPr lang="en-US" sz="2000" dirty="0"/>
                  <a:t> </a:t>
                </a:r>
                <a:r>
                  <a:rPr lang="en-US" sz="2000" dirty="0" err="1"/>
                  <a:t>ba</a:t>
                </a:r>
                <a:r>
                  <a:rPr lang="en-US" sz="2000" dirty="0"/>
                  <a:t> </a:t>
                </a:r>
                <a:r>
                  <a:rPr lang="en-US" sz="2000" dirty="0" err="1"/>
                  <a:t>thẻ</a:t>
                </a:r>
                <a:r>
                  <a:rPr lang="en-US" sz="2000" dirty="0"/>
                  <a:t> </a:t>
                </a:r>
                <a:r>
                  <a:rPr lang="en-US" sz="2000" dirty="0" err="1"/>
                  <a:t>rút</a:t>
                </a:r>
                <a:r>
                  <a:rPr lang="en-US" sz="2000" dirty="0"/>
                  <a:t> ra </a:t>
                </a:r>
                <a:r>
                  <a:rPr lang="en-US" sz="2000" dirty="0" err="1"/>
                  <a:t>có</a:t>
                </a:r>
                <a:r>
                  <a:rPr lang="en-US" sz="2000" dirty="0"/>
                  <a:t> </a:t>
                </a:r>
                <a:r>
                  <a:rPr lang="en-US" sz="2000" dirty="0" err="1"/>
                  <a:t>ít</a:t>
                </a:r>
                <a:r>
                  <a:rPr lang="en-US" sz="2000" dirty="0"/>
                  <a:t> </a:t>
                </a:r>
                <a:r>
                  <a:rPr lang="en-US" sz="2000" dirty="0" err="1"/>
                  <a:t>nhất</a:t>
                </a:r>
                <a:r>
                  <a:rPr lang="en-US" sz="2000" dirty="0"/>
                  <a:t> </a:t>
                </a:r>
                <a:r>
                  <a:rPr lang="en-US" sz="2000" dirty="0" err="1"/>
                  <a:t>một</a:t>
                </a:r>
                <a:r>
                  <a:rPr lang="en-US" sz="2000" dirty="0"/>
                  <a:t> </a:t>
                </a:r>
                <a:r>
                  <a:rPr lang="en-US" sz="2000" dirty="0" err="1"/>
                  <a:t>thẻ</a:t>
                </a:r>
                <a:r>
                  <a:rPr lang="en-US" sz="2000" dirty="0"/>
                  <a:t> </a:t>
                </a:r>
                <a:r>
                  <a:rPr lang="en-US" sz="2000" dirty="0" err="1"/>
                  <a:t>số</a:t>
                </a:r>
                <a:r>
                  <a:rPr lang="en-US" sz="2000" dirty="0"/>
                  <a:t> 1”. </a:t>
                </a:r>
                <a:r>
                  <a:rPr lang="en-US" sz="2000" dirty="0" err="1"/>
                  <a:t>Biến</a:t>
                </a:r>
                <a:r>
                  <a:rPr lang="en-US" sz="2000" dirty="0"/>
                  <a:t> </a:t>
                </a:r>
                <a:r>
                  <a:rPr lang="en-US" sz="2000" dirty="0" err="1"/>
                  <a:t>cố</a:t>
                </a:r>
                <a:r>
                  <a:rPr lang="en-US" sz="2000" dirty="0"/>
                  <a:t> </a:t>
                </a:r>
                <a14:m>
                  <m:oMath xmlns:m="http://schemas.openxmlformats.org/officeDocument/2006/math">
                    <m:bar>
                      <m:barPr>
                        <m:pos m:val="top"/>
                        <m:ctrlPr>
                          <a:rPr lang="en-US" sz="2000" i="1"/>
                        </m:ctrlPr>
                      </m:barPr>
                      <m:e>
                        <m:r>
                          <a:rPr lang="en-US" sz="2000" i="1"/>
                          <m:t>𝑀</m:t>
                        </m:r>
                      </m:e>
                    </m:bar>
                  </m:oMath>
                </a14:m>
                <a:r>
                  <a:rPr lang="en-US" sz="2000" dirty="0" err="1"/>
                  <a:t>là</a:t>
                </a:r>
                <a:r>
                  <a:rPr lang="en-US" sz="2000" dirty="0"/>
                  <a:t> </a:t>
                </a:r>
                <a:r>
                  <a:rPr lang="en-US" sz="2000" dirty="0" err="1"/>
                  <a:t>tập</a:t>
                </a:r>
                <a:r>
                  <a:rPr lang="en-US" sz="2000" dirty="0"/>
                  <a:t> con </a:t>
                </a:r>
                <a:r>
                  <a:rPr lang="en-US" sz="2000" dirty="0" err="1"/>
                  <a:t>nào</a:t>
                </a:r>
                <a:r>
                  <a:rPr lang="en-US" sz="2000" dirty="0"/>
                  <a:t> </a:t>
                </a:r>
                <a:r>
                  <a:rPr lang="en-US" sz="2000" dirty="0" err="1"/>
                  <a:t>của</a:t>
                </a:r>
                <a:r>
                  <a:rPr lang="en-US" sz="2000" dirty="0"/>
                  <a:t> </a:t>
                </a:r>
                <a:r>
                  <a:rPr lang="en-US" sz="2000" dirty="0" err="1"/>
                  <a:t>không</a:t>
                </a:r>
                <a:r>
                  <a:rPr lang="en-US" sz="2000" dirty="0"/>
                  <a:t> </a:t>
                </a:r>
                <a:r>
                  <a:rPr lang="en-US" sz="2000" dirty="0" err="1"/>
                  <a:t>gian</a:t>
                </a:r>
                <a:r>
                  <a:rPr lang="en-US" sz="2000" dirty="0"/>
                  <a:t> </a:t>
                </a:r>
                <a:r>
                  <a:rPr lang="en-US" sz="2000" dirty="0" err="1"/>
                  <a:t>mẫu</a:t>
                </a:r>
                <a:r>
                  <a:rPr lang="en-US" sz="2000" dirty="0"/>
                  <a:t>?</a:t>
                </a:r>
              </a:p>
              <a:p>
                <a:pPr algn="just">
                  <a:lnSpc>
                    <a:spcPct val="150000"/>
                  </a:lnSpc>
                </a:pPr>
                <a:r>
                  <a:rPr lang="en-US" sz="2000" dirty="0"/>
                  <a:t>c) </a:t>
                </a:r>
                <a:r>
                  <a:rPr lang="en-US" sz="2000" dirty="0" err="1"/>
                  <a:t>Tính</a:t>
                </a:r>
                <a:r>
                  <a:rPr lang="en-US" sz="2000" dirty="0"/>
                  <a:t> P(M) </a:t>
                </a:r>
                <a:r>
                  <a:rPr lang="en-US" sz="2000" dirty="0" err="1"/>
                  <a:t>và</a:t>
                </a:r>
                <a:r>
                  <a:rPr lang="en-US" sz="2000" dirty="0"/>
                  <a:t> </a:t>
                </a:r>
                <a14:m>
                  <m:oMath xmlns:m="http://schemas.openxmlformats.org/officeDocument/2006/math">
                    <m:r>
                      <a:rPr lang="en-US" sz="2000" i="1"/>
                      <m:t>𝑃</m:t>
                    </m:r>
                    <m:r>
                      <a:rPr lang="en-US" sz="2000" i="1"/>
                      <m:t>(</m:t>
                    </m:r>
                    <m:bar>
                      <m:barPr>
                        <m:pos m:val="top"/>
                        <m:ctrlPr>
                          <a:rPr lang="en-US" sz="2000" i="1"/>
                        </m:ctrlPr>
                      </m:barPr>
                      <m:e>
                        <m:r>
                          <a:rPr lang="en-US" sz="2000" i="1"/>
                          <m:t>𝑀</m:t>
                        </m:r>
                      </m:e>
                    </m:bar>
                    <m:r>
                      <a:rPr lang="en-US" sz="2000" i="1"/>
                      <m:t>)</m:t>
                    </m:r>
                  </m:oMath>
                </a14:m>
                <a:endParaRPr lang="en-US" sz="2000" dirty="0"/>
              </a:p>
            </p:txBody>
          </p:sp>
        </mc:Choice>
        <mc:Fallback>
          <p:sp>
            <p:nvSpPr>
              <p:cNvPr id="76" name="TextBox 75">
                <a:extLst>
                  <a:ext uri="{FF2B5EF4-FFF2-40B4-BE49-F238E27FC236}">
                    <a16:creationId xmlns:a16="http://schemas.microsoft.com/office/drawing/2014/main" id="{EF139A26-1DD1-4A74-B693-6BEF2C5C4A84}"/>
                  </a:ext>
                </a:extLst>
              </p:cNvPr>
              <p:cNvSpPr txBox="1">
                <a:spLocks noRot="1" noChangeAspect="1" noMove="1" noResize="1" noEditPoints="1" noAdjustHandles="1" noChangeArrowheads="1" noChangeShapeType="1" noTextEdit="1"/>
              </p:cNvSpPr>
              <p:nvPr/>
            </p:nvSpPr>
            <p:spPr>
              <a:xfrm>
                <a:off x="983304" y="996269"/>
                <a:ext cx="7489390" cy="3356881"/>
              </a:xfrm>
              <a:prstGeom prst="rect">
                <a:avLst/>
              </a:prstGeom>
              <a:blipFill>
                <a:blip r:embed="rId4"/>
                <a:stretch>
                  <a:fillRect l="-814" r="-814" b="-2359"/>
                </a:stretch>
              </a:blipFill>
            </p:spPr>
            <p:txBody>
              <a:bodyPr/>
              <a:lstStyle/>
              <a:p>
                <a:r>
                  <a:rPr lang="en-US">
                    <a:noFill/>
                  </a:rPr>
                  <a:t> </a:t>
                </a:r>
              </a:p>
            </p:txBody>
          </p:sp>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5"/>
                                        </p:tgtEl>
                                        <p:attrNameLst>
                                          <p:attrName>style.visibility</p:attrName>
                                        </p:attrNameLst>
                                      </p:cBhvr>
                                      <p:to>
                                        <p:strVal val="visible"/>
                                      </p:to>
                                    </p:set>
                                    <p:anim calcmode="lin" valueType="num">
                                      <p:cBhvr additive="base">
                                        <p:cTn id="7" dur="500" fill="hold"/>
                                        <p:tgtEl>
                                          <p:spTgt spid="75"/>
                                        </p:tgtEl>
                                        <p:attrNameLst>
                                          <p:attrName>ppt_x</p:attrName>
                                        </p:attrNameLst>
                                      </p:cBhvr>
                                      <p:tavLst>
                                        <p:tav tm="0">
                                          <p:val>
                                            <p:strVal val="#ppt_x"/>
                                          </p:val>
                                        </p:tav>
                                        <p:tav tm="100000">
                                          <p:val>
                                            <p:strVal val="#ppt_x"/>
                                          </p:val>
                                        </p:tav>
                                      </p:tavLst>
                                    </p:anim>
                                    <p:anim calcmode="lin" valueType="num">
                                      <p:cBhvr additive="base">
                                        <p:cTn id="8" dur="500" fill="hold"/>
                                        <p:tgtEl>
                                          <p:spTgt spid="75"/>
                                        </p:tgtEl>
                                        <p:attrNameLst>
                                          <p:attrName>ppt_y</p:attrName>
                                        </p:attrNameLst>
                                      </p:cBhvr>
                                      <p:tavLst>
                                        <p:tav tm="0">
                                          <p:val>
                                            <p:strVal val="1+#ppt_h/2"/>
                                          </p:val>
                                        </p:tav>
                                        <p:tav tm="100000">
                                          <p:val>
                                            <p:strVal val="#ppt_y"/>
                                          </p:val>
                                        </p:tav>
                                      </p:tavLst>
                                    </p:anim>
                                  </p:childTnLst>
                                </p:cTn>
                              </p:par>
                              <p:par>
                                <p:cTn id="9" presetID="14" presetClass="entr" presetSubtype="10" fill="hold" grpId="0" nodeType="with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randombar(horizontal)">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793"/>
        <p:cNvGrpSpPr/>
        <p:nvPr/>
      </p:nvGrpSpPr>
      <p:grpSpPr>
        <a:xfrm>
          <a:off x="0" y="0"/>
          <a:ext cx="0" cy="0"/>
          <a:chOff x="0" y="0"/>
          <a:chExt cx="0" cy="0"/>
        </a:xfrm>
      </p:grpSpPr>
      <p:sp>
        <p:nvSpPr>
          <p:cNvPr id="13794" name="Google Shape;13794;p33"/>
          <p:cNvSpPr txBox="1">
            <a:spLocks noGrp="1"/>
          </p:cNvSpPr>
          <p:nvPr>
            <p:ph type="title"/>
          </p:nvPr>
        </p:nvSpPr>
        <p:spPr>
          <a:xfrm>
            <a:off x="932943" y="419973"/>
            <a:ext cx="770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b="1" dirty="0">
                <a:latin typeface="+mn-lt"/>
              </a:rPr>
              <a:t>KHỞI ĐỘNG</a:t>
            </a:r>
            <a:endParaRPr sz="3600" b="1" dirty="0">
              <a:latin typeface="+mn-lt"/>
            </a:endParaRPr>
          </a:p>
        </p:txBody>
      </p:sp>
      <p:grpSp>
        <p:nvGrpSpPr>
          <p:cNvPr id="7" name="Group 6">
            <a:extLst>
              <a:ext uri="{FF2B5EF4-FFF2-40B4-BE49-F238E27FC236}">
                <a16:creationId xmlns:a16="http://schemas.microsoft.com/office/drawing/2014/main" id="{6B4933E6-722C-4DDE-BA23-E8B55B44E3B7}"/>
              </a:ext>
            </a:extLst>
          </p:cNvPr>
          <p:cNvGrpSpPr/>
          <p:nvPr/>
        </p:nvGrpSpPr>
        <p:grpSpPr>
          <a:xfrm>
            <a:off x="761091" y="1823957"/>
            <a:ext cx="7471187" cy="1495586"/>
            <a:chOff x="761091" y="1823957"/>
            <a:chExt cx="7471187" cy="1495586"/>
          </a:xfrm>
        </p:grpSpPr>
        <p:sp>
          <p:nvSpPr>
            <p:cNvPr id="2" name="Rectangle: Rounded Corners 1">
              <a:extLst>
                <a:ext uri="{FF2B5EF4-FFF2-40B4-BE49-F238E27FC236}">
                  <a16:creationId xmlns:a16="http://schemas.microsoft.com/office/drawing/2014/main" id="{5776349D-7FE4-4884-AFCD-8E1DE2869C58}"/>
                </a:ext>
              </a:extLst>
            </p:cNvPr>
            <p:cNvSpPr/>
            <p:nvPr/>
          </p:nvSpPr>
          <p:spPr>
            <a:xfrm>
              <a:off x="1337607" y="1823957"/>
              <a:ext cx="6894671" cy="1495586"/>
            </a:xfrm>
            <a:prstGeom prst="roundRect">
              <a:avLst/>
            </a:prstGeom>
            <a:solidFill>
              <a:schemeClr val="accent3">
                <a:lumMod val="20000"/>
                <a:lumOff val="80000"/>
              </a:schemeClr>
            </a:solidFill>
            <a:ln>
              <a:solidFill>
                <a:schemeClr val="tx1">
                  <a:lumMod val="95000"/>
                  <a:lumOff val="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nl-NL" sz="2200" i="1" dirty="0">
                  <a:solidFill>
                    <a:srgbClr val="002060"/>
                  </a:solidFill>
                  <a:effectLst/>
                  <a:ea typeface="Calibri" panose="020F0502020204030204" pitchFamily="34" charset="0"/>
                  <a:cs typeface="Times New Roman" panose="02020603050405020304" pitchFamily="18" charset="0"/>
                </a:rPr>
                <a:t>Hãy tính xác suất trúng giải độc đắc, trúng giải nhất của bạn An khi chọn bộ số {5; 13; 20; 31; 32; 35}?</a:t>
              </a:r>
              <a:endParaRPr lang="en-US" sz="2200" i="1" dirty="0">
                <a:solidFill>
                  <a:srgbClr val="002060"/>
                </a:solidFill>
                <a:effectLst/>
                <a:ea typeface="Calibri" panose="020F0502020204030204" pitchFamily="34" charset="0"/>
                <a:cs typeface="Times New Roman" panose="02020603050405020304" pitchFamily="18" charset="0"/>
              </a:endParaRPr>
            </a:p>
            <a:p>
              <a:pPr algn="ctr"/>
              <a:endParaRPr lang="en-US" sz="2200" dirty="0"/>
            </a:p>
          </p:txBody>
        </p:sp>
        <p:pic>
          <p:nvPicPr>
            <p:cNvPr id="6" name="Picture 5">
              <a:extLst>
                <a:ext uri="{FF2B5EF4-FFF2-40B4-BE49-F238E27FC236}">
                  <a16:creationId xmlns:a16="http://schemas.microsoft.com/office/drawing/2014/main" id="{A5FFB6EB-B1EB-4782-B594-22FE88E9A0AB}"/>
                </a:ext>
              </a:extLst>
            </p:cNvPr>
            <p:cNvPicPr>
              <a:picLocks noChangeAspect="1"/>
            </p:cNvPicPr>
            <p:nvPr/>
          </p:nvPicPr>
          <p:blipFill>
            <a:blip r:embed="rId3">
              <a:clrChange>
                <a:clrFrom>
                  <a:srgbClr val="F6F6F6"/>
                </a:clrFrom>
                <a:clrTo>
                  <a:srgbClr val="F6F6F6">
                    <a:alpha val="0"/>
                  </a:srgbClr>
                </a:clrTo>
              </a:clrChange>
            </a:blip>
            <a:stretch>
              <a:fillRect/>
            </a:stretch>
          </p:blipFill>
          <p:spPr>
            <a:xfrm>
              <a:off x="761091" y="1823957"/>
              <a:ext cx="836884" cy="1380010"/>
            </a:xfrm>
            <a:prstGeom prst="rect">
              <a:avLst/>
            </a:prstGeom>
          </p:spPr>
        </p:pic>
      </p:grpSp>
    </p:spTree>
    <p:extLst>
      <p:ext uri="{BB962C8B-B14F-4D97-AF65-F5344CB8AC3E}">
        <p14:creationId xmlns:p14="http://schemas.microsoft.com/office/powerpoint/2010/main" val="3144372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794"/>
                                        </p:tgtEl>
                                        <p:attrNameLst>
                                          <p:attrName>style.visibility</p:attrName>
                                        </p:attrNameLst>
                                      </p:cBhvr>
                                      <p:to>
                                        <p:strVal val="visible"/>
                                      </p:to>
                                    </p:set>
                                    <p:animEffect transition="in" filter="randombar(horizontal)">
                                      <p:cBhvr>
                                        <p:cTn id="7" dur="500"/>
                                        <p:tgtEl>
                                          <p:spTgt spid="1379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ppt_x"/>
                                          </p:val>
                                        </p:tav>
                                        <p:tav tm="100000">
                                          <p:val>
                                            <p:strVal val="#ppt_x"/>
                                          </p:val>
                                        </p:tav>
                                      </p:tavLst>
                                    </p:anim>
                                    <p:anim calcmode="lin" valueType="num">
                                      <p:cBhvr additive="base">
                                        <p:cTn id="13"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9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3946;p38">
            <a:extLst>
              <a:ext uri="{FF2B5EF4-FFF2-40B4-BE49-F238E27FC236}">
                <a16:creationId xmlns:a16="http://schemas.microsoft.com/office/drawing/2014/main" id="{68035C03-4DC5-4EDC-8FBE-F34ADBB2FC1E}"/>
              </a:ext>
            </a:extLst>
          </p:cNvPr>
          <p:cNvSpPr/>
          <p:nvPr/>
        </p:nvSpPr>
        <p:spPr>
          <a:xfrm>
            <a:off x="3819483" y="22469"/>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3" name="Google Shape;13940;p38">
            <a:extLst>
              <a:ext uri="{FF2B5EF4-FFF2-40B4-BE49-F238E27FC236}">
                <a16:creationId xmlns:a16="http://schemas.microsoft.com/office/drawing/2014/main" id="{04F7BDFC-1802-42E0-8ABA-E152A4200BA4}"/>
              </a:ext>
            </a:extLst>
          </p:cNvPr>
          <p:cNvSpPr txBox="1">
            <a:spLocks/>
          </p:cNvSpPr>
          <p:nvPr/>
        </p:nvSpPr>
        <p:spPr>
          <a:xfrm>
            <a:off x="3215129" y="175606"/>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p:grpSp>
        <p:nvGrpSpPr>
          <p:cNvPr id="4" name="Group 3">
            <a:extLst>
              <a:ext uri="{FF2B5EF4-FFF2-40B4-BE49-F238E27FC236}">
                <a16:creationId xmlns:a16="http://schemas.microsoft.com/office/drawing/2014/main" id="{0048C72D-9B28-4416-BC0F-A76823ED6FEC}"/>
              </a:ext>
            </a:extLst>
          </p:cNvPr>
          <p:cNvGrpSpPr/>
          <p:nvPr/>
        </p:nvGrpSpPr>
        <p:grpSpPr>
          <a:xfrm>
            <a:off x="37868" y="978173"/>
            <a:ext cx="4534133" cy="3187116"/>
            <a:chOff x="-326856" y="-28209"/>
            <a:chExt cx="10805911" cy="4907593"/>
          </a:xfrm>
        </p:grpSpPr>
        <p:grpSp>
          <p:nvGrpSpPr>
            <p:cNvPr id="5" name="Nhóm 150">
              <a:extLst>
                <a:ext uri="{FF2B5EF4-FFF2-40B4-BE49-F238E27FC236}">
                  <a16:creationId xmlns:a16="http://schemas.microsoft.com/office/drawing/2014/main" id="{15788605-55F8-4292-A940-E90A02BCEC86}"/>
                </a:ext>
              </a:extLst>
            </p:cNvPr>
            <p:cNvGrpSpPr/>
            <p:nvPr/>
          </p:nvGrpSpPr>
          <p:grpSpPr>
            <a:xfrm>
              <a:off x="2694006" y="581580"/>
              <a:ext cx="6528784" cy="1413241"/>
              <a:chOff x="2694006" y="581580"/>
              <a:chExt cx="6528784" cy="1413241"/>
            </a:xfrm>
          </p:grpSpPr>
          <p:grpSp>
            <p:nvGrpSpPr>
              <p:cNvPr id="64" name="Nhóm 86">
                <a:extLst>
                  <a:ext uri="{FF2B5EF4-FFF2-40B4-BE49-F238E27FC236}">
                    <a16:creationId xmlns:a16="http://schemas.microsoft.com/office/drawing/2014/main" id="{FC4F464B-6CF4-4446-90AA-EF54AF3644BC}"/>
                  </a:ext>
                </a:extLst>
              </p:cNvPr>
              <p:cNvGrpSpPr/>
              <p:nvPr/>
            </p:nvGrpSpPr>
            <p:grpSpPr>
              <a:xfrm>
                <a:off x="2920758" y="581580"/>
                <a:ext cx="6120809" cy="901123"/>
                <a:chOff x="2894202" y="698400"/>
                <a:chExt cx="6120809" cy="901123"/>
              </a:xfrm>
            </p:grpSpPr>
            <p:grpSp>
              <p:nvGrpSpPr>
                <p:cNvPr id="68" name="Nhóm 85">
                  <a:extLst>
                    <a:ext uri="{FF2B5EF4-FFF2-40B4-BE49-F238E27FC236}">
                      <a16:creationId xmlns:a16="http://schemas.microsoft.com/office/drawing/2014/main" id="{623D656A-EB11-412F-AFA4-325871FFDAFF}"/>
                    </a:ext>
                  </a:extLst>
                </p:cNvPr>
                <p:cNvGrpSpPr/>
                <p:nvPr/>
              </p:nvGrpSpPr>
              <p:grpSpPr>
                <a:xfrm>
                  <a:off x="2894202" y="698400"/>
                  <a:ext cx="2904834" cy="852180"/>
                  <a:chOff x="2894202" y="698400"/>
                  <a:chExt cx="2904834" cy="852180"/>
                </a:xfrm>
              </p:grpSpPr>
              <p:cxnSp>
                <p:nvCxnSpPr>
                  <p:cNvPr id="70" name="Đường nối Thẳng 71">
                    <a:extLst>
                      <a:ext uri="{FF2B5EF4-FFF2-40B4-BE49-F238E27FC236}">
                        <a16:creationId xmlns:a16="http://schemas.microsoft.com/office/drawing/2014/main" id="{20E17ED3-DF16-4DA7-B3F7-5EB3873D01C9}"/>
                      </a:ext>
                    </a:extLst>
                  </p:cNvPr>
                  <p:cNvCxnSpPr>
                    <a:cxnSpLocks/>
                  </p:cNvCxnSpPr>
                  <p:nvPr/>
                </p:nvCxnSpPr>
                <p:spPr>
                  <a:xfrm flipH="1">
                    <a:off x="2894202" y="698400"/>
                    <a:ext cx="2904834" cy="852180"/>
                  </a:xfrm>
                  <a:prstGeom prst="line">
                    <a:avLst/>
                  </a:prstGeom>
                  <a:noFill/>
                  <a:ln w="6350" cap="flat" cmpd="sng" algn="ctr">
                    <a:solidFill>
                      <a:srgbClr val="4472C4"/>
                    </a:solidFill>
                    <a:prstDash val="solid"/>
                    <a:miter lim="800000"/>
                  </a:ln>
                  <a:effectLst/>
                </p:spPr>
              </p:cxnSp>
              <p:cxnSp>
                <p:nvCxnSpPr>
                  <p:cNvPr id="71" name="Đường nối Thẳng 75">
                    <a:extLst>
                      <a:ext uri="{FF2B5EF4-FFF2-40B4-BE49-F238E27FC236}">
                        <a16:creationId xmlns:a16="http://schemas.microsoft.com/office/drawing/2014/main" id="{AF9C9154-05F5-4894-9D17-2809934F4004}"/>
                      </a:ext>
                    </a:extLst>
                  </p:cNvPr>
                  <p:cNvCxnSpPr>
                    <a:cxnSpLocks/>
                  </p:cNvCxnSpPr>
                  <p:nvPr/>
                </p:nvCxnSpPr>
                <p:spPr>
                  <a:xfrm>
                    <a:off x="5799036" y="698400"/>
                    <a:ext cx="0" cy="845174"/>
                  </a:xfrm>
                  <a:prstGeom prst="line">
                    <a:avLst/>
                  </a:prstGeom>
                  <a:noFill/>
                  <a:ln w="6350" cap="flat" cmpd="sng" algn="ctr">
                    <a:solidFill>
                      <a:srgbClr val="4472C4"/>
                    </a:solidFill>
                    <a:prstDash val="solid"/>
                    <a:miter lim="800000"/>
                  </a:ln>
                  <a:effectLst/>
                </p:spPr>
              </p:cxnSp>
            </p:grpSp>
            <p:cxnSp>
              <p:nvCxnSpPr>
                <p:cNvPr id="69" name="Đường nối Thẳng 81">
                  <a:extLst>
                    <a:ext uri="{FF2B5EF4-FFF2-40B4-BE49-F238E27FC236}">
                      <a16:creationId xmlns:a16="http://schemas.microsoft.com/office/drawing/2014/main" id="{7E5AF775-2658-4A4E-AD7A-A245BB72B345}"/>
                    </a:ext>
                  </a:extLst>
                </p:cNvPr>
                <p:cNvCxnSpPr>
                  <a:cxnSpLocks/>
                </p:cNvCxnSpPr>
                <p:nvPr/>
              </p:nvCxnSpPr>
              <p:spPr>
                <a:xfrm>
                  <a:off x="5799036" y="698400"/>
                  <a:ext cx="3215975" cy="901123"/>
                </a:xfrm>
                <a:prstGeom prst="line">
                  <a:avLst/>
                </a:prstGeom>
                <a:noFill/>
                <a:ln w="6350" cap="flat" cmpd="sng" algn="ctr">
                  <a:solidFill>
                    <a:srgbClr val="4472C4"/>
                  </a:solidFill>
                  <a:prstDash val="solid"/>
                  <a:miter lim="800000"/>
                </a:ln>
                <a:effectLst/>
              </p:spPr>
            </p:cxnSp>
          </p:grpSp>
          <p:sp>
            <p:nvSpPr>
              <p:cNvPr id="65" name="Hộp Văn bản 87">
                <a:extLst>
                  <a:ext uri="{FF2B5EF4-FFF2-40B4-BE49-F238E27FC236}">
                    <a16:creationId xmlns:a16="http://schemas.microsoft.com/office/drawing/2014/main" id="{542B14D4-38C0-4A0A-992F-AF3B9017D24B}"/>
                  </a:ext>
                </a:extLst>
              </p:cNvPr>
              <p:cNvSpPr txBox="1"/>
              <p:nvPr/>
            </p:nvSpPr>
            <p:spPr>
              <a:xfrm>
                <a:off x="5637604" y="1337306"/>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sp>
            <p:nvSpPr>
              <p:cNvPr id="66" name="Hộp Văn bản 88">
                <a:extLst>
                  <a:ext uri="{FF2B5EF4-FFF2-40B4-BE49-F238E27FC236}">
                    <a16:creationId xmlns:a16="http://schemas.microsoft.com/office/drawing/2014/main" id="{DC393145-F79F-48B9-B4A0-DAE3341866E5}"/>
                  </a:ext>
                </a:extLst>
              </p:cNvPr>
              <p:cNvSpPr txBox="1"/>
              <p:nvPr/>
            </p:nvSpPr>
            <p:spPr>
              <a:xfrm>
                <a:off x="8860345" y="1375597"/>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mn-lt"/>
                    <a:ea typeface="+mn-ea"/>
                    <a:cs typeface="+mn-cs"/>
                  </a:rPr>
                  <a:t>3</a:t>
                </a:r>
              </a:p>
            </p:txBody>
          </p:sp>
          <p:sp>
            <p:nvSpPr>
              <p:cNvPr id="67" name="Hộp Văn bản 88">
                <a:extLst>
                  <a:ext uri="{FF2B5EF4-FFF2-40B4-BE49-F238E27FC236}">
                    <a16:creationId xmlns:a16="http://schemas.microsoft.com/office/drawing/2014/main" id="{9154AF68-588C-4E65-9B6E-C5A8D79A0543}"/>
                  </a:ext>
                </a:extLst>
              </p:cNvPr>
              <p:cNvSpPr txBox="1"/>
              <p:nvPr/>
            </p:nvSpPr>
            <p:spPr>
              <a:xfrm>
                <a:off x="2694006" y="1310931"/>
                <a:ext cx="362445" cy="68389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mn-lt"/>
                    <a:ea typeface="+mn-ea"/>
                    <a:cs typeface="+mn-cs"/>
                  </a:rPr>
                  <a:t>1</a:t>
                </a:r>
              </a:p>
            </p:txBody>
          </p:sp>
        </p:grpSp>
        <p:grpSp>
          <p:nvGrpSpPr>
            <p:cNvPr id="6" name="Nhóm 95">
              <a:extLst>
                <a:ext uri="{FF2B5EF4-FFF2-40B4-BE49-F238E27FC236}">
                  <a16:creationId xmlns:a16="http://schemas.microsoft.com/office/drawing/2014/main" id="{0D179071-6891-4413-A0B5-E6BB92839569}"/>
                </a:ext>
              </a:extLst>
            </p:cNvPr>
            <p:cNvGrpSpPr/>
            <p:nvPr/>
          </p:nvGrpSpPr>
          <p:grpSpPr>
            <a:xfrm>
              <a:off x="1886712" y="1866768"/>
              <a:ext cx="2009152" cy="1439122"/>
              <a:chOff x="1886712" y="1866768"/>
              <a:chExt cx="2009152" cy="1439122"/>
            </a:xfrm>
          </p:grpSpPr>
          <p:grpSp>
            <p:nvGrpSpPr>
              <p:cNvPr id="59" name="Nhóm 39">
                <a:extLst>
                  <a:ext uri="{FF2B5EF4-FFF2-40B4-BE49-F238E27FC236}">
                    <a16:creationId xmlns:a16="http://schemas.microsoft.com/office/drawing/2014/main" id="{C352E251-D634-49C0-87AD-57FEBA859089}"/>
                  </a:ext>
                </a:extLst>
              </p:cNvPr>
              <p:cNvGrpSpPr/>
              <p:nvPr/>
            </p:nvGrpSpPr>
            <p:grpSpPr>
              <a:xfrm>
                <a:off x="2155691" y="1866768"/>
                <a:ext cx="1497865" cy="1185081"/>
                <a:chOff x="2276722" y="2356667"/>
                <a:chExt cx="1362587" cy="1185081"/>
              </a:xfrm>
            </p:grpSpPr>
            <p:cxnSp>
              <p:nvCxnSpPr>
                <p:cNvPr id="62" name="Đường nối Thẳng 54">
                  <a:extLst>
                    <a:ext uri="{FF2B5EF4-FFF2-40B4-BE49-F238E27FC236}">
                      <a16:creationId xmlns:a16="http://schemas.microsoft.com/office/drawing/2014/main" id="{2F0BC582-8A47-444E-9814-F48F1823B9BD}"/>
                    </a:ext>
                  </a:extLst>
                </p:cNvPr>
                <p:cNvCxnSpPr>
                  <a:cxnSpLocks/>
                </p:cNvCxnSpPr>
                <p:nvPr/>
              </p:nvCxnSpPr>
              <p:spPr>
                <a:xfrm>
                  <a:off x="2969524" y="2356667"/>
                  <a:ext cx="669785" cy="1147168"/>
                </a:xfrm>
                <a:prstGeom prst="line">
                  <a:avLst/>
                </a:prstGeom>
                <a:noFill/>
                <a:ln w="19050" cap="flat" cmpd="sng" algn="ctr">
                  <a:solidFill>
                    <a:srgbClr val="5B9BD5"/>
                  </a:solidFill>
                  <a:prstDash val="solid"/>
                  <a:miter lim="800000"/>
                </a:ln>
                <a:effectLst/>
              </p:spPr>
            </p:cxnSp>
            <p:cxnSp>
              <p:nvCxnSpPr>
                <p:cNvPr id="63" name="Đường nối Thẳng 56">
                  <a:extLst>
                    <a:ext uri="{FF2B5EF4-FFF2-40B4-BE49-F238E27FC236}">
                      <a16:creationId xmlns:a16="http://schemas.microsoft.com/office/drawing/2014/main" id="{EE418163-0BA3-4383-BAD0-3A5A5789BBE4}"/>
                    </a:ext>
                  </a:extLst>
                </p:cNvPr>
                <p:cNvCxnSpPr>
                  <a:cxnSpLocks/>
                </p:cNvCxnSpPr>
                <p:nvPr/>
              </p:nvCxnSpPr>
              <p:spPr>
                <a:xfrm flipH="1">
                  <a:off x="2276722" y="2356669"/>
                  <a:ext cx="692800" cy="1185079"/>
                </a:xfrm>
                <a:prstGeom prst="line">
                  <a:avLst/>
                </a:prstGeom>
                <a:noFill/>
                <a:ln w="19050" cap="flat" cmpd="sng" algn="ctr">
                  <a:solidFill>
                    <a:srgbClr val="5B9BD5"/>
                  </a:solidFill>
                  <a:prstDash val="solid"/>
                  <a:miter lim="800000"/>
                </a:ln>
                <a:effectLst/>
              </p:spPr>
            </p:cxnSp>
          </p:grpSp>
          <p:sp>
            <p:nvSpPr>
              <p:cNvPr id="60" name="Hộp Văn bản 91">
                <a:extLst>
                  <a:ext uri="{FF2B5EF4-FFF2-40B4-BE49-F238E27FC236}">
                    <a16:creationId xmlns:a16="http://schemas.microsoft.com/office/drawing/2014/main" id="{E33401E9-2366-4EE2-A363-CAFD4657266B}"/>
                  </a:ext>
                </a:extLst>
              </p:cNvPr>
              <p:cNvSpPr txBox="1"/>
              <p:nvPr/>
            </p:nvSpPr>
            <p:spPr>
              <a:xfrm>
                <a:off x="1886712" y="2905780"/>
                <a:ext cx="491799"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sp>
            <p:nvSpPr>
              <p:cNvPr id="61" name="Hộp Văn bản 93">
                <a:extLst>
                  <a:ext uri="{FF2B5EF4-FFF2-40B4-BE49-F238E27FC236}">
                    <a16:creationId xmlns:a16="http://schemas.microsoft.com/office/drawing/2014/main" id="{AC4C625A-432B-4E44-B9D1-99B09F5D0077}"/>
                  </a:ext>
                </a:extLst>
              </p:cNvPr>
              <p:cNvSpPr txBox="1"/>
              <p:nvPr/>
            </p:nvSpPr>
            <p:spPr>
              <a:xfrm>
                <a:off x="3404065" y="2905780"/>
                <a:ext cx="491799"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3</a:t>
                </a:r>
              </a:p>
            </p:txBody>
          </p:sp>
        </p:grpSp>
        <p:grpSp>
          <p:nvGrpSpPr>
            <p:cNvPr id="7" name="Nhóm 96">
              <a:extLst>
                <a:ext uri="{FF2B5EF4-FFF2-40B4-BE49-F238E27FC236}">
                  <a16:creationId xmlns:a16="http://schemas.microsoft.com/office/drawing/2014/main" id="{56F57564-1B96-44E1-A85C-6651471CBD88}"/>
                </a:ext>
              </a:extLst>
            </p:cNvPr>
            <p:cNvGrpSpPr/>
            <p:nvPr/>
          </p:nvGrpSpPr>
          <p:grpSpPr>
            <a:xfrm>
              <a:off x="4918919" y="1969448"/>
              <a:ext cx="2009152" cy="1359785"/>
              <a:chOff x="1886712" y="1946105"/>
              <a:chExt cx="2009152" cy="1359785"/>
            </a:xfrm>
          </p:grpSpPr>
          <p:grpSp>
            <p:nvGrpSpPr>
              <p:cNvPr id="54" name="Nhóm 97">
                <a:extLst>
                  <a:ext uri="{FF2B5EF4-FFF2-40B4-BE49-F238E27FC236}">
                    <a16:creationId xmlns:a16="http://schemas.microsoft.com/office/drawing/2014/main" id="{22684E8C-5895-424B-8F4B-7A6E19CDD4F8}"/>
                  </a:ext>
                </a:extLst>
              </p:cNvPr>
              <p:cNvGrpSpPr/>
              <p:nvPr/>
            </p:nvGrpSpPr>
            <p:grpSpPr>
              <a:xfrm>
                <a:off x="2067934" y="1946105"/>
                <a:ext cx="1497867" cy="1061970"/>
                <a:chOff x="2196889" y="2436004"/>
                <a:chExt cx="1362588" cy="1061970"/>
              </a:xfrm>
            </p:grpSpPr>
            <p:cxnSp>
              <p:nvCxnSpPr>
                <p:cNvPr id="57" name="Đường nối Thẳng 100">
                  <a:extLst>
                    <a:ext uri="{FF2B5EF4-FFF2-40B4-BE49-F238E27FC236}">
                      <a16:creationId xmlns:a16="http://schemas.microsoft.com/office/drawing/2014/main" id="{368AC0C6-29E4-4728-885F-A608B07A404A}"/>
                    </a:ext>
                  </a:extLst>
                </p:cNvPr>
                <p:cNvCxnSpPr>
                  <a:cxnSpLocks/>
                </p:cNvCxnSpPr>
                <p:nvPr/>
              </p:nvCxnSpPr>
              <p:spPr>
                <a:xfrm>
                  <a:off x="2889690" y="2436004"/>
                  <a:ext cx="669787" cy="1024059"/>
                </a:xfrm>
                <a:prstGeom prst="line">
                  <a:avLst/>
                </a:prstGeom>
                <a:noFill/>
                <a:ln w="19050" cap="flat" cmpd="sng" algn="ctr">
                  <a:solidFill>
                    <a:srgbClr val="5B9BD5"/>
                  </a:solidFill>
                  <a:prstDash val="solid"/>
                  <a:miter lim="800000"/>
                </a:ln>
                <a:effectLst/>
              </p:spPr>
            </p:cxnSp>
            <p:cxnSp>
              <p:nvCxnSpPr>
                <p:cNvPr id="58" name="Đường nối Thẳng 101">
                  <a:extLst>
                    <a:ext uri="{FF2B5EF4-FFF2-40B4-BE49-F238E27FC236}">
                      <a16:creationId xmlns:a16="http://schemas.microsoft.com/office/drawing/2014/main" id="{05BEB34D-A61B-48FE-B618-2D0C75FC1AD2}"/>
                    </a:ext>
                  </a:extLst>
                </p:cNvPr>
                <p:cNvCxnSpPr>
                  <a:cxnSpLocks/>
                </p:cNvCxnSpPr>
                <p:nvPr/>
              </p:nvCxnSpPr>
              <p:spPr>
                <a:xfrm flipH="1">
                  <a:off x="2196889" y="2436004"/>
                  <a:ext cx="692800" cy="1061970"/>
                </a:xfrm>
                <a:prstGeom prst="line">
                  <a:avLst/>
                </a:prstGeom>
                <a:noFill/>
                <a:ln w="19050" cap="flat" cmpd="sng" algn="ctr">
                  <a:solidFill>
                    <a:srgbClr val="5B9BD5"/>
                  </a:solidFill>
                  <a:prstDash val="solid"/>
                  <a:miter lim="800000"/>
                </a:ln>
                <a:effectLst/>
              </p:spPr>
            </p:cxnSp>
          </p:grpSp>
          <p:sp>
            <p:nvSpPr>
              <p:cNvPr id="55" name="Hộp Văn bản 98">
                <a:extLst>
                  <a:ext uri="{FF2B5EF4-FFF2-40B4-BE49-F238E27FC236}">
                    <a16:creationId xmlns:a16="http://schemas.microsoft.com/office/drawing/2014/main" id="{AF981DB3-FDD4-4EAD-A272-ED9919E09779}"/>
                  </a:ext>
                </a:extLst>
              </p:cNvPr>
              <p:cNvSpPr txBox="1"/>
              <p:nvPr/>
            </p:nvSpPr>
            <p:spPr>
              <a:xfrm>
                <a:off x="1886712" y="2905780"/>
                <a:ext cx="491799"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sp>
            <p:nvSpPr>
              <p:cNvPr id="56" name="Hộp Văn bản 99">
                <a:extLst>
                  <a:ext uri="{FF2B5EF4-FFF2-40B4-BE49-F238E27FC236}">
                    <a16:creationId xmlns:a16="http://schemas.microsoft.com/office/drawing/2014/main" id="{48DF4DD1-515E-439A-949E-D14D0A4AEFF8}"/>
                  </a:ext>
                </a:extLst>
              </p:cNvPr>
              <p:cNvSpPr txBox="1"/>
              <p:nvPr/>
            </p:nvSpPr>
            <p:spPr>
              <a:xfrm>
                <a:off x="3404065" y="2905780"/>
                <a:ext cx="491799"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3</a:t>
                </a:r>
              </a:p>
            </p:txBody>
          </p:sp>
        </p:grpSp>
        <p:grpSp>
          <p:nvGrpSpPr>
            <p:cNvPr id="8" name="Nhóm 102">
              <a:extLst>
                <a:ext uri="{FF2B5EF4-FFF2-40B4-BE49-F238E27FC236}">
                  <a16:creationId xmlns:a16="http://schemas.microsoft.com/office/drawing/2014/main" id="{9B14DFEC-3768-45CE-B0ED-A881A0C40481}"/>
                </a:ext>
              </a:extLst>
            </p:cNvPr>
            <p:cNvGrpSpPr/>
            <p:nvPr/>
          </p:nvGrpSpPr>
          <p:grpSpPr>
            <a:xfrm>
              <a:off x="8108816" y="1973317"/>
              <a:ext cx="2009152" cy="1359785"/>
              <a:chOff x="1886712" y="1946105"/>
              <a:chExt cx="2009152" cy="1359785"/>
            </a:xfrm>
          </p:grpSpPr>
          <p:grpSp>
            <p:nvGrpSpPr>
              <p:cNvPr id="49" name="Nhóm 103">
                <a:extLst>
                  <a:ext uri="{FF2B5EF4-FFF2-40B4-BE49-F238E27FC236}">
                    <a16:creationId xmlns:a16="http://schemas.microsoft.com/office/drawing/2014/main" id="{BCDE3C0E-A8E7-4A8E-B8DD-B8F113063C16}"/>
                  </a:ext>
                </a:extLst>
              </p:cNvPr>
              <p:cNvGrpSpPr/>
              <p:nvPr/>
            </p:nvGrpSpPr>
            <p:grpSpPr>
              <a:xfrm>
                <a:off x="2067934" y="1946105"/>
                <a:ext cx="1497867" cy="1061970"/>
                <a:chOff x="2196889" y="2436004"/>
                <a:chExt cx="1362588" cy="1061970"/>
              </a:xfrm>
            </p:grpSpPr>
            <p:cxnSp>
              <p:nvCxnSpPr>
                <p:cNvPr id="52" name="Đường nối Thẳng 106">
                  <a:extLst>
                    <a:ext uri="{FF2B5EF4-FFF2-40B4-BE49-F238E27FC236}">
                      <a16:creationId xmlns:a16="http://schemas.microsoft.com/office/drawing/2014/main" id="{8A1AD18F-1C21-4C39-9FFF-F389729DEE4D}"/>
                    </a:ext>
                  </a:extLst>
                </p:cNvPr>
                <p:cNvCxnSpPr>
                  <a:cxnSpLocks/>
                </p:cNvCxnSpPr>
                <p:nvPr/>
              </p:nvCxnSpPr>
              <p:spPr>
                <a:xfrm>
                  <a:off x="2889690" y="2436004"/>
                  <a:ext cx="669787" cy="1024059"/>
                </a:xfrm>
                <a:prstGeom prst="line">
                  <a:avLst/>
                </a:prstGeom>
                <a:noFill/>
                <a:ln w="19050" cap="flat" cmpd="sng" algn="ctr">
                  <a:solidFill>
                    <a:srgbClr val="5B9BD5"/>
                  </a:solidFill>
                  <a:prstDash val="solid"/>
                  <a:miter lim="800000"/>
                </a:ln>
                <a:effectLst/>
              </p:spPr>
            </p:cxnSp>
            <p:cxnSp>
              <p:nvCxnSpPr>
                <p:cNvPr id="53" name="Đường nối Thẳng 107">
                  <a:extLst>
                    <a:ext uri="{FF2B5EF4-FFF2-40B4-BE49-F238E27FC236}">
                      <a16:creationId xmlns:a16="http://schemas.microsoft.com/office/drawing/2014/main" id="{A49AADD4-75BA-4A43-89A9-6024D807AE75}"/>
                    </a:ext>
                  </a:extLst>
                </p:cNvPr>
                <p:cNvCxnSpPr>
                  <a:cxnSpLocks/>
                </p:cNvCxnSpPr>
                <p:nvPr/>
              </p:nvCxnSpPr>
              <p:spPr>
                <a:xfrm flipH="1">
                  <a:off x="2196889" y="2436004"/>
                  <a:ext cx="692800" cy="1061970"/>
                </a:xfrm>
                <a:prstGeom prst="line">
                  <a:avLst/>
                </a:prstGeom>
                <a:noFill/>
                <a:ln w="19050" cap="flat" cmpd="sng" algn="ctr">
                  <a:solidFill>
                    <a:srgbClr val="5B9BD5"/>
                  </a:solidFill>
                  <a:prstDash val="solid"/>
                  <a:miter lim="800000"/>
                </a:ln>
                <a:effectLst/>
              </p:spPr>
            </p:cxnSp>
          </p:grpSp>
          <p:sp>
            <p:nvSpPr>
              <p:cNvPr id="50" name="Hộp Văn bản 104">
                <a:extLst>
                  <a:ext uri="{FF2B5EF4-FFF2-40B4-BE49-F238E27FC236}">
                    <a16:creationId xmlns:a16="http://schemas.microsoft.com/office/drawing/2014/main" id="{26394ECB-456A-47C3-B152-896872B5A223}"/>
                  </a:ext>
                </a:extLst>
              </p:cNvPr>
              <p:cNvSpPr txBox="1"/>
              <p:nvPr/>
            </p:nvSpPr>
            <p:spPr>
              <a:xfrm>
                <a:off x="1886712" y="2905780"/>
                <a:ext cx="491799"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sp>
            <p:nvSpPr>
              <p:cNvPr id="51" name="Hộp Văn bản 105">
                <a:extLst>
                  <a:ext uri="{FF2B5EF4-FFF2-40B4-BE49-F238E27FC236}">
                    <a16:creationId xmlns:a16="http://schemas.microsoft.com/office/drawing/2014/main" id="{24E18BE8-8B68-40A5-AC95-08A46C8A2DB4}"/>
                  </a:ext>
                </a:extLst>
              </p:cNvPr>
              <p:cNvSpPr txBox="1"/>
              <p:nvPr/>
            </p:nvSpPr>
            <p:spPr>
              <a:xfrm>
                <a:off x="3404065" y="2905780"/>
                <a:ext cx="491799"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3</a:t>
                </a:r>
              </a:p>
            </p:txBody>
          </p:sp>
        </p:grpSp>
        <p:grpSp>
          <p:nvGrpSpPr>
            <p:cNvPr id="9" name="Nhóm 119">
              <a:extLst>
                <a:ext uri="{FF2B5EF4-FFF2-40B4-BE49-F238E27FC236}">
                  <a16:creationId xmlns:a16="http://schemas.microsoft.com/office/drawing/2014/main" id="{4645AC92-EF2C-41C7-B056-32C316308077}"/>
                </a:ext>
              </a:extLst>
            </p:cNvPr>
            <p:cNvGrpSpPr/>
            <p:nvPr/>
          </p:nvGrpSpPr>
          <p:grpSpPr>
            <a:xfrm>
              <a:off x="1375908" y="3452343"/>
              <a:ext cx="1268016" cy="1281788"/>
              <a:chOff x="1375908" y="3452343"/>
              <a:chExt cx="1268016" cy="1281788"/>
            </a:xfrm>
          </p:grpSpPr>
          <p:grpSp>
            <p:nvGrpSpPr>
              <p:cNvPr id="44" name="Nhóm 8">
                <a:extLst>
                  <a:ext uri="{FF2B5EF4-FFF2-40B4-BE49-F238E27FC236}">
                    <a16:creationId xmlns:a16="http://schemas.microsoft.com/office/drawing/2014/main" id="{A3FC920C-91ED-4440-8BD0-FC1B55C56A6F}"/>
                  </a:ext>
                </a:extLst>
              </p:cNvPr>
              <p:cNvGrpSpPr/>
              <p:nvPr/>
            </p:nvGrpSpPr>
            <p:grpSpPr>
              <a:xfrm>
                <a:off x="1557131" y="3452343"/>
                <a:ext cx="905571" cy="936332"/>
                <a:chOff x="1346552" y="3061406"/>
                <a:chExt cx="738054" cy="960575"/>
              </a:xfrm>
            </p:grpSpPr>
            <p:cxnSp>
              <p:nvCxnSpPr>
                <p:cNvPr id="47" name="Đường nối Thẳng 34">
                  <a:extLst>
                    <a:ext uri="{FF2B5EF4-FFF2-40B4-BE49-F238E27FC236}">
                      <a16:creationId xmlns:a16="http://schemas.microsoft.com/office/drawing/2014/main" id="{D8559830-0324-4A57-88F8-9EA08BB29241}"/>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48" name="Đường nối Thẳng 35">
                  <a:extLst>
                    <a:ext uri="{FF2B5EF4-FFF2-40B4-BE49-F238E27FC236}">
                      <a16:creationId xmlns:a16="http://schemas.microsoft.com/office/drawing/2014/main" id="{4F91D9EA-4901-4119-AABD-24AD4A966384}"/>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45" name="Hộp Văn bản 117">
                <a:extLst>
                  <a:ext uri="{FF2B5EF4-FFF2-40B4-BE49-F238E27FC236}">
                    <a16:creationId xmlns:a16="http://schemas.microsoft.com/office/drawing/2014/main" id="{637764CB-2752-4E6C-AB48-E16B9D278F58}"/>
                  </a:ext>
                </a:extLst>
              </p:cNvPr>
              <p:cNvSpPr txBox="1"/>
              <p:nvPr/>
            </p:nvSpPr>
            <p:spPr>
              <a:xfrm>
                <a:off x="1375908"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1</a:t>
                </a:r>
              </a:p>
            </p:txBody>
          </p:sp>
          <p:sp>
            <p:nvSpPr>
              <p:cNvPr id="46" name="Hộp Văn bản 118">
                <a:extLst>
                  <a:ext uri="{FF2B5EF4-FFF2-40B4-BE49-F238E27FC236}">
                    <a16:creationId xmlns:a16="http://schemas.microsoft.com/office/drawing/2014/main" id="{4B5FEEA5-7EA5-464B-BAD1-94CEEC339145}"/>
                  </a:ext>
                </a:extLst>
              </p:cNvPr>
              <p:cNvSpPr txBox="1"/>
              <p:nvPr/>
            </p:nvSpPr>
            <p:spPr>
              <a:xfrm>
                <a:off x="2281479"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grpSp>
        <p:grpSp>
          <p:nvGrpSpPr>
            <p:cNvPr id="10" name="Nhóm 120">
              <a:extLst>
                <a:ext uri="{FF2B5EF4-FFF2-40B4-BE49-F238E27FC236}">
                  <a16:creationId xmlns:a16="http://schemas.microsoft.com/office/drawing/2014/main" id="{8F1F01DA-95B9-470E-BD71-CEF8AA3579EF}"/>
                </a:ext>
              </a:extLst>
            </p:cNvPr>
            <p:cNvGrpSpPr/>
            <p:nvPr/>
          </p:nvGrpSpPr>
          <p:grpSpPr>
            <a:xfrm>
              <a:off x="2899063" y="3441468"/>
              <a:ext cx="1268016" cy="1281788"/>
              <a:chOff x="1375908" y="3452343"/>
              <a:chExt cx="1268016" cy="1281788"/>
            </a:xfrm>
          </p:grpSpPr>
          <p:grpSp>
            <p:nvGrpSpPr>
              <p:cNvPr id="39" name="Nhóm 121">
                <a:extLst>
                  <a:ext uri="{FF2B5EF4-FFF2-40B4-BE49-F238E27FC236}">
                    <a16:creationId xmlns:a16="http://schemas.microsoft.com/office/drawing/2014/main" id="{3782771E-2E47-4A25-B7F5-631F14DE2A9D}"/>
                  </a:ext>
                </a:extLst>
              </p:cNvPr>
              <p:cNvGrpSpPr/>
              <p:nvPr/>
            </p:nvGrpSpPr>
            <p:grpSpPr>
              <a:xfrm>
                <a:off x="1557131" y="3452343"/>
                <a:ext cx="905571" cy="936332"/>
                <a:chOff x="1346552" y="3061406"/>
                <a:chExt cx="738054" cy="960575"/>
              </a:xfrm>
            </p:grpSpPr>
            <p:cxnSp>
              <p:nvCxnSpPr>
                <p:cNvPr id="42" name="Đường nối Thẳng 124">
                  <a:extLst>
                    <a:ext uri="{FF2B5EF4-FFF2-40B4-BE49-F238E27FC236}">
                      <a16:creationId xmlns:a16="http://schemas.microsoft.com/office/drawing/2014/main" id="{B6CC53AE-22DF-4B55-B04B-1C146BB730B1}"/>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43" name="Đường nối Thẳng 125">
                  <a:extLst>
                    <a:ext uri="{FF2B5EF4-FFF2-40B4-BE49-F238E27FC236}">
                      <a16:creationId xmlns:a16="http://schemas.microsoft.com/office/drawing/2014/main" id="{6591756F-EF53-49F9-B4EF-6A955BA38B4D}"/>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40" name="Hộp Văn bản 122">
                <a:extLst>
                  <a:ext uri="{FF2B5EF4-FFF2-40B4-BE49-F238E27FC236}">
                    <a16:creationId xmlns:a16="http://schemas.microsoft.com/office/drawing/2014/main" id="{172A9876-B0EF-418A-89CB-8F6EC155ACD9}"/>
                  </a:ext>
                </a:extLst>
              </p:cNvPr>
              <p:cNvSpPr txBox="1"/>
              <p:nvPr/>
            </p:nvSpPr>
            <p:spPr>
              <a:xfrm>
                <a:off x="1375908"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1</a:t>
                </a:r>
              </a:p>
            </p:txBody>
          </p:sp>
          <p:sp>
            <p:nvSpPr>
              <p:cNvPr id="41" name="Hộp Văn bản 123">
                <a:extLst>
                  <a:ext uri="{FF2B5EF4-FFF2-40B4-BE49-F238E27FC236}">
                    <a16:creationId xmlns:a16="http://schemas.microsoft.com/office/drawing/2014/main" id="{E8C844E3-4FC3-4598-8EFB-D8DBBC15ED44}"/>
                  </a:ext>
                </a:extLst>
              </p:cNvPr>
              <p:cNvSpPr txBox="1"/>
              <p:nvPr/>
            </p:nvSpPr>
            <p:spPr>
              <a:xfrm>
                <a:off x="2281479"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grpSp>
        <p:grpSp>
          <p:nvGrpSpPr>
            <p:cNvPr id="11" name="Nhóm 126">
              <a:extLst>
                <a:ext uri="{FF2B5EF4-FFF2-40B4-BE49-F238E27FC236}">
                  <a16:creationId xmlns:a16="http://schemas.microsoft.com/office/drawing/2014/main" id="{EC9B1E6A-C121-463C-8157-8E05836B042E}"/>
                </a:ext>
              </a:extLst>
            </p:cNvPr>
            <p:cNvGrpSpPr/>
            <p:nvPr/>
          </p:nvGrpSpPr>
          <p:grpSpPr>
            <a:xfrm>
              <a:off x="4413825" y="3429000"/>
              <a:ext cx="1268016" cy="1281788"/>
              <a:chOff x="1375908" y="3452343"/>
              <a:chExt cx="1268016" cy="1281788"/>
            </a:xfrm>
          </p:grpSpPr>
          <p:grpSp>
            <p:nvGrpSpPr>
              <p:cNvPr id="34" name="Nhóm 127">
                <a:extLst>
                  <a:ext uri="{FF2B5EF4-FFF2-40B4-BE49-F238E27FC236}">
                    <a16:creationId xmlns:a16="http://schemas.microsoft.com/office/drawing/2014/main" id="{0B4E1BA2-3FBA-49EE-A75C-E4EAE7D3E736}"/>
                  </a:ext>
                </a:extLst>
              </p:cNvPr>
              <p:cNvGrpSpPr/>
              <p:nvPr/>
            </p:nvGrpSpPr>
            <p:grpSpPr>
              <a:xfrm>
                <a:off x="1557131" y="3452343"/>
                <a:ext cx="905571" cy="936332"/>
                <a:chOff x="1346552" y="3061406"/>
                <a:chExt cx="738054" cy="960575"/>
              </a:xfrm>
            </p:grpSpPr>
            <p:cxnSp>
              <p:nvCxnSpPr>
                <p:cNvPr id="37" name="Đường nối Thẳng 130">
                  <a:extLst>
                    <a:ext uri="{FF2B5EF4-FFF2-40B4-BE49-F238E27FC236}">
                      <a16:creationId xmlns:a16="http://schemas.microsoft.com/office/drawing/2014/main" id="{BE96F516-60F9-4473-B2E3-8CFBA0D18D75}"/>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38" name="Đường nối Thẳng 131">
                  <a:extLst>
                    <a:ext uri="{FF2B5EF4-FFF2-40B4-BE49-F238E27FC236}">
                      <a16:creationId xmlns:a16="http://schemas.microsoft.com/office/drawing/2014/main" id="{21BF5343-5A4B-49A8-9CF8-6510A40B232A}"/>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35" name="Hộp Văn bản 128">
                <a:extLst>
                  <a:ext uri="{FF2B5EF4-FFF2-40B4-BE49-F238E27FC236}">
                    <a16:creationId xmlns:a16="http://schemas.microsoft.com/office/drawing/2014/main" id="{239EC697-EE55-4A85-A181-D1C6C7E348DE}"/>
                  </a:ext>
                </a:extLst>
              </p:cNvPr>
              <p:cNvSpPr txBox="1"/>
              <p:nvPr/>
            </p:nvSpPr>
            <p:spPr>
              <a:xfrm>
                <a:off x="1375908"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1</a:t>
                </a:r>
              </a:p>
            </p:txBody>
          </p:sp>
          <p:sp>
            <p:nvSpPr>
              <p:cNvPr id="36" name="Hộp Văn bản 129">
                <a:extLst>
                  <a:ext uri="{FF2B5EF4-FFF2-40B4-BE49-F238E27FC236}">
                    <a16:creationId xmlns:a16="http://schemas.microsoft.com/office/drawing/2014/main" id="{B2B942E1-BDBE-426F-8D40-1EAA3BCBCD87}"/>
                  </a:ext>
                </a:extLst>
              </p:cNvPr>
              <p:cNvSpPr txBox="1"/>
              <p:nvPr/>
            </p:nvSpPr>
            <p:spPr>
              <a:xfrm>
                <a:off x="2281479"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grpSp>
        <p:grpSp>
          <p:nvGrpSpPr>
            <p:cNvPr id="12" name="Nhóm 132">
              <a:extLst>
                <a:ext uri="{FF2B5EF4-FFF2-40B4-BE49-F238E27FC236}">
                  <a16:creationId xmlns:a16="http://schemas.microsoft.com/office/drawing/2014/main" id="{192E8860-5799-4543-B07A-5DFD1022375C}"/>
                </a:ext>
              </a:extLst>
            </p:cNvPr>
            <p:cNvGrpSpPr/>
            <p:nvPr/>
          </p:nvGrpSpPr>
          <p:grpSpPr>
            <a:xfrm>
              <a:off x="5947064" y="3429000"/>
              <a:ext cx="1268016" cy="1281788"/>
              <a:chOff x="1375908" y="3452343"/>
              <a:chExt cx="1268016" cy="1281788"/>
            </a:xfrm>
          </p:grpSpPr>
          <p:grpSp>
            <p:nvGrpSpPr>
              <p:cNvPr id="29" name="Nhóm 133">
                <a:extLst>
                  <a:ext uri="{FF2B5EF4-FFF2-40B4-BE49-F238E27FC236}">
                    <a16:creationId xmlns:a16="http://schemas.microsoft.com/office/drawing/2014/main" id="{54C28B5C-9DAB-4286-9CE7-291B751207D8}"/>
                  </a:ext>
                </a:extLst>
              </p:cNvPr>
              <p:cNvGrpSpPr/>
              <p:nvPr/>
            </p:nvGrpSpPr>
            <p:grpSpPr>
              <a:xfrm>
                <a:off x="1557131" y="3452343"/>
                <a:ext cx="905571" cy="936332"/>
                <a:chOff x="1346552" y="3061406"/>
                <a:chExt cx="738054" cy="960575"/>
              </a:xfrm>
            </p:grpSpPr>
            <p:cxnSp>
              <p:nvCxnSpPr>
                <p:cNvPr id="32" name="Đường nối Thẳng 136">
                  <a:extLst>
                    <a:ext uri="{FF2B5EF4-FFF2-40B4-BE49-F238E27FC236}">
                      <a16:creationId xmlns:a16="http://schemas.microsoft.com/office/drawing/2014/main" id="{BFCF0B98-D163-483D-8E94-054CC6B794DC}"/>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33" name="Đường nối Thẳng 137">
                  <a:extLst>
                    <a:ext uri="{FF2B5EF4-FFF2-40B4-BE49-F238E27FC236}">
                      <a16:creationId xmlns:a16="http://schemas.microsoft.com/office/drawing/2014/main" id="{AC7AB2F9-C8D0-4503-8904-ED60984A8DD1}"/>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30" name="Hộp Văn bản 134">
                <a:extLst>
                  <a:ext uri="{FF2B5EF4-FFF2-40B4-BE49-F238E27FC236}">
                    <a16:creationId xmlns:a16="http://schemas.microsoft.com/office/drawing/2014/main" id="{9503BF16-2C6A-4441-8E4E-3BD85D096A25}"/>
                  </a:ext>
                </a:extLst>
              </p:cNvPr>
              <p:cNvSpPr txBox="1"/>
              <p:nvPr/>
            </p:nvSpPr>
            <p:spPr>
              <a:xfrm>
                <a:off x="1375908"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1</a:t>
                </a:r>
              </a:p>
            </p:txBody>
          </p:sp>
          <p:sp>
            <p:nvSpPr>
              <p:cNvPr id="31" name="Hộp Văn bản 135">
                <a:extLst>
                  <a:ext uri="{FF2B5EF4-FFF2-40B4-BE49-F238E27FC236}">
                    <a16:creationId xmlns:a16="http://schemas.microsoft.com/office/drawing/2014/main" id="{03FA9EB5-B949-4A12-B492-28CAD993D9BD}"/>
                  </a:ext>
                </a:extLst>
              </p:cNvPr>
              <p:cNvSpPr txBox="1"/>
              <p:nvPr/>
            </p:nvSpPr>
            <p:spPr>
              <a:xfrm>
                <a:off x="2281479"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grpSp>
        <p:grpSp>
          <p:nvGrpSpPr>
            <p:cNvPr id="13" name="Nhóm 138">
              <a:extLst>
                <a:ext uri="{FF2B5EF4-FFF2-40B4-BE49-F238E27FC236}">
                  <a16:creationId xmlns:a16="http://schemas.microsoft.com/office/drawing/2014/main" id="{B863FF1C-1031-4E49-80CE-9C3AB03EAB25}"/>
                </a:ext>
              </a:extLst>
            </p:cNvPr>
            <p:cNvGrpSpPr/>
            <p:nvPr/>
          </p:nvGrpSpPr>
          <p:grpSpPr>
            <a:xfrm>
              <a:off x="7605936" y="3452343"/>
              <a:ext cx="1268016" cy="1281788"/>
              <a:chOff x="1375908" y="3452343"/>
              <a:chExt cx="1268016" cy="1281788"/>
            </a:xfrm>
          </p:grpSpPr>
          <p:grpSp>
            <p:nvGrpSpPr>
              <p:cNvPr id="24" name="Nhóm 139">
                <a:extLst>
                  <a:ext uri="{FF2B5EF4-FFF2-40B4-BE49-F238E27FC236}">
                    <a16:creationId xmlns:a16="http://schemas.microsoft.com/office/drawing/2014/main" id="{4480663A-D475-430D-A539-522C75ADB00E}"/>
                  </a:ext>
                </a:extLst>
              </p:cNvPr>
              <p:cNvGrpSpPr/>
              <p:nvPr/>
            </p:nvGrpSpPr>
            <p:grpSpPr>
              <a:xfrm>
                <a:off x="1557131" y="3452343"/>
                <a:ext cx="905571" cy="936332"/>
                <a:chOff x="1346552" y="3061406"/>
                <a:chExt cx="738054" cy="960575"/>
              </a:xfrm>
            </p:grpSpPr>
            <p:cxnSp>
              <p:nvCxnSpPr>
                <p:cNvPr id="27" name="Đường nối Thẳng 142">
                  <a:extLst>
                    <a:ext uri="{FF2B5EF4-FFF2-40B4-BE49-F238E27FC236}">
                      <a16:creationId xmlns:a16="http://schemas.microsoft.com/office/drawing/2014/main" id="{E68C0B9D-C531-45F0-A078-560FDE9C6FE1}"/>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28" name="Đường nối Thẳng 143">
                  <a:extLst>
                    <a:ext uri="{FF2B5EF4-FFF2-40B4-BE49-F238E27FC236}">
                      <a16:creationId xmlns:a16="http://schemas.microsoft.com/office/drawing/2014/main" id="{22E67A64-E4A0-4D16-80AE-AD44060CFDA4}"/>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25" name="Hộp Văn bản 140">
                <a:extLst>
                  <a:ext uri="{FF2B5EF4-FFF2-40B4-BE49-F238E27FC236}">
                    <a16:creationId xmlns:a16="http://schemas.microsoft.com/office/drawing/2014/main" id="{2C383D6A-D9E7-4854-AC13-F1A86AD426C8}"/>
                  </a:ext>
                </a:extLst>
              </p:cNvPr>
              <p:cNvSpPr txBox="1"/>
              <p:nvPr/>
            </p:nvSpPr>
            <p:spPr>
              <a:xfrm>
                <a:off x="1375908"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1</a:t>
                </a:r>
              </a:p>
            </p:txBody>
          </p:sp>
          <p:sp>
            <p:nvSpPr>
              <p:cNvPr id="26" name="Hộp Văn bản 141">
                <a:extLst>
                  <a:ext uri="{FF2B5EF4-FFF2-40B4-BE49-F238E27FC236}">
                    <a16:creationId xmlns:a16="http://schemas.microsoft.com/office/drawing/2014/main" id="{DCFA8410-B2EC-4CB4-BC53-4B1546967CB7}"/>
                  </a:ext>
                </a:extLst>
              </p:cNvPr>
              <p:cNvSpPr txBox="1"/>
              <p:nvPr/>
            </p:nvSpPr>
            <p:spPr>
              <a:xfrm>
                <a:off x="2281479"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grpSp>
        <p:grpSp>
          <p:nvGrpSpPr>
            <p:cNvPr id="14" name="Nhóm 144">
              <a:extLst>
                <a:ext uri="{FF2B5EF4-FFF2-40B4-BE49-F238E27FC236}">
                  <a16:creationId xmlns:a16="http://schemas.microsoft.com/office/drawing/2014/main" id="{DE4717FE-FB1D-4157-81AC-9F6D13C4A3C1}"/>
                </a:ext>
              </a:extLst>
            </p:cNvPr>
            <p:cNvGrpSpPr/>
            <p:nvPr/>
          </p:nvGrpSpPr>
          <p:grpSpPr>
            <a:xfrm>
              <a:off x="9211039" y="3429000"/>
              <a:ext cx="1268016" cy="1281788"/>
              <a:chOff x="1375908" y="3452343"/>
              <a:chExt cx="1268016" cy="1281788"/>
            </a:xfrm>
          </p:grpSpPr>
          <p:grpSp>
            <p:nvGrpSpPr>
              <p:cNvPr id="19" name="Nhóm 145">
                <a:extLst>
                  <a:ext uri="{FF2B5EF4-FFF2-40B4-BE49-F238E27FC236}">
                    <a16:creationId xmlns:a16="http://schemas.microsoft.com/office/drawing/2014/main" id="{8F193E42-29BC-4887-93CE-BF591F342B94}"/>
                  </a:ext>
                </a:extLst>
              </p:cNvPr>
              <p:cNvGrpSpPr/>
              <p:nvPr/>
            </p:nvGrpSpPr>
            <p:grpSpPr>
              <a:xfrm>
                <a:off x="1557131" y="3452343"/>
                <a:ext cx="905571" cy="936332"/>
                <a:chOff x="1346552" y="3061406"/>
                <a:chExt cx="738054" cy="960575"/>
              </a:xfrm>
            </p:grpSpPr>
            <p:cxnSp>
              <p:nvCxnSpPr>
                <p:cNvPr id="22" name="Đường nối Thẳng 148">
                  <a:extLst>
                    <a:ext uri="{FF2B5EF4-FFF2-40B4-BE49-F238E27FC236}">
                      <a16:creationId xmlns:a16="http://schemas.microsoft.com/office/drawing/2014/main" id="{83E89B20-F855-4BF8-9857-EC4BC1AAE8C4}"/>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23" name="Đường nối Thẳng 149">
                  <a:extLst>
                    <a:ext uri="{FF2B5EF4-FFF2-40B4-BE49-F238E27FC236}">
                      <a16:creationId xmlns:a16="http://schemas.microsoft.com/office/drawing/2014/main" id="{D86B1D6D-1612-4DDC-BC3F-574911F963C6}"/>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20" name="Hộp Văn bản 146">
                <a:extLst>
                  <a:ext uri="{FF2B5EF4-FFF2-40B4-BE49-F238E27FC236}">
                    <a16:creationId xmlns:a16="http://schemas.microsoft.com/office/drawing/2014/main" id="{FDA1EF0E-F721-4C11-96CC-835E1D07D003}"/>
                  </a:ext>
                </a:extLst>
              </p:cNvPr>
              <p:cNvSpPr txBox="1"/>
              <p:nvPr/>
            </p:nvSpPr>
            <p:spPr>
              <a:xfrm>
                <a:off x="1375908"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1</a:t>
                </a:r>
              </a:p>
            </p:txBody>
          </p:sp>
          <p:sp>
            <p:nvSpPr>
              <p:cNvPr id="21" name="Hộp Văn bản 147">
                <a:extLst>
                  <a:ext uri="{FF2B5EF4-FFF2-40B4-BE49-F238E27FC236}">
                    <a16:creationId xmlns:a16="http://schemas.microsoft.com/office/drawing/2014/main" id="{17221B31-1A95-42A6-9341-E13FF419901A}"/>
                  </a:ext>
                </a:extLst>
              </p:cNvPr>
              <p:cNvSpPr txBox="1"/>
              <p:nvPr/>
            </p:nvSpPr>
            <p:spPr>
              <a:xfrm>
                <a:off x="2281479" y="4334021"/>
                <a:ext cx="362445" cy="40011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2</a:t>
                </a:r>
              </a:p>
            </p:txBody>
          </p:sp>
        </p:grpSp>
        <p:sp>
          <p:nvSpPr>
            <p:cNvPr id="15" name="Hộp Văn bản 151">
              <a:extLst>
                <a:ext uri="{FF2B5EF4-FFF2-40B4-BE49-F238E27FC236}">
                  <a16:creationId xmlns:a16="http://schemas.microsoft.com/office/drawing/2014/main" id="{2824A44A-8236-4F1D-BCD8-0F1CE822A6EC}"/>
                </a:ext>
              </a:extLst>
            </p:cNvPr>
            <p:cNvSpPr txBox="1"/>
            <p:nvPr/>
          </p:nvSpPr>
          <p:spPr>
            <a:xfrm>
              <a:off x="-259451" y="2869204"/>
              <a:ext cx="2078401" cy="568706"/>
            </a:xfrm>
            <a:prstGeom prst="rect">
              <a:avLst/>
            </a:prstGeom>
            <a:noFill/>
          </p:spPr>
          <p:txBody>
            <a:bodyPr wrap="square" rtlCol="0">
              <a:spAutoFit/>
            </a:bodyPr>
            <a:lstStyle/>
            <a:p>
              <a:pPr>
                <a:buClrTx/>
                <a:buFontTx/>
                <a:buNone/>
              </a:pPr>
              <a:r>
                <a:rPr lang="en-US" sz="1800" kern="1200" dirty="0" err="1">
                  <a:solidFill>
                    <a:prstClr val="black"/>
                  </a:solidFill>
                  <a:latin typeface="+mn-lt"/>
                  <a:ea typeface="+mn-ea"/>
                  <a:cs typeface="+mn-cs"/>
                </a:rPr>
                <a:t>Hộp</a:t>
              </a:r>
              <a:r>
                <a:rPr lang="en-US" sz="1800" kern="1200" dirty="0">
                  <a:solidFill>
                    <a:prstClr val="black"/>
                  </a:solidFill>
                  <a:latin typeface="+mn-lt"/>
                  <a:ea typeface="+mn-ea"/>
                  <a:cs typeface="+mn-cs"/>
                </a:rPr>
                <a:t> B</a:t>
              </a:r>
            </a:p>
          </p:txBody>
        </p:sp>
        <p:sp>
          <p:nvSpPr>
            <p:cNvPr id="16" name="Hộp Văn bản 152">
              <a:extLst>
                <a:ext uri="{FF2B5EF4-FFF2-40B4-BE49-F238E27FC236}">
                  <a16:creationId xmlns:a16="http://schemas.microsoft.com/office/drawing/2014/main" id="{3BC51C37-F78A-420F-B301-F837E51A4ED6}"/>
                </a:ext>
              </a:extLst>
            </p:cNvPr>
            <p:cNvSpPr txBox="1"/>
            <p:nvPr/>
          </p:nvSpPr>
          <p:spPr>
            <a:xfrm>
              <a:off x="-292158" y="1310932"/>
              <a:ext cx="3058200" cy="568706"/>
            </a:xfrm>
            <a:prstGeom prst="rect">
              <a:avLst/>
            </a:prstGeom>
            <a:noFill/>
          </p:spPr>
          <p:txBody>
            <a:bodyPr wrap="square" rtlCol="0">
              <a:spAutoFit/>
            </a:bodyPr>
            <a:lstStyle/>
            <a:p>
              <a:pPr>
                <a:buClrTx/>
                <a:buFontTx/>
                <a:buNone/>
              </a:pPr>
              <a:r>
                <a:rPr lang="en-US" sz="1800" kern="1200" dirty="0" err="1">
                  <a:solidFill>
                    <a:prstClr val="black"/>
                  </a:solidFill>
                  <a:latin typeface="+mn-lt"/>
                  <a:ea typeface="+mn-ea"/>
                  <a:cs typeface="+mn-cs"/>
                </a:rPr>
                <a:t>Hộp</a:t>
              </a:r>
              <a:r>
                <a:rPr lang="en-US" sz="1800" kern="1200" dirty="0">
                  <a:solidFill>
                    <a:prstClr val="black"/>
                  </a:solidFill>
                  <a:latin typeface="+mn-lt"/>
                  <a:ea typeface="+mn-ea"/>
                  <a:cs typeface="+mn-cs"/>
                </a:rPr>
                <a:t> A</a:t>
              </a:r>
            </a:p>
          </p:txBody>
        </p:sp>
        <p:sp>
          <p:nvSpPr>
            <p:cNvPr id="17" name="Hộp Văn bản 153">
              <a:extLst>
                <a:ext uri="{FF2B5EF4-FFF2-40B4-BE49-F238E27FC236}">
                  <a16:creationId xmlns:a16="http://schemas.microsoft.com/office/drawing/2014/main" id="{6856175B-7BF9-4269-8C51-9A936BFA47E8}"/>
                </a:ext>
              </a:extLst>
            </p:cNvPr>
            <p:cNvSpPr txBox="1"/>
            <p:nvPr/>
          </p:nvSpPr>
          <p:spPr>
            <a:xfrm>
              <a:off x="-326856" y="4310678"/>
              <a:ext cx="2562863" cy="568706"/>
            </a:xfrm>
            <a:prstGeom prst="rect">
              <a:avLst/>
            </a:prstGeom>
            <a:noFill/>
          </p:spPr>
          <p:txBody>
            <a:bodyPr wrap="square" rtlCol="0">
              <a:spAutoFit/>
            </a:bodyPr>
            <a:lstStyle/>
            <a:p>
              <a:pPr>
                <a:buClrTx/>
                <a:buFontTx/>
                <a:buNone/>
              </a:pPr>
              <a:r>
                <a:rPr lang="en-US" sz="1800" kern="1200" dirty="0" err="1">
                  <a:solidFill>
                    <a:prstClr val="black"/>
                  </a:solidFill>
                  <a:latin typeface="+mn-lt"/>
                  <a:ea typeface="+mn-ea"/>
                  <a:cs typeface="+mn-cs"/>
                </a:rPr>
                <a:t>Hộp</a:t>
              </a:r>
              <a:r>
                <a:rPr lang="en-US" sz="1800" kern="1200" dirty="0">
                  <a:solidFill>
                    <a:prstClr val="black"/>
                  </a:solidFill>
                  <a:latin typeface="+mn-lt"/>
                  <a:ea typeface="+mn-ea"/>
                  <a:cs typeface="+mn-cs"/>
                </a:rPr>
                <a:t> C</a:t>
              </a:r>
            </a:p>
          </p:txBody>
        </p:sp>
        <p:sp>
          <p:nvSpPr>
            <p:cNvPr id="18" name="Hộp Văn bản 2">
              <a:extLst>
                <a:ext uri="{FF2B5EF4-FFF2-40B4-BE49-F238E27FC236}">
                  <a16:creationId xmlns:a16="http://schemas.microsoft.com/office/drawing/2014/main" id="{CD443AA9-5230-4E87-AB83-673682836FBC}"/>
                </a:ext>
              </a:extLst>
            </p:cNvPr>
            <p:cNvSpPr txBox="1"/>
            <p:nvPr/>
          </p:nvSpPr>
          <p:spPr>
            <a:xfrm>
              <a:off x="4918919" y="-28209"/>
              <a:ext cx="1701779" cy="616098"/>
            </a:xfrm>
            <a:prstGeom prst="rect">
              <a:avLst/>
            </a:prstGeom>
            <a:noFill/>
          </p:spPr>
          <p:txBody>
            <a:bodyPr wrap="square" rtlCol="0">
              <a:spAutoFit/>
            </a:bodyPr>
            <a:lstStyle/>
            <a:p>
              <a:pPr>
                <a:buClrTx/>
                <a:buFontTx/>
                <a:buNone/>
              </a:pPr>
              <a:r>
                <a:rPr lang="en-US" sz="2000" kern="1200" dirty="0" err="1">
                  <a:solidFill>
                    <a:prstClr val="black"/>
                  </a:solidFill>
                  <a:latin typeface="+mn-lt"/>
                  <a:ea typeface="+mn-ea"/>
                  <a:cs typeface="+mn-cs"/>
                </a:rPr>
                <a:t>Gốc</a:t>
              </a:r>
              <a:endParaRPr lang="en-US" sz="2000" kern="1200" dirty="0">
                <a:solidFill>
                  <a:prstClr val="black"/>
                </a:solidFill>
                <a:latin typeface="+mn-lt"/>
                <a:ea typeface="+mn-ea"/>
                <a:cs typeface="+mn-cs"/>
              </a:endParaRPr>
            </a:p>
          </p:txBody>
        </p:sp>
      </p:grpSp>
      <p:sp>
        <p:nvSpPr>
          <p:cNvPr id="72" name="TextBox 71">
            <a:extLst>
              <a:ext uri="{FF2B5EF4-FFF2-40B4-BE49-F238E27FC236}">
                <a16:creationId xmlns:a16="http://schemas.microsoft.com/office/drawing/2014/main" id="{10055670-72AA-432A-9B45-8BB42CF0971D}"/>
              </a:ext>
            </a:extLst>
          </p:cNvPr>
          <p:cNvSpPr txBox="1"/>
          <p:nvPr/>
        </p:nvSpPr>
        <p:spPr>
          <a:xfrm>
            <a:off x="64125" y="645006"/>
            <a:ext cx="814192" cy="400110"/>
          </a:xfrm>
          <a:prstGeom prst="rect">
            <a:avLst/>
          </a:prstGeom>
          <a:noFill/>
        </p:spPr>
        <p:txBody>
          <a:bodyPr wrap="square" rtlCol="0">
            <a:spAutoFit/>
          </a:bodyPr>
          <a:lstStyle/>
          <a:p>
            <a:r>
              <a:rPr lang="en-US" sz="2000" dirty="0"/>
              <a:t>a)</a:t>
            </a:r>
          </a:p>
        </p:txBody>
      </p:sp>
      <mc:AlternateContent xmlns:mc="http://schemas.openxmlformats.org/markup-compatibility/2006">
        <mc:Choice xmlns:a14="http://schemas.microsoft.com/office/drawing/2010/main" Requires="a14">
          <p:sp>
            <p:nvSpPr>
              <p:cNvPr id="73" name="TextBox 72">
                <a:extLst>
                  <a:ext uri="{FF2B5EF4-FFF2-40B4-BE49-F238E27FC236}">
                    <a16:creationId xmlns:a16="http://schemas.microsoft.com/office/drawing/2014/main" id="{31628408-4D11-44F1-80A2-9FB73EB9961E}"/>
                  </a:ext>
                </a:extLst>
              </p:cNvPr>
              <p:cNvSpPr txBox="1"/>
              <p:nvPr/>
            </p:nvSpPr>
            <p:spPr>
              <a:xfrm>
                <a:off x="4850809" y="575881"/>
                <a:ext cx="4367746" cy="4599080"/>
              </a:xfrm>
              <a:prstGeom prst="rect">
                <a:avLst/>
              </a:prstGeom>
              <a:noFill/>
            </p:spPr>
            <p:txBody>
              <a:bodyPr wrap="square" rtlCol="0">
                <a:spAutoFit/>
              </a:bodyPr>
              <a:lstStyle/>
              <a:p>
                <a:pPr>
                  <a:lnSpc>
                    <a:spcPct val="150000"/>
                  </a:lnSpc>
                </a:pPr>
                <a:r>
                  <a:rPr lang="en-US" sz="1800" dirty="0"/>
                  <a:t>Từ </a:t>
                </a:r>
                <a:r>
                  <a:rPr lang="en-US" sz="1800" dirty="0" err="1"/>
                  <a:t>sơ</a:t>
                </a:r>
                <a:r>
                  <a:rPr lang="en-US" sz="1800" dirty="0"/>
                  <a:t> </a:t>
                </a:r>
                <a:r>
                  <a:rPr lang="en-US" sz="1800" dirty="0" err="1"/>
                  <a:t>đồ</a:t>
                </a:r>
                <a:r>
                  <a:rPr lang="en-US" sz="1800" dirty="0"/>
                  <a:t> </a:t>
                </a:r>
                <a:r>
                  <a:rPr lang="en-US" sz="1800" dirty="0" err="1"/>
                  <a:t>hình</a:t>
                </a:r>
                <a:r>
                  <a:rPr lang="en-US" sz="1800" dirty="0"/>
                  <a:t> </a:t>
                </a:r>
                <a:r>
                  <a:rPr lang="en-US" sz="1800" dirty="0" err="1"/>
                  <a:t>cây</a:t>
                </a:r>
                <a:r>
                  <a:rPr lang="en-US" sz="1800" dirty="0"/>
                  <a:t> ta </a:t>
                </a:r>
                <a:r>
                  <a:rPr lang="en-US" sz="1800" dirty="0" err="1"/>
                  <a:t>có</a:t>
                </a:r>
                <a:br>
                  <a:rPr lang="en-US" sz="1800" dirty="0"/>
                </a:br>
                <a14:m>
                  <m:oMath xmlns:m="http://schemas.openxmlformats.org/officeDocument/2006/math">
                    <m:r>
                      <m:rPr>
                        <m:sty m:val="p"/>
                      </m:rPr>
                      <a:rPr lang="en-US" sz="1800"/>
                      <m:t>Ω</m:t>
                    </m:r>
                  </m:oMath>
                </a14:m>
                <a:r>
                  <a:rPr lang="en-US" sz="1800" dirty="0"/>
                  <a:t>= {121; 122; 131; 132; 221; 222; 231; 232; 321; 322; 331; 332}</a:t>
                </a:r>
              </a:p>
              <a:p>
                <a:pPr>
                  <a:lnSpc>
                    <a:spcPct val="150000"/>
                  </a:lnSpc>
                </a:pPr>
                <a:r>
                  <a:rPr lang="en-US" sz="1800" dirty="0" err="1"/>
                  <a:t>Vậy</a:t>
                </a:r>
                <a:r>
                  <a:rPr lang="en-US" sz="1800" dirty="0"/>
                  <a:t> </a:t>
                </a:r>
                <a14:m>
                  <m:oMath xmlns:m="http://schemas.openxmlformats.org/officeDocument/2006/math">
                    <m:r>
                      <a:rPr lang="en-US" sz="1800" i="1"/>
                      <m:t>𝑛</m:t>
                    </m:r>
                    <m:r>
                      <a:rPr lang="en-US" sz="1800"/>
                      <m:t>(</m:t>
                    </m:r>
                    <m:r>
                      <m:rPr>
                        <m:sty m:val="p"/>
                      </m:rPr>
                      <a:rPr lang="en-US" sz="1800"/>
                      <m:t>Ω</m:t>
                    </m:r>
                    <m:r>
                      <a:rPr lang="en-US" sz="1800"/>
                      <m:t>)=12</m:t>
                    </m:r>
                  </m:oMath>
                </a14:m>
                <a:r>
                  <a:rPr lang="en-US" sz="1800" dirty="0"/>
                  <a:t>.</a:t>
                </a:r>
                <a:br>
                  <a:rPr lang="en-US" sz="1800" dirty="0"/>
                </a:br>
                <a:r>
                  <a:rPr lang="en-US" sz="1800" dirty="0"/>
                  <a:t>b) </a:t>
                </a:r>
                <a:r>
                  <a:rPr lang="en-US" sz="1800" dirty="0" err="1"/>
                  <a:t>Biến</a:t>
                </a:r>
                <a:r>
                  <a:rPr lang="en-US" sz="1800" dirty="0"/>
                  <a:t> </a:t>
                </a:r>
                <a:r>
                  <a:rPr lang="en-US" sz="1800" dirty="0" err="1"/>
                  <a:t>cố</a:t>
                </a:r>
                <a:r>
                  <a:rPr lang="en-US" sz="1800" dirty="0"/>
                  <a:t> </a:t>
                </a:r>
                <a:r>
                  <a:rPr lang="en-US" sz="1800" dirty="0" err="1"/>
                  <a:t>đối</a:t>
                </a:r>
                <a:r>
                  <a:rPr lang="en-US" sz="1800" dirty="0"/>
                  <a:t> </a:t>
                </a:r>
                <a14:m>
                  <m:oMath xmlns:m="http://schemas.openxmlformats.org/officeDocument/2006/math">
                    <m:acc>
                      <m:accPr>
                        <m:chr m:val="‾"/>
                        <m:ctrlPr>
                          <a:rPr lang="en-US" sz="1800" i="1"/>
                        </m:ctrlPr>
                      </m:accPr>
                      <m:e>
                        <m:r>
                          <a:rPr lang="en-US" sz="1800" i="1"/>
                          <m:t>𝑀</m:t>
                        </m:r>
                      </m:e>
                    </m:acc>
                  </m:oMath>
                </a14:m>
                <a:r>
                  <a:rPr lang="en-US" sz="1800" dirty="0"/>
                  <a:t> : "</a:t>
                </a:r>
                <a:r>
                  <a:rPr lang="en-US" sz="1800" dirty="0" err="1"/>
                  <a:t>Trong</a:t>
                </a:r>
                <a:r>
                  <a:rPr lang="en-US" sz="1800" dirty="0"/>
                  <a:t> </a:t>
                </a:r>
                <a:r>
                  <a:rPr lang="en-US" sz="1800" dirty="0" err="1"/>
                  <a:t>ba</a:t>
                </a:r>
                <a:r>
                  <a:rPr lang="en-US" sz="1800" dirty="0"/>
                  <a:t> </a:t>
                </a:r>
                <a:r>
                  <a:rPr lang="en-US" sz="1800" dirty="0" err="1"/>
                  <a:t>thẻ</a:t>
                </a:r>
                <a:r>
                  <a:rPr lang="en-US" sz="1800" dirty="0"/>
                  <a:t> </a:t>
                </a:r>
                <a:r>
                  <a:rPr lang="en-US" sz="1800" dirty="0" err="1"/>
                  <a:t>rút</a:t>
                </a:r>
                <a:r>
                  <a:rPr lang="en-US" sz="1800" dirty="0"/>
                  <a:t> ra </a:t>
                </a:r>
                <a:r>
                  <a:rPr lang="en-US" sz="1800" dirty="0" err="1"/>
                  <a:t>không</a:t>
                </a:r>
                <a:r>
                  <a:rPr lang="en-US" sz="1800" dirty="0"/>
                  <a:t> </a:t>
                </a:r>
                <a:r>
                  <a:rPr lang="en-US" sz="1800" dirty="0" err="1"/>
                  <a:t>có</a:t>
                </a:r>
                <a:r>
                  <a:rPr lang="en-US" sz="1800" dirty="0"/>
                  <a:t> </a:t>
                </a:r>
                <a:r>
                  <a:rPr lang="en-US" sz="1800" dirty="0" err="1"/>
                  <a:t>thẻ</a:t>
                </a:r>
                <a:r>
                  <a:rPr lang="en-US" sz="1800" dirty="0"/>
                  <a:t> </a:t>
                </a:r>
                <a:r>
                  <a:rPr lang="en-US" sz="1800" dirty="0" err="1"/>
                  <a:t>số</a:t>
                </a:r>
                <a:r>
                  <a:rPr lang="en-US" sz="1800" dirty="0"/>
                  <a:t> </a:t>
                </a:r>
                <a14:m>
                  <m:oMath xmlns:m="http://schemas.openxmlformats.org/officeDocument/2006/math">
                    <m:sSup>
                      <m:sSupPr>
                        <m:ctrlPr>
                          <a:rPr lang="en-US" sz="1800" i="1"/>
                        </m:ctrlPr>
                      </m:sSupPr>
                      <m:e>
                        <m:r>
                          <a:rPr lang="en-US" sz="1800"/>
                          <m:t>1</m:t>
                        </m:r>
                      </m:e>
                      <m:sup>
                        <m:r>
                          <a:rPr lang="en-US" sz="1800" i="1"/>
                          <m:t>′′</m:t>
                        </m:r>
                      </m:sup>
                    </m:sSup>
                  </m:oMath>
                </a14:m>
                <a:r>
                  <a:rPr lang="en-US" sz="1800" dirty="0"/>
                  <a:t>.</a:t>
                </a:r>
                <a:br>
                  <a:rPr lang="en-US" sz="1800" dirty="0"/>
                </a:br>
                <a:r>
                  <a:rPr lang="en-US" sz="1800" dirty="0"/>
                  <a:t>Do </a:t>
                </a:r>
                <a:r>
                  <a:rPr lang="en-US" sz="1800" dirty="0" err="1"/>
                  <a:t>đó</a:t>
                </a:r>
                <a:r>
                  <a:rPr lang="en-US" sz="1800" dirty="0"/>
                  <a:t> </a:t>
                </a:r>
                <a14:m>
                  <m:oMath xmlns:m="http://schemas.openxmlformats.org/officeDocument/2006/math">
                    <m:acc>
                      <m:accPr>
                        <m:chr m:val="‾"/>
                        <m:ctrlPr>
                          <a:rPr lang="en-US" sz="1800" i="1"/>
                        </m:ctrlPr>
                      </m:accPr>
                      <m:e>
                        <m:r>
                          <a:rPr lang="en-US" sz="1800" i="1"/>
                          <m:t>𝑀</m:t>
                        </m:r>
                      </m:e>
                    </m:acc>
                  </m:oMath>
                </a14:m>
                <a:r>
                  <a:rPr lang="en-US" sz="1800" i="1" dirty="0"/>
                  <a:t> </a:t>
                </a:r>
                <a:r>
                  <a:rPr lang="en-US" sz="1800" dirty="0"/>
                  <a:t>= {222; 232; 322; 332}</a:t>
                </a:r>
              </a:p>
              <a:p>
                <a:pPr>
                  <a:lnSpc>
                    <a:spcPct val="150000"/>
                  </a:lnSpc>
                </a:pPr>
                <a14:m>
                  <m:oMath xmlns:m="http://schemas.openxmlformats.org/officeDocument/2006/math">
                    <m:r>
                      <a:rPr lang="en-US" sz="1800" i="1" dirty="0">
                        <a:latin typeface="Cambria Math" panose="02040503050406030204" pitchFamily="18" charset="0"/>
                      </a:rPr>
                      <m:t>⇒</m:t>
                    </m:r>
                  </m:oMath>
                </a14:m>
                <a:r>
                  <a:rPr lang="en-US" sz="1800" dirty="0"/>
                  <a:t> </a:t>
                </a:r>
                <a14:m>
                  <m:oMath xmlns:m="http://schemas.openxmlformats.org/officeDocument/2006/math">
                    <m:r>
                      <a:rPr lang="en-US" sz="1800" i="1"/>
                      <m:t>𝑛</m:t>
                    </m:r>
                    <m:r>
                      <a:rPr lang="en-US" sz="1800"/>
                      <m:t>(</m:t>
                    </m:r>
                    <m:acc>
                      <m:accPr>
                        <m:chr m:val="‾"/>
                        <m:ctrlPr>
                          <a:rPr lang="en-US" sz="1800" i="1"/>
                        </m:ctrlPr>
                      </m:accPr>
                      <m:e>
                        <m:r>
                          <a:rPr lang="en-US" sz="1800" i="1"/>
                          <m:t>𝑀</m:t>
                        </m:r>
                      </m:e>
                    </m:acc>
                    <m:r>
                      <a:rPr lang="en-US" sz="1800"/>
                      <m:t>)=4</m:t>
                    </m:r>
                  </m:oMath>
                </a14:m>
                <a:r>
                  <a:rPr lang="en-US" sz="1800" dirty="0"/>
                  <a:t>.</a:t>
                </a:r>
                <a:br>
                  <a:rPr lang="en-US" sz="1800" dirty="0"/>
                </a:br>
                <a:r>
                  <a:rPr lang="en-US" sz="1800" dirty="0"/>
                  <a:t>c) </a:t>
                </a:r>
                <a14:m>
                  <m:oMath xmlns:m="http://schemas.openxmlformats.org/officeDocument/2006/math">
                    <m:r>
                      <a:rPr lang="en-US" sz="1800" i="1"/>
                      <m:t>𝑃</m:t>
                    </m:r>
                    <m:r>
                      <a:rPr lang="en-US" sz="1800"/>
                      <m:t>(</m:t>
                    </m:r>
                    <m:acc>
                      <m:accPr>
                        <m:chr m:val="‾"/>
                        <m:ctrlPr>
                          <a:rPr lang="en-US" sz="1800" i="1"/>
                        </m:ctrlPr>
                      </m:accPr>
                      <m:e>
                        <m:r>
                          <a:rPr lang="en-US" sz="1800" i="1"/>
                          <m:t>𝑀</m:t>
                        </m:r>
                      </m:e>
                    </m:acc>
                    <m:r>
                      <a:rPr lang="en-US" sz="1800"/>
                      <m:t>)=</m:t>
                    </m:r>
                    <m:f>
                      <m:fPr>
                        <m:ctrlPr>
                          <a:rPr lang="en-US" sz="1800" i="1"/>
                        </m:ctrlPr>
                      </m:fPr>
                      <m:num>
                        <m:r>
                          <a:rPr lang="en-US" sz="1800"/>
                          <m:t>4</m:t>
                        </m:r>
                      </m:num>
                      <m:den>
                        <m:r>
                          <a:rPr lang="en-US" sz="1800"/>
                          <m:t>12</m:t>
                        </m:r>
                      </m:den>
                    </m:f>
                    <m:r>
                      <a:rPr lang="en-US" sz="1800"/>
                      <m:t>=</m:t>
                    </m:r>
                    <m:f>
                      <m:fPr>
                        <m:ctrlPr>
                          <a:rPr lang="en-US" sz="1800" i="1"/>
                        </m:ctrlPr>
                      </m:fPr>
                      <m:num>
                        <m:r>
                          <a:rPr lang="en-US" sz="1800"/>
                          <m:t>1</m:t>
                        </m:r>
                      </m:num>
                      <m:den>
                        <m:r>
                          <a:rPr lang="en-US" sz="1800"/>
                          <m:t>3</m:t>
                        </m:r>
                      </m:den>
                    </m:f>
                  </m:oMath>
                </a14:m>
                <a:r>
                  <a:rPr lang="en-US" sz="1800" dirty="0"/>
                  <a:t>. </a:t>
                </a:r>
              </a:p>
              <a:p>
                <a:pPr>
                  <a:lnSpc>
                    <a:spcPct val="150000"/>
                  </a:lnSpc>
                </a:pPr>
                <a14:m>
                  <m:oMath xmlns:m="http://schemas.openxmlformats.org/officeDocument/2006/math">
                    <m:r>
                      <a:rPr lang="en-US" sz="1800" b="0" i="1" dirty="0" smtClean="0">
                        <a:latin typeface="Cambria Math" panose="02040503050406030204" pitchFamily="18" charset="0"/>
                      </a:rPr>
                      <m:t>⇒</m:t>
                    </m:r>
                    <m:r>
                      <a:rPr lang="en-US" sz="1800" i="1"/>
                      <m:t>𝑃</m:t>
                    </m:r>
                    <m:r>
                      <a:rPr lang="en-US" sz="1800"/>
                      <m:t>(</m:t>
                    </m:r>
                    <m:r>
                      <a:rPr lang="en-US" sz="1800" i="1"/>
                      <m:t>𝑀</m:t>
                    </m:r>
                    <m:r>
                      <a:rPr lang="en-US" sz="1800"/>
                      <m:t>)=1</m:t>
                    </m:r>
                    <m:r>
                      <a:rPr lang="en-US" sz="1800" i="1"/>
                      <m:t>−</m:t>
                    </m:r>
                    <m:f>
                      <m:fPr>
                        <m:ctrlPr>
                          <a:rPr lang="en-US" sz="1800" i="1"/>
                        </m:ctrlPr>
                      </m:fPr>
                      <m:num>
                        <m:r>
                          <a:rPr lang="en-US" sz="1800"/>
                          <m:t>1</m:t>
                        </m:r>
                      </m:num>
                      <m:den>
                        <m:r>
                          <a:rPr lang="en-US" sz="1800"/>
                          <m:t>3</m:t>
                        </m:r>
                      </m:den>
                    </m:f>
                    <m:r>
                      <a:rPr lang="en-US" sz="1800"/>
                      <m:t>=</m:t>
                    </m:r>
                    <m:f>
                      <m:fPr>
                        <m:ctrlPr>
                          <a:rPr lang="en-US" sz="1800" i="1"/>
                        </m:ctrlPr>
                      </m:fPr>
                      <m:num>
                        <m:r>
                          <a:rPr lang="en-US" sz="1800"/>
                          <m:t>2</m:t>
                        </m:r>
                      </m:num>
                      <m:den>
                        <m:r>
                          <a:rPr lang="en-US" sz="1800"/>
                          <m:t>3</m:t>
                        </m:r>
                      </m:den>
                    </m:f>
                  </m:oMath>
                </a14:m>
                <a:r>
                  <a:rPr lang="en-US" sz="1800" dirty="0"/>
                  <a:t>.</a:t>
                </a:r>
              </a:p>
            </p:txBody>
          </p:sp>
        </mc:Choice>
        <mc:Fallback>
          <p:sp>
            <p:nvSpPr>
              <p:cNvPr id="73" name="TextBox 72">
                <a:extLst>
                  <a:ext uri="{FF2B5EF4-FFF2-40B4-BE49-F238E27FC236}">
                    <a16:creationId xmlns:a16="http://schemas.microsoft.com/office/drawing/2014/main" id="{31628408-4D11-44F1-80A2-9FB73EB9961E}"/>
                  </a:ext>
                </a:extLst>
              </p:cNvPr>
              <p:cNvSpPr txBox="1">
                <a:spLocks noRot="1" noChangeAspect="1" noMove="1" noResize="1" noEditPoints="1" noAdjustHandles="1" noChangeArrowheads="1" noChangeShapeType="1" noTextEdit="1"/>
              </p:cNvSpPr>
              <p:nvPr/>
            </p:nvSpPr>
            <p:spPr>
              <a:xfrm>
                <a:off x="4850809" y="575881"/>
                <a:ext cx="4367746" cy="4599080"/>
              </a:xfrm>
              <a:prstGeom prst="rect">
                <a:avLst/>
              </a:prstGeom>
              <a:blipFill>
                <a:blip r:embed="rId2"/>
                <a:stretch>
                  <a:fillRect l="-1257"/>
                </a:stretch>
              </a:blipFill>
            </p:spPr>
            <p:txBody>
              <a:bodyPr/>
              <a:lstStyle/>
              <a:p>
                <a:r>
                  <a:rPr lang="en-US">
                    <a:noFill/>
                  </a:rPr>
                  <a:t> </a:t>
                </a:r>
              </a:p>
            </p:txBody>
          </p:sp>
        </mc:Fallback>
      </mc:AlternateContent>
    </p:spTree>
    <p:extLst>
      <p:ext uri="{BB962C8B-B14F-4D97-AF65-F5344CB8AC3E}">
        <p14:creationId xmlns:p14="http://schemas.microsoft.com/office/powerpoint/2010/main" val="90542504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1500">
        <p159:morph option="byCha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randombar(horizontal)">
                                      <p:cBhvr>
                                        <p:cTn id="12" dur="500"/>
                                        <p:tgtEl>
                                          <p:spTgt spid="72"/>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randombar(horizont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grpId="0" nodeType="clickEffect">
                                  <p:stCondLst>
                                    <p:cond delay="0"/>
                                  </p:stCondLst>
                                  <p:childTnLst>
                                    <p:set>
                                      <p:cBhvr>
                                        <p:cTn id="19" dur="1" fill="hold">
                                          <p:stCondLst>
                                            <p:cond delay="0"/>
                                          </p:stCondLst>
                                        </p:cTn>
                                        <p:tgtEl>
                                          <p:spTgt spid="73"/>
                                        </p:tgtEl>
                                        <p:attrNameLst>
                                          <p:attrName>style.visibility</p:attrName>
                                        </p:attrNameLst>
                                      </p:cBhvr>
                                      <p:to>
                                        <p:strVal val="visible"/>
                                      </p:to>
                                    </p:set>
                                    <p:animEffect transition="in" filter="randombar(horizontal)">
                                      <p:cBhvr>
                                        <p:cTn id="20"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72" grpId="0"/>
      <p:bldP spid="7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13921;p37">
            <a:extLst>
              <a:ext uri="{FF2B5EF4-FFF2-40B4-BE49-F238E27FC236}">
                <a16:creationId xmlns:a16="http://schemas.microsoft.com/office/drawing/2014/main" id="{524DFD81-EB92-49F5-9222-860BA0B70E0F}"/>
              </a:ext>
            </a:extLst>
          </p:cNvPr>
          <p:cNvSpPr txBox="1">
            <a:spLocks noGrp="1"/>
          </p:cNvSpPr>
          <p:nvPr>
            <p:ph type="title"/>
          </p:nvPr>
        </p:nvSpPr>
        <p:spPr>
          <a:xfrm>
            <a:off x="585551" y="388044"/>
            <a:ext cx="8204548" cy="694915"/>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marR="0">
              <a:lnSpc>
                <a:spcPct val="140000"/>
              </a:lnSpc>
              <a:spcBef>
                <a:spcPts val="0"/>
              </a:spcBef>
              <a:spcAft>
                <a:spcPts val="800"/>
              </a:spcAft>
            </a:pPr>
            <a:r>
              <a:rPr lang="en-US" sz="20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Thảo</a:t>
            </a:r>
            <a:r>
              <a:rPr lang="en-US" sz="20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luận</a:t>
            </a:r>
            <a:r>
              <a:rPr lang="en-US" sz="20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nhóm</a:t>
            </a:r>
            <a:r>
              <a:rPr lang="en-US" sz="20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dirty="0" err="1">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Hoàn</a:t>
            </a:r>
            <a:r>
              <a:rPr lang="en-US" sz="2000" dirty="0">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dirty="0" err="1">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thành</a:t>
            </a:r>
            <a:r>
              <a:rPr lang="en-US" sz="2000" dirty="0">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Vận</a:t>
            </a:r>
            <a:r>
              <a:rPr lang="en-US" sz="2000" b="1" dirty="0">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chemeClr val="tx1">
                    <a:lumMod val="95000"/>
                    <a:lumOff val="5000"/>
                  </a:schemeClr>
                </a:solidFill>
                <a:effectLst/>
                <a:latin typeface="Arial" panose="020B0604020202020204" pitchFamily="34" charset="0"/>
                <a:ea typeface="Calibri" panose="020F0502020204030204" pitchFamily="34" charset="0"/>
                <a:cs typeface="Times New Roman" panose="02020603050405020304" pitchFamily="18" charset="0"/>
              </a:rPr>
              <a:t>dụng</a:t>
            </a:r>
            <a:endParaRPr lang="en-US" sz="2000" b="1" dirty="0">
              <a:solidFill>
                <a:schemeClr val="tx1">
                  <a:lumMod val="95000"/>
                  <a:lumOff val="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1" name="Google Shape;13941;p38">
            <a:extLst>
              <a:ext uri="{FF2B5EF4-FFF2-40B4-BE49-F238E27FC236}">
                <a16:creationId xmlns:a16="http://schemas.microsoft.com/office/drawing/2014/main" id="{D31DA679-B669-4645-AA23-526332DFDBD7}"/>
              </a:ext>
            </a:extLst>
          </p:cNvPr>
          <p:cNvSpPr txBox="1">
            <a:spLocks noGrp="1"/>
          </p:cNvSpPr>
          <p:nvPr>
            <p:ph type="subTitle" idx="1"/>
          </p:nvPr>
        </p:nvSpPr>
        <p:spPr>
          <a:xfrm>
            <a:off x="1656526" y="991962"/>
            <a:ext cx="6313118" cy="1339741"/>
          </a:xfrm>
          <a:prstGeom prst="rect">
            <a:avLst/>
          </a:prstGeom>
        </p:spPr>
        <p:txBody>
          <a:bodyPr spcFirstLastPara="1" wrap="square" lIns="91425" tIns="91425" rIns="91425" bIns="91425" anchor="ctr" anchorCtr="0">
            <a:noAutofit/>
          </a:bodyPr>
          <a:lstStyle/>
          <a:p>
            <a:pPr marL="0" algn="just">
              <a:lnSpc>
                <a:spcPct val="130000"/>
              </a:lnSpc>
              <a:spcBef>
                <a:spcPts val="600"/>
              </a:spcBef>
              <a:spcAft>
                <a:spcPts val="800"/>
              </a:spcAft>
              <a:tabLst>
                <a:tab pos="360045" algn="l"/>
                <a:tab pos="720090" algn="l"/>
              </a:tabLst>
            </a:pPr>
            <a:r>
              <a:rPr lang="en-US" sz="2000" b="1" dirty="0" err="1">
                <a:latin typeface="+mn-lt"/>
                <a:ea typeface="Calibri" panose="020F0502020204030204" pitchFamily="34" charset="0"/>
                <a:cs typeface="Times New Roman" panose="02020603050405020304" pitchFamily="18" charset="0"/>
              </a:rPr>
              <a:t>Vận</a:t>
            </a:r>
            <a:r>
              <a:rPr lang="en-US" sz="2000" b="1" dirty="0">
                <a:latin typeface="+mn-lt"/>
                <a:ea typeface="Calibri" panose="020F0502020204030204" pitchFamily="34" charset="0"/>
                <a:cs typeface="Times New Roman" panose="02020603050405020304" pitchFamily="18" charset="0"/>
              </a:rPr>
              <a:t> </a:t>
            </a:r>
            <a:r>
              <a:rPr lang="en-US" sz="2000" b="1" dirty="0" err="1">
                <a:latin typeface="+mn-lt"/>
                <a:ea typeface="Calibri" panose="020F0502020204030204" pitchFamily="34" charset="0"/>
                <a:cs typeface="Times New Roman" panose="02020603050405020304" pitchFamily="18" charset="0"/>
              </a:rPr>
              <a:t>dụng</a:t>
            </a:r>
            <a:r>
              <a:rPr lang="en-US" sz="2000" b="1" dirty="0">
                <a:latin typeface="+mn-lt"/>
                <a:ea typeface="Calibri" panose="020F0502020204030204" pitchFamily="34" charset="0"/>
                <a:cs typeface="Times New Roman" panose="02020603050405020304" pitchFamily="18" charset="0"/>
              </a:rPr>
              <a:t>. </a:t>
            </a:r>
            <a:r>
              <a:rPr lang="en-US" sz="2000" dirty="0" err="1">
                <a:latin typeface="+mn-lt"/>
              </a:rPr>
              <a:t>Giải</a:t>
            </a:r>
            <a:r>
              <a:rPr lang="en-US" sz="2000" dirty="0">
                <a:latin typeface="+mn-lt"/>
              </a:rPr>
              <a:t> </a:t>
            </a:r>
            <a:r>
              <a:rPr lang="en-US" sz="2000" dirty="0" err="1">
                <a:latin typeface="+mn-lt"/>
              </a:rPr>
              <a:t>bài</a:t>
            </a:r>
            <a:r>
              <a:rPr lang="en-US" sz="2000" dirty="0">
                <a:latin typeface="+mn-lt"/>
              </a:rPr>
              <a:t> </a:t>
            </a:r>
            <a:r>
              <a:rPr lang="en-US" sz="2000" dirty="0" err="1">
                <a:latin typeface="+mn-lt"/>
              </a:rPr>
              <a:t>toán</a:t>
            </a:r>
            <a:r>
              <a:rPr lang="en-US" sz="2000" dirty="0">
                <a:latin typeface="+mn-lt"/>
              </a:rPr>
              <a:t> </a:t>
            </a:r>
            <a:r>
              <a:rPr lang="en-US" sz="2000" dirty="0" err="1">
                <a:latin typeface="+mn-lt"/>
              </a:rPr>
              <a:t>trong</a:t>
            </a:r>
            <a:r>
              <a:rPr lang="en-US" sz="2000" dirty="0">
                <a:latin typeface="+mn-lt"/>
              </a:rPr>
              <a:t> </a:t>
            </a:r>
            <a:r>
              <a:rPr lang="en-US" sz="2000" i="1" dirty="0" err="1">
                <a:latin typeface="+mn-lt"/>
              </a:rPr>
              <a:t>tình</a:t>
            </a:r>
            <a:r>
              <a:rPr lang="en-US" sz="2000" i="1" dirty="0">
                <a:latin typeface="+mn-lt"/>
              </a:rPr>
              <a:t> </a:t>
            </a:r>
            <a:r>
              <a:rPr lang="en-US" sz="2000" i="1" dirty="0" err="1">
                <a:latin typeface="+mn-lt"/>
              </a:rPr>
              <a:t>huống</a:t>
            </a:r>
            <a:r>
              <a:rPr lang="en-US" sz="2000" i="1" dirty="0">
                <a:latin typeface="+mn-lt"/>
              </a:rPr>
              <a:t> </a:t>
            </a:r>
            <a:r>
              <a:rPr lang="en-US" sz="2000" i="1" dirty="0" err="1">
                <a:latin typeface="+mn-lt"/>
              </a:rPr>
              <a:t>mở</a:t>
            </a:r>
            <a:r>
              <a:rPr lang="en-US" sz="2000" i="1" dirty="0">
                <a:latin typeface="+mn-lt"/>
              </a:rPr>
              <a:t> </a:t>
            </a:r>
            <a:r>
              <a:rPr lang="en-US" sz="2000" i="1" dirty="0" err="1">
                <a:latin typeface="+mn-lt"/>
              </a:rPr>
              <a:t>đầu</a:t>
            </a:r>
            <a:r>
              <a:rPr lang="en-US" sz="2000" dirty="0">
                <a:latin typeface="+mn-lt"/>
              </a:rPr>
              <a:t>: </a:t>
            </a:r>
            <a:r>
              <a:rPr lang="nl-NL" sz="2000" i="1" dirty="0">
                <a:solidFill>
                  <a:srgbClr val="002060"/>
                </a:solidFill>
                <a:latin typeface="+mn-lt"/>
                <a:ea typeface="Calibri" panose="020F0502020204030204" pitchFamily="34" charset="0"/>
                <a:cs typeface="Times New Roman" panose="02020603050405020304" pitchFamily="18" charset="0"/>
              </a:rPr>
              <a:t>Tính xác suất trúng giải độc đắc, trúng giải nhất của bạn An khi chọn bộ số {5; 13; 20; 31; 32; 35}?</a:t>
            </a:r>
            <a:endParaRPr lang="en-US" sz="2000" i="1" dirty="0">
              <a:solidFill>
                <a:srgbClr val="002060"/>
              </a:solidFill>
              <a:latin typeface="+mn-lt"/>
              <a:ea typeface="Calibri" panose="020F0502020204030204" pitchFamily="34" charset="0"/>
              <a:cs typeface="Times New Roman" panose="02020603050405020304" pitchFamily="18" charset="0"/>
            </a:endParaRPr>
          </a:p>
        </p:txBody>
      </p:sp>
      <p:pic>
        <p:nvPicPr>
          <p:cNvPr id="12" name="Picture 9">
            <a:extLst>
              <a:ext uri="{FF2B5EF4-FFF2-40B4-BE49-F238E27FC236}">
                <a16:creationId xmlns:a16="http://schemas.microsoft.com/office/drawing/2014/main" id="{6A7D14C5-628A-4377-BB52-613558C4E8A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289065" y="211189"/>
            <a:ext cx="965620" cy="812876"/>
          </a:xfrm>
          <a:prstGeom prst="rect">
            <a:avLst/>
          </a:prstGeom>
        </p:spPr>
      </p:pic>
      <p:sp>
        <p:nvSpPr>
          <p:cNvPr id="14" name="TextBox 13">
            <a:extLst>
              <a:ext uri="{FF2B5EF4-FFF2-40B4-BE49-F238E27FC236}">
                <a16:creationId xmlns:a16="http://schemas.microsoft.com/office/drawing/2014/main" id="{A70B51B7-40B5-4BFB-8ED4-651FFD615EBF}"/>
              </a:ext>
            </a:extLst>
          </p:cNvPr>
          <p:cNvSpPr txBox="1"/>
          <p:nvPr/>
        </p:nvSpPr>
        <p:spPr>
          <a:xfrm>
            <a:off x="4130417" y="2331703"/>
            <a:ext cx="1365336" cy="442674"/>
          </a:xfrm>
          <a:prstGeom prst="roundRect">
            <a:avLst/>
          </a:prstGeom>
          <a:noFill/>
        </p:spPr>
        <p:txBody>
          <a:bodyPr wrap="square" rtlCol="0">
            <a:spAutoFit/>
          </a:bodyPr>
          <a:lstStyle/>
          <a:p>
            <a:pPr algn="ctr"/>
            <a:r>
              <a:rPr lang="en-US" sz="2000" b="1" dirty="0" err="1">
                <a:solidFill>
                  <a:schemeClr val="accent2"/>
                </a:solidFill>
              </a:rPr>
              <a:t>Giải</a:t>
            </a:r>
            <a:endParaRPr lang="en-US" sz="2000" b="1" dirty="0">
              <a:solidFill>
                <a:schemeClr val="accent2"/>
              </a:solidFill>
            </a:endParaRPr>
          </a:p>
        </p:txBody>
      </p:sp>
      <mc:AlternateContent xmlns:mc="http://schemas.openxmlformats.org/markup-compatibility/2006">
        <mc:Choice xmlns:a14="http://schemas.microsoft.com/office/drawing/2010/main" Requires="a14">
          <p:sp>
            <p:nvSpPr>
              <p:cNvPr id="15" name="Google Shape;13941;p38">
                <a:extLst>
                  <a:ext uri="{FF2B5EF4-FFF2-40B4-BE49-F238E27FC236}">
                    <a16:creationId xmlns:a16="http://schemas.microsoft.com/office/drawing/2014/main" id="{194AA2DA-3158-4343-9311-8389270F0DB4}"/>
                  </a:ext>
                </a:extLst>
              </p:cNvPr>
              <p:cNvSpPr txBox="1">
                <a:spLocks/>
              </p:cNvSpPr>
              <p:nvPr/>
            </p:nvSpPr>
            <p:spPr>
              <a:xfrm>
                <a:off x="469726" y="2811798"/>
                <a:ext cx="8204548" cy="175671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1pPr>
                <a:lvl2pPr marL="914400" marR="0" lvl="1"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2pPr>
                <a:lvl3pPr marL="1371600" marR="0" lvl="2"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3pPr>
                <a:lvl4pPr marL="1828800" marR="0" lvl="3"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4pPr>
                <a:lvl5pPr marL="2286000" marR="0" lvl="4"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5pPr>
                <a:lvl6pPr marL="2743200" marR="0" lvl="5"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6pPr>
                <a:lvl7pPr marL="3200400" marR="0" lvl="6"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7pPr>
                <a:lvl8pPr marL="3657600" marR="0" lvl="7"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8pPr>
                <a:lvl9pPr marL="4114800" marR="0" lvl="8"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9pPr>
              </a:lstStyle>
              <a:p>
                <a:pPr algn="just">
                  <a:lnSpc>
                    <a:spcPct val="130000"/>
                  </a:lnSpc>
                </a:pPr>
                <a:r>
                  <a:rPr lang="en-US" sz="1800" dirty="0">
                    <a:latin typeface="+mn-lt"/>
                  </a:rPr>
                  <a:t>Ta </a:t>
                </a:r>
                <a:r>
                  <a:rPr lang="en-US" sz="1800" dirty="0" err="1">
                    <a:latin typeface="+mn-lt"/>
                  </a:rPr>
                  <a:t>có</a:t>
                </a:r>
                <a:r>
                  <a:rPr lang="en-US" sz="1800" dirty="0">
                    <a:latin typeface="+mn-lt"/>
                  </a:rPr>
                  <a:t>: </a:t>
                </a:r>
                <a14:m>
                  <m:oMath xmlns:m="http://schemas.openxmlformats.org/officeDocument/2006/math">
                    <m:r>
                      <a:rPr lang="en-US" sz="1800" i="1">
                        <a:latin typeface="+mn-lt"/>
                      </a:rPr>
                      <m:t>𝑛</m:t>
                    </m:r>
                    <m:r>
                      <a:rPr lang="en-US" sz="1800" i="1">
                        <a:latin typeface="+mn-lt"/>
                      </a:rPr>
                      <m:t>(</m:t>
                    </m:r>
                    <m:r>
                      <a:rPr lang="en-US" sz="1800" i="1">
                        <a:latin typeface="+mn-lt"/>
                      </a:rPr>
                      <m:t>𝛺</m:t>
                    </m:r>
                    <m:r>
                      <a:rPr lang="en-US" sz="1800" i="1">
                        <a:latin typeface="+mn-lt"/>
                      </a:rPr>
                      <m:t>)</m:t>
                    </m:r>
                  </m:oMath>
                </a14:m>
                <a:r>
                  <a:rPr lang="en-US" sz="1800" dirty="0">
                    <a:latin typeface="+mn-lt"/>
                  </a:rPr>
                  <a:t> = </a:t>
                </a:r>
                <a14:m>
                  <m:oMath xmlns:m="http://schemas.openxmlformats.org/officeDocument/2006/math">
                    <m:sSubSup>
                      <m:sSubSupPr>
                        <m:ctrlPr>
                          <a:rPr lang="en-US" sz="1800" i="1">
                            <a:latin typeface="+mn-lt"/>
                          </a:rPr>
                        </m:ctrlPr>
                      </m:sSubSupPr>
                      <m:e>
                        <m:r>
                          <a:rPr lang="en-US" sz="1800" i="1">
                            <a:latin typeface="+mn-lt"/>
                          </a:rPr>
                          <m:t>𝐶</m:t>
                        </m:r>
                      </m:e>
                      <m:sub>
                        <m:r>
                          <a:rPr lang="en-US" sz="1800" i="1">
                            <a:latin typeface="+mn-lt"/>
                          </a:rPr>
                          <m:t>45</m:t>
                        </m:r>
                      </m:sub>
                      <m:sup>
                        <m:r>
                          <a:rPr lang="en-US" sz="1800" i="1">
                            <a:latin typeface="+mn-lt"/>
                          </a:rPr>
                          <m:t>6</m:t>
                        </m:r>
                      </m:sup>
                    </m:sSubSup>
                  </m:oMath>
                </a14:m>
                <a:r>
                  <a:rPr lang="en-US" sz="1800" dirty="0">
                    <a:latin typeface="+mn-lt"/>
                  </a:rPr>
                  <a:t>.</a:t>
                </a:r>
              </a:p>
              <a:p>
                <a:pPr algn="just">
                  <a:lnSpc>
                    <a:spcPct val="130000"/>
                  </a:lnSpc>
                </a:pPr>
                <a:r>
                  <a:rPr lang="en-US" sz="1800" dirty="0">
                    <a:latin typeface="+mn-lt"/>
                  </a:rPr>
                  <a:t>+ </a:t>
                </a:r>
                <a:r>
                  <a:rPr lang="en-US" sz="1800" dirty="0" err="1">
                    <a:latin typeface="+mn-lt"/>
                  </a:rPr>
                  <a:t>Biến</a:t>
                </a:r>
                <a:r>
                  <a:rPr lang="en-US" sz="1800" dirty="0">
                    <a:latin typeface="+mn-lt"/>
                  </a:rPr>
                  <a:t> </a:t>
                </a:r>
                <a:r>
                  <a:rPr lang="en-US" sz="1800" dirty="0" err="1">
                    <a:latin typeface="+mn-lt"/>
                  </a:rPr>
                  <a:t>cố</a:t>
                </a:r>
                <a:r>
                  <a:rPr lang="en-US" sz="1800" dirty="0">
                    <a:latin typeface="+mn-lt"/>
                  </a:rPr>
                  <a:t> F: "</a:t>
                </a:r>
                <a:r>
                  <a:rPr lang="en-US" sz="1800" dirty="0" err="1">
                    <a:latin typeface="+mn-lt"/>
                  </a:rPr>
                  <a:t>Bạn</a:t>
                </a:r>
                <a:r>
                  <a:rPr lang="en-US" sz="1800" dirty="0">
                    <a:latin typeface="+mn-lt"/>
                  </a:rPr>
                  <a:t> An </a:t>
                </a:r>
                <a:r>
                  <a:rPr lang="en-US" sz="1800" dirty="0" err="1">
                    <a:latin typeface="+mn-lt"/>
                  </a:rPr>
                  <a:t>trúng</a:t>
                </a:r>
                <a:r>
                  <a:rPr lang="en-US" sz="1800" dirty="0">
                    <a:latin typeface="+mn-lt"/>
                  </a:rPr>
                  <a:t> </a:t>
                </a:r>
                <a:r>
                  <a:rPr lang="en-US" sz="1800" dirty="0" err="1">
                    <a:latin typeface="+mn-lt"/>
                  </a:rPr>
                  <a:t>giải</a:t>
                </a:r>
                <a:r>
                  <a:rPr lang="en-US" sz="1800" dirty="0">
                    <a:latin typeface="+mn-lt"/>
                  </a:rPr>
                  <a:t> </a:t>
                </a:r>
                <a:r>
                  <a:rPr lang="en-US" sz="1800" dirty="0" err="1">
                    <a:latin typeface="+mn-lt"/>
                  </a:rPr>
                  <a:t>độc</a:t>
                </a:r>
                <a:r>
                  <a:rPr lang="en-US" sz="1800" dirty="0">
                    <a:latin typeface="+mn-lt"/>
                  </a:rPr>
                  <a:t> </a:t>
                </a:r>
                <a:r>
                  <a:rPr lang="en-US" sz="1800" dirty="0" err="1">
                    <a:latin typeface="+mn-lt"/>
                  </a:rPr>
                  <a:t>đắc</a:t>
                </a:r>
                <a:r>
                  <a:rPr lang="en-US" sz="1800" dirty="0">
                    <a:latin typeface="+mn-lt"/>
                  </a:rPr>
                  <a:t>".</a:t>
                </a:r>
              </a:p>
              <a:p>
                <a:pPr algn="just">
                  <a:lnSpc>
                    <a:spcPct val="130000"/>
                  </a:lnSpc>
                </a:pPr>
                <a:r>
                  <a:rPr lang="en-US" sz="1800" dirty="0">
                    <a:latin typeface="+mn-lt"/>
                  </a:rPr>
                  <a:t>F </a:t>
                </a:r>
                <a:r>
                  <a:rPr lang="en-US" sz="1800" dirty="0" err="1">
                    <a:latin typeface="+mn-lt"/>
                  </a:rPr>
                  <a:t>là</a:t>
                </a:r>
                <a:r>
                  <a:rPr lang="en-US" sz="1800" dirty="0">
                    <a:latin typeface="+mn-lt"/>
                  </a:rPr>
                  <a:t> </a:t>
                </a:r>
                <a:r>
                  <a:rPr lang="en-US" sz="1800" dirty="0" err="1">
                    <a:latin typeface="+mn-lt"/>
                  </a:rPr>
                  <a:t>tập</a:t>
                </a:r>
                <a:r>
                  <a:rPr lang="en-US" sz="1800" dirty="0">
                    <a:latin typeface="+mn-lt"/>
                  </a:rPr>
                  <a:t> </a:t>
                </a:r>
                <a:r>
                  <a:rPr lang="en-US" sz="1800" dirty="0" err="1">
                    <a:latin typeface="+mn-lt"/>
                  </a:rPr>
                  <a:t>hợp</a:t>
                </a:r>
                <a:r>
                  <a:rPr lang="en-US" sz="1800" dirty="0">
                    <a:latin typeface="+mn-lt"/>
                  </a:rPr>
                  <a:t> </a:t>
                </a:r>
                <a:r>
                  <a:rPr lang="en-US" sz="1800" dirty="0" err="1">
                    <a:latin typeface="+mn-lt"/>
                  </a:rPr>
                  <a:t>có</a:t>
                </a:r>
                <a:r>
                  <a:rPr lang="en-US" sz="1800" dirty="0">
                    <a:latin typeface="+mn-lt"/>
                  </a:rPr>
                  <a:t> </a:t>
                </a:r>
                <a:r>
                  <a:rPr lang="en-US" sz="1800" dirty="0" err="1">
                    <a:latin typeface="+mn-lt"/>
                  </a:rPr>
                  <a:t>duy</a:t>
                </a:r>
                <a:r>
                  <a:rPr lang="en-US" sz="1800" dirty="0">
                    <a:latin typeface="+mn-lt"/>
                  </a:rPr>
                  <a:t> </a:t>
                </a:r>
                <a:r>
                  <a:rPr lang="en-US" sz="1800" dirty="0" err="1">
                    <a:latin typeface="+mn-lt"/>
                  </a:rPr>
                  <a:t>nhất</a:t>
                </a:r>
                <a:r>
                  <a:rPr lang="en-US" sz="1800" dirty="0">
                    <a:latin typeface="+mn-lt"/>
                  </a:rPr>
                  <a:t> </a:t>
                </a:r>
                <a:r>
                  <a:rPr lang="en-US" sz="1800" dirty="0" err="1">
                    <a:latin typeface="+mn-lt"/>
                  </a:rPr>
                  <a:t>một</a:t>
                </a:r>
                <a:r>
                  <a:rPr lang="en-US" sz="1800" dirty="0">
                    <a:latin typeface="+mn-lt"/>
                  </a:rPr>
                  <a:t> </a:t>
                </a:r>
                <a:r>
                  <a:rPr lang="en-US" sz="1800" dirty="0" err="1">
                    <a:latin typeface="+mn-lt"/>
                  </a:rPr>
                  <a:t>phần</a:t>
                </a:r>
                <a:r>
                  <a:rPr lang="en-US" sz="1800" dirty="0">
                    <a:latin typeface="+mn-lt"/>
                  </a:rPr>
                  <a:t> </a:t>
                </a:r>
                <a:r>
                  <a:rPr lang="en-US" sz="1800" dirty="0" err="1">
                    <a:latin typeface="+mn-lt"/>
                  </a:rPr>
                  <a:t>tử</a:t>
                </a:r>
                <a:r>
                  <a:rPr lang="en-US" sz="1800" dirty="0">
                    <a:latin typeface="+mn-lt"/>
                  </a:rPr>
                  <a:t> </a:t>
                </a:r>
                <a:r>
                  <a:rPr lang="en-US" sz="1800" dirty="0" err="1">
                    <a:latin typeface="+mn-lt"/>
                  </a:rPr>
                  <a:t>là</a:t>
                </a:r>
                <a:r>
                  <a:rPr lang="en-US" sz="1800" dirty="0">
                    <a:latin typeface="+mn-lt"/>
                  </a:rPr>
                  <a:t> </a:t>
                </a:r>
                <a:r>
                  <a:rPr lang="en-US" sz="1800" dirty="0" err="1">
                    <a:latin typeface="+mn-lt"/>
                  </a:rPr>
                  <a:t>tập</a:t>
                </a:r>
                <a:r>
                  <a:rPr lang="en-US" sz="1800" dirty="0">
                    <a:latin typeface="+mn-lt"/>
                  </a:rPr>
                  <a:t> {5; 13; 20; 31; 32; 35} </a:t>
                </a:r>
                <a14:m>
                  <m:oMath xmlns:m="http://schemas.openxmlformats.org/officeDocument/2006/math">
                    <m:r>
                      <a:rPr lang="en-US" sz="1800" b="0" i="1" smtClean="0">
                        <a:latin typeface="+mn-lt"/>
                      </a:rPr>
                      <m:t>⇒</m:t>
                    </m:r>
                  </m:oMath>
                </a14:m>
                <a:r>
                  <a:rPr lang="en-US" sz="1800" dirty="0">
                    <a:latin typeface="+mn-lt"/>
                  </a:rPr>
                  <a:t> n(F) = 1. </a:t>
                </a:r>
              </a:p>
              <a:p>
                <a:pPr algn="just">
                  <a:lnSpc>
                    <a:spcPct val="130000"/>
                  </a:lnSpc>
                </a:pPr>
                <a:r>
                  <a:rPr lang="en-US" sz="1800" dirty="0" err="1">
                    <a:latin typeface="+mn-lt"/>
                  </a:rPr>
                  <a:t>Vậy</a:t>
                </a:r>
                <a:r>
                  <a:rPr lang="en-US" sz="1800" dirty="0">
                    <a:latin typeface="+mn-lt"/>
                  </a:rPr>
                  <a:t> P(F) = </a:t>
                </a:r>
                <a14:m>
                  <m:oMath xmlns:m="http://schemas.openxmlformats.org/officeDocument/2006/math">
                    <m:f>
                      <m:fPr>
                        <m:ctrlPr>
                          <a:rPr lang="en-US" sz="1800" i="1">
                            <a:latin typeface="+mn-lt"/>
                          </a:rPr>
                        </m:ctrlPr>
                      </m:fPr>
                      <m:num>
                        <m:r>
                          <a:rPr lang="en-US" sz="1800" i="1">
                            <a:latin typeface="+mn-lt"/>
                          </a:rPr>
                          <m:t>1</m:t>
                        </m:r>
                      </m:num>
                      <m:den>
                        <m:sSubSup>
                          <m:sSubSupPr>
                            <m:ctrlPr>
                              <a:rPr lang="en-US" sz="1800" i="1">
                                <a:latin typeface="+mn-lt"/>
                              </a:rPr>
                            </m:ctrlPr>
                          </m:sSubSupPr>
                          <m:e>
                            <m:r>
                              <a:rPr lang="en-US" sz="1800" i="1">
                                <a:latin typeface="+mn-lt"/>
                              </a:rPr>
                              <m:t>𝐶</m:t>
                            </m:r>
                          </m:e>
                          <m:sub>
                            <m:r>
                              <a:rPr lang="en-US" sz="1800" i="1">
                                <a:latin typeface="+mn-lt"/>
                              </a:rPr>
                              <m:t>45</m:t>
                            </m:r>
                          </m:sub>
                          <m:sup>
                            <m:r>
                              <a:rPr lang="en-US" sz="1800" i="1">
                                <a:latin typeface="+mn-lt"/>
                              </a:rPr>
                              <m:t>6</m:t>
                            </m:r>
                          </m:sup>
                        </m:sSubSup>
                      </m:den>
                    </m:f>
                    <m:r>
                      <a:rPr lang="en-US" sz="1800" i="1">
                        <a:latin typeface="+mn-lt"/>
                      </a:rPr>
                      <m:t>=</m:t>
                    </m:r>
                    <m:f>
                      <m:fPr>
                        <m:ctrlPr>
                          <a:rPr lang="en-US" sz="1800" i="1">
                            <a:latin typeface="+mn-lt"/>
                          </a:rPr>
                        </m:ctrlPr>
                      </m:fPr>
                      <m:num>
                        <m:r>
                          <a:rPr lang="en-US" sz="1800" i="1">
                            <a:latin typeface="+mn-lt"/>
                          </a:rPr>
                          <m:t>1</m:t>
                        </m:r>
                      </m:num>
                      <m:den>
                        <m:r>
                          <a:rPr lang="en-US" sz="1800" i="1">
                            <a:latin typeface="+mn-lt"/>
                          </a:rPr>
                          <m:t>8145060</m:t>
                        </m:r>
                      </m:den>
                    </m:f>
                  </m:oMath>
                </a14:m>
                <a:r>
                  <a:rPr lang="en-US" sz="1800" dirty="0">
                    <a:latin typeface="+mn-lt"/>
                  </a:rPr>
                  <a:t>.</a:t>
                </a:r>
              </a:p>
            </p:txBody>
          </p:sp>
        </mc:Choice>
        <mc:Fallback>
          <p:sp>
            <p:nvSpPr>
              <p:cNvPr id="15" name="Google Shape;13941;p38">
                <a:extLst>
                  <a:ext uri="{FF2B5EF4-FFF2-40B4-BE49-F238E27FC236}">
                    <a16:creationId xmlns:a16="http://schemas.microsoft.com/office/drawing/2014/main" id="{194AA2DA-3158-4343-9311-8389270F0DB4}"/>
                  </a:ext>
                </a:extLst>
              </p:cNvPr>
              <p:cNvSpPr txBox="1">
                <a:spLocks noRot="1" noChangeAspect="1" noMove="1" noResize="1" noEditPoints="1" noAdjustHandles="1" noChangeArrowheads="1" noChangeShapeType="1" noTextEdit="1"/>
              </p:cNvSpPr>
              <p:nvPr/>
            </p:nvSpPr>
            <p:spPr>
              <a:xfrm>
                <a:off x="469726" y="2811798"/>
                <a:ext cx="8204548" cy="1756713"/>
              </a:xfrm>
              <a:prstGeom prst="rect">
                <a:avLst/>
              </a:prstGeom>
              <a:blipFill>
                <a:blip r:embed="rId4"/>
                <a:stretch>
                  <a:fillRect r="-149" b="-1389"/>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2705666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par>
                                <p:cTn id="8" presetID="2" presetClass="entr" presetSubtype="4"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 calcmode="lin" valueType="num">
                                      <p:cBhvr additive="base">
                                        <p:cTn id="10" dur="500" fill="hold"/>
                                        <p:tgtEl>
                                          <p:spTgt spid="9"/>
                                        </p:tgtEl>
                                        <p:attrNameLst>
                                          <p:attrName>ppt_x</p:attrName>
                                        </p:attrNameLst>
                                      </p:cBhvr>
                                      <p:tavLst>
                                        <p:tav tm="0">
                                          <p:val>
                                            <p:strVal val="#ppt_x"/>
                                          </p:val>
                                        </p:tav>
                                        <p:tav tm="100000">
                                          <p:val>
                                            <p:strVal val="#ppt_x"/>
                                          </p:val>
                                        </p:tav>
                                      </p:tavLst>
                                    </p:anim>
                                    <p:anim calcmode="lin" valueType="num">
                                      <p:cBhvr additive="base">
                                        <p:cTn id="11"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11">
                                            <p:txEl>
                                              <p:pRg st="0" end="0"/>
                                            </p:txEl>
                                          </p:spTgt>
                                        </p:tgtEl>
                                        <p:attrNameLst>
                                          <p:attrName>style.visibility</p:attrName>
                                        </p:attrNameLst>
                                      </p:cBhvr>
                                      <p:to>
                                        <p:strVal val="visible"/>
                                      </p:to>
                                    </p:set>
                                    <p:anim calcmode="lin" valueType="num">
                                      <p:cBhvr additive="base">
                                        <p:cTn id="16"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17"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randombar(horizontal)">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5">
                                            <p:txEl>
                                              <p:pRg st="1" end="1"/>
                                            </p:txEl>
                                          </p:spTgt>
                                        </p:tgtEl>
                                        <p:attrNameLst>
                                          <p:attrName>style.visibility</p:attrName>
                                        </p:attrNameLst>
                                      </p:cBhvr>
                                      <p:to>
                                        <p:strVal val="visible"/>
                                      </p:to>
                                    </p:set>
                                    <p:anim calcmode="lin" valueType="num">
                                      <p:cBhvr additive="base">
                                        <p:cTn id="33"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5">
                                            <p:txEl>
                                              <p:pRg st="2" end="2"/>
                                            </p:txEl>
                                          </p:spTgt>
                                        </p:tgtEl>
                                        <p:attrNameLst>
                                          <p:attrName>style.visibility</p:attrName>
                                        </p:attrNameLst>
                                      </p:cBhvr>
                                      <p:to>
                                        <p:strVal val="visible"/>
                                      </p:to>
                                    </p:set>
                                    <p:anim calcmode="lin" valueType="num">
                                      <p:cBhvr additive="base">
                                        <p:cTn id="39"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5">
                                            <p:txEl>
                                              <p:pRg st="3" end="3"/>
                                            </p:txEl>
                                          </p:spTgt>
                                        </p:tgtEl>
                                        <p:attrNameLst>
                                          <p:attrName>style.visibility</p:attrName>
                                        </p:attrNameLst>
                                      </p:cBhvr>
                                      <p:to>
                                        <p:strVal val="visible"/>
                                      </p:to>
                                    </p:set>
                                    <p:anim calcmode="lin" valueType="num">
                                      <p:cBhvr additive="base">
                                        <p:cTn id="45" dur="500" fill="hold"/>
                                        <p:tgtEl>
                                          <p:spTgt spid="15">
                                            <p:txEl>
                                              <p:pRg st="3" end="3"/>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build="p"/>
      <p:bldP spid="14" grpId="0"/>
      <p:bldP spid="15"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AEF2FB2-23B3-4CFD-82E7-503EA4A157F0}"/>
              </a:ext>
            </a:extLst>
          </p:cNvPr>
          <p:cNvSpPr txBox="1"/>
          <p:nvPr/>
        </p:nvSpPr>
        <p:spPr>
          <a:xfrm>
            <a:off x="3992631" y="100208"/>
            <a:ext cx="1365336" cy="442674"/>
          </a:xfrm>
          <a:prstGeom prst="roundRect">
            <a:avLst/>
          </a:prstGeom>
          <a:solidFill>
            <a:schemeClr val="accent3">
              <a:lumMod val="20000"/>
              <a:lumOff val="80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1" i="0" u="none" strike="noStrike" kern="0" cap="none" spc="0" normalizeH="0" baseline="0" noProof="0" dirty="0" err="1">
                <a:ln>
                  <a:noFill/>
                </a:ln>
                <a:solidFill>
                  <a:srgbClr val="66F7FF"/>
                </a:solidFill>
                <a:effectLst/>
                <a:uLnTx/>
                <a:uFillTx/>
                <a:latin typeface="Arial"/>
                <a:cs typeface="Arial"/>
                <a:sym typeface="Arial"/>
              </a:rPr>
              <a:t>Giải</a:t>
            </a:r>
            <a:endParaRPr kumimoji="0" lang="en-US" sz="2000" b="1" i="0" u="none" strike="noStrike" kern="0" cap="none" spc="0" normalizeH="0" baseline="0" noProof="0" dirty="0">
              <a:ln>
                <a:noFill/>
              </a:ln>
              <a:solidFill>
                <a:srgbClr val="66F7FF"/>
              </a:solidFill>
              <a:effectLst/>
              <a:uLnTx/>
              <a:uFillTx/>
              <a:latin typeface="Arial"/>
              <a:cs typeface="Arial"/>
              <a:sym typeface="Arial"/>
            </a:endParaRPr>
          </a:p>
        </p:txBody>
      </p:sp>
      <mc:AlternateContent xmlns:mc="http://schemas.openxmlformats.org/markup-compatibility/2006">
        <mc:Choice xmlns:a14="http://schemas.microsoft.com/office/drawing/2010/main" Requires="a14">
          <p:sp>
            <p:nvSpPr>
              <p:cNvPr id="5" name="Google Shape;13941;p38">
                <a:extLst>
                  <a:ext uri="{FF2B5EF4-FFF2-40B4-BE49-F238E27FC236}">
                    <a16:creationId xmlns:a16="http://schemas.microsoft.com/office/drawing/2014/main" id="{EDB4724D-0985-4924-92EB-41C5808A7D78}"/>
                  </a:ext>
                </a:extLst>
              </p:cNvPr>
              <p:cNvSpPr txBox="1">
                <a:spLocks/>
              </p:cNvSpPr>
              <p:nvPr/>
            </p:nvSpPr>
            <p:spPr>
              <a:xfrm>
                <a:off x="303736" y="673126"/>
                <a:ext cx="8536528" cy="4370166"/>
              </a:xfrm>
              <a:prstGeom prst="rect">
                <a:avLst/>
              </a:pr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1pPr>
                <a:lvl2pPr marL="914400" marR="0" lvl="1"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2pPr>
                <a:lvl3pPr marL="1371600" marR="0" lvl="2"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3pPr>
                <a:lvl4pPr marL="1828800" marR="0" lvl="3"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4pPr>
                <a:lvl5pPr marL="2286000" marR="0" lvl="4"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5pPr>
                <a:lvl6pPr marL="2743200" marR="0" lvl="5"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6pPr>
                <a:lvl7pPr marL="3200400" marR="0" lvl="6"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7pPr>
                <a:lvl8pPr marL="3657600" marR="0" lvl="7"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8pPr>
                <a:lvl9pPr marL="4114800" marR="0" lvl="8" indent="-317500" algn="ctr" rtl="0">
                  <a:lnSpc>
                    <a:spcPct val="100000"/>
                  </a:lnSpc>
                  <a:spcBef>
                    <a:spcPts val="0"/>
                  </a:spcBef>
                  <a:spcAft>
                    <a:spcPts val="0"/>
                  </a:spcAft>
                  <a:buClr>
                    <a:schemeClr val="dk1"/>
                  </a:buClr>
                  <a:buSzPts val="1400"/>
                  <a:buFont typeface="Work Sans"/>
                  <a:buNone/>
                  <a:defRPr sz="1400" b="0" i="0" u="none" strike="noStrike" cap="none">
                    <a:solidFill>
                      <a:schemeClr val="dk1"/>
                    </a:solidFill>
                    <a:latin typeface="Work Sans"/>
                    <a:ea typeface="Work Sans"/>
                    <a:cs typeface="Work Sans"/>
                    <a:sym typeface="Work Sans"/>
                  </a:defRPr>
                </a:lvl9pPr>
              </a:lstStyle>
              <a:p>
                <a:pPr algn="just">
                  <a:lnSpc>
                    <a:spcPct val="150000"/>
                  </a:lnSpc>
                </a:pPr>
                <a:r>
                  <a:rPr lang="en-US" sz="2000" dirty="0">
                    <a:latin typeface="+mn-lt"/>
                  </a:rPr>
                  <a:t>+ </a:t>
                </a:r>
                <a:r>
                  <a:rPr lang="en-US" sz="2000" dirty="0" err="1">
                    <a:latin typeface="+mn-lt"/>
                  </a:rPr>
                  <a:t>Biến</a:t>
                </a:r>
                <a:r>
                  <a:rPr lang="en-US" sz="2000" dirty="0">
                    <a:latin typeface="+mn-lt"/>
                  </a:rPr>
                  <a:t> </a:t>
                </a:r>
                <a:r>
                  <a:rPr lang="en-US" sz="2000" dirty="0" err="1">
                    <a:latin typeface="+mn-lt"/>
                  </a:rPr>
                  <a:t>cố</a:t>
                </a:r>
                <a:r>
                  <a:rPr lang="en-US" sz="2000" dirty="0">
                    <a:latin typeface="+mn-lt"/>
                  </a:rPr>
                  <a:t> G: "</a:t>
                </a:r>
                <a:r>
                  <a:rPr lang="en-US" sz="2000" dirty="0" err="1">
                    <a:latin typeface="+mn-lt"/>
                  </a:rPr>
                  <a:t>Bạn</a:t>
                </a:r>
                <a:r>
                  <a:rPr lang="en-US" sz="2000" dirty="0">
                    <a:latin typeface="+mn-lt"/>
                  </a:rPr>
                  <a:t> An </a:t>
                </a:r>
                <a:r>
                  <a:rPr lang="en-US" sz="2000" dirty="0" err="1">
                    <a:latin typeface="+mn-lt"/>
                  </a:rPr>
                  <a:t>trúng</a:t>
                </a:r>
                <a:r>
                  <a:rPr lang="en-US" sz="2000" dirty="0">
                    <a:latin typeface="+mn-lt"/>
                  </a:rPr>
                  <a:t> </a:t>
                </a:r>
                <a:r>
                  <a:rPr lang="en-US" sz="2000" dirty="0" err="1">
                    <a:latin typeface="+mn-lt"/>
                  </a:rPr>
                  <a:t>giải</a:t>
                </a:r>
                <a:r>
                  <a:rPr lang="en-US" sz="2000" dirty="0">
                    <a:latin typeface="+mn-lt"/>
                  </a:rPr>
                  <a:t> </a:t>
                </a:r>
                <a:r>
                  <a:rPr lang="en-US" sz="2000" dirty="0" err="1">
                    <a:latin typeface="+mn-lt"/>
                  </a:rPr>
                  <a:t>nhất</a:t>
                </a:r>
                <a:r>
                  <a:rPr lang="en-US" sz="2000" dirty="0">
                    <a:latin typeface="+mn-lt"/>
                  </a:rPr>
                  <a:t>".</a:t>
                </a:r>
              </a:p>
              <a:p>
                <a:pPr algn="just">
                  <a:lnSpc>
                    <a:spcPct val="150000"/>
                  </a:lnSpc>
                </a:pPr>
                <a:r>
                  <a:rPr lang="en-US" sz="2000" dirty="0" err="1">
                    <a:latin typeface="+mn-lt"/>
                  </a:rPr>
                  <a:t>Mỗi</a:t>
                </a:r>
                <a:r>
                  <a:rPr lang="en-US" sz="2000" dirty="0">
                    <a:latin typeface="+mn-lt"/>
                  </a:rPr>
                  <a:t> </a:t>
                </a:r>
                <a:r>
                  <a:rPr lang="en-US" sz="2000" dirty="0" err="1">
                    <a:latin typeface="+mn-lt"/>
                  </a:rPr>
                  <a:t>phần</a:t>
                </a:r>
                <a:r>
                  <a:rPr lang="en-US" sz="2000" dirty="0">
                    <a:latin typeface="+mn-lt"/>
                  </a:rPr>
                  <a:t> </a:t>
                </a:r>
                <a:r>
                  <a:rPr lang="en-US" sz="2000" dirty="0" err="1">
                    <a:latin typeface="+mn-lt"/>
                  </a:rPr>
                  <a:t>tử</a:t>
                </a:r>
                <a:r>
                  <a:rPr lang="en-US" sz="2000" dirty="0">
                    <a:latin typeface="+mn-lt"/>
                  </a:rPr>
                  <a:t> </a:t>
                </a:r>
                <a:r>
                  <a:rPr lang="en-US" sz="2000" dirty="0" err="1">
                    <a:latin typeface="+mn-lt"/>
                  </a:rPr>
                  <a:t>của</a:t>
                </a:r>
                <a:r>
                  <a:rPr lang="en-US" sz="2000" dirty="0">
                    <a:latin typeface="+mn-lt"/>
                  </a:rPr>
                  <a:t> G </a:t>
                </a:r>
                <a:r>
                  <a:rPr lang="en-US" sz="2000" dirty="0" err="1">
                    <a:latin typeface="+mn-lt"/>
                  </a:rPr>
                  <a:t>được</a:t>
                </a:r>
                <a:r>
                  <a:rPr lang="en-US" sz="2000" dirty="0">
                    <a:latin typeface="+mn-lt"/>
                  </a:rPr>
                  <a:t> </a:t>
                </a:r>
                <a:r>
                  <a:rPr lang="en-US" sz="2000" dirty="0" err="1">
                    <a:latin typeface="+mn-lt"/>
                  </a:rPr>
                  <a:t>hình</a:t>
                </a:r>
                <a:r>
                  <a:rPr lang="en-US" sz="2000" dirty="0">
                    <a:latin typeface="+mn-lt"/>
                  </a:rPr>
                  <a:t> </a:t>
                </a:r>
                <a:r>
                  <a:rPr lang="en-US" sz="2000" dirty="0" err="1">
                    <a:latin typeface="+mn-lt"/>
                  </a:rPr>
                  <a:t>thành</a:t>
                </a:r>
                <a:r>
                  <a:rPr lang="en-US" sz="2000" dirty="0">
                    <a:latin typeface="+mn-lt"/>
                  </a:rPr>
                  <a:t> </a:t>
                </a:r>
                <a:r>
                  <a:rPr lang="en-US" sz="2000" dirty="0" err="1">
                    <a:latin typeface="+mn-lt"/>
                  </a:rPr>
                  <a:t>từ</a:t>
                </a:r>
                <a:r>
                  <a:rPr lang="en-US" sz="2000" dirty="0">
                    <a:latin typeface="+mn-lt"/>
                  </a:rPr>
                  <a:t> </a:t>
                </a:r>
                <a:r>
                  <a:rPr lang="en-US" sz="2000" dirty="0" err="1">
                    <a:latin typeface="+mn-lt"/>
                  </a:rPr>
                  <a:t>hai</a:t>
                </a:r>
                <a:r>
                  <a:rPr lang="en-US" sz="2000" dirty="0">
                    <a:latin typeface="+mn-lt"/>
                  </a:rPr>
                  <a:t> </a:t>
                </a:r>
                <a:r>
                  <a:rPr lang="en-US" sz="2000" dirty="0" err="1">
                    <a:latin typeface="+mn-lt"/>
                  </a:rPr>
                  <a:t>công</a:t>
                </a:r>
                <a:r>
                  <a:rPr lang="en-US" sz="2000" dirty="0">
                    <a:latin typeface="+mn-lt"/>
                  </a:rPr>
                  <a:t> </a:t>
                </a:r>
                <a:r>
                  <a:rPr lang="en-US" sz="2000" dirty="0" err="1">
                    <a:latin typeface="+mn-lt"/>
                  </a:rPr>
                  <a:t>đoạn</a:t>
                </a:r>
                <a:r>
                  <a:rPr lang="en-US" sz="2000" dirty="0">
                    <a:latin typeface="+mn-lt"/>
                  </a:rPr>
                  <a:t>.</a:t>
                </a:r>
              </a:p>
              <a:p>
                <a:pPr marL="482600" indent="-342900" algn="just">
                  <a:lnSpc>
                    <a:spcPct val="150000"/>
                  </a:lnSpc>
                  <a:buFont typeface="Wingdings" panose="05000000000000000000" pitchFamily="2" charset="2"/>
                  <a:buChar char="§"/>
                </a:pPr>
                <a:r>
                  <a:rPr lang="en-US" sz="2000" b="1" dirty="0">
                    <a:latin typeface="+mn-lt"/>
                  </a:rPr>
                  <a:t>CĐ1: </a:t>
                </a:r>
                <a:r>
                  <a:rPr lang="en-US" sz="2000" dirty="0" err="1">
                    <a:latin typeface="+mn-lt"/>
                  </a:rPr>
                  <a:t>Chọn</a:t>
                </a:r>
                <a:r>
                  <a:rPr lang="en-US" sz="2000" dirty="0">
                    <a:latin typeface="+mn-lt"/>
                  </a:rPr>
                  <a:t> 5 </a:t>
                </a:r>
                <a:r>
                  <a:rPr lang="en-US" sz="2000" dirty="0" err="1">
                    <a:latin typeface="+mn-lt"/>
                  </a:rPr>
                  <a:t>phần</a:t>
                </a:r>
                <a:r>
                  <a:rPr lang="en-US" sz="2000" dirty="0">
                    <a:latin typeface="+mn-lt"/>
                  </a:rPr>
                  <a:t> </a:t>
                </a:r>
                <a:r>
                  <a:rPr lang="en-US" sz="2000" dirty="0" err="1">
                    <a:latin typeface="+mn-lt"/>
                  </a:rPr>
                  <a:t>tử</a:t>
                </a:r>
                <a:r>
                  <a:rPr lang="en-US" sz="2000" dirty="0">
                    <a:latin typeface="+mn-lt"/>
                  </a:rPr>
                  <a:t> </a:t>
                </a:r>
                <a:r>
                  <a:rPr lang="en-US" sz="2000" dirty="0" err="1">
                    <a:latin typeface="+mn-lt"/>
                  </a:rPr>
                  <a:t>trong</a:t>
                </a:r>
                <a:r>
                  <a:rPr lang="en-US" sz="2000" dirty="0">
                    <a:latin typeface="+mn-lt"/>
                  </a:rPr>
                  <a:t> </a:t>
                </a:r>
                <a:r>
                  <a:rPr lang="en-US" sz="2000" dirty="0" err="1">
                    <a:latin typeface="+mn-lt"/>
                  </a:rPr>
                  <a:t>tập</a:t>
                </a:r>
                <a:r>
                  <a:rPr lang="en-US" sz="2000" dirty="0">
                    <a:latin typeface="+mn-lt"/>
                  </a:rPr>
                  <a:t> {5; 13; 20; 31; 32; 35}, </a:t>
                </a:r>
                <a:r>
                  <a:rPr lang="en-US" sz="2000" dirty="0" err="1">
                    <a:latin typeface="+mn-lt"/>
                  </a:rPr>
                  <a:t>có</a:t>
                </a:r>
                <a:r>
                  <a:rPr lang="en-US" sz="2000" dirty="0">
                    <a:latin typeface="+mn-lt"/>
                  </a:rPr>
                  <a:t> </a:t>
                </a:r>
                <a14:m>
                  <m:oMath xmlns:m="http://schemas.openxmlformats.org/officeDocument/2006/math">
                    <m:sSubSup>
                      <m:sSubSupPr>
                        <m:ctrlPr>
                          <a:rPr lang="en-US" sz="2000" i="1">
                            <a:latin typeface="+mn-lt"/>
                          </a:rPr>
                        </m:ctrlPr>
                      </m:sSubSupPr>
                      <m:e>
                        <m:r>
                          <a:rPr lang="en-US" sz="2000" i="1">
                            <a:latin typeface="+mn-lt"/>
                          </a:rPr>
                          <m:t>𝐶</m:t>
                        </m:r>
                      </m:e>
                      <m:sub>
                        <m:r>
                          <a:rPr lang="en-US" sz="2000" i="1">
                            <a:latin typeface="+mn-lt"/>
                          </a:rPr>
                          <m:t>6</m:t>
                        </m:r>
                      </m:sub>
                      <m:sup>
                        <m:r>
                          <a:rPr lang="en-US" sz="2000" i="1">
                            <a:latin typeface="+mn-lt"/>
                          </a:rPr>
                          <m:t>5</m:t>
                        </m:r>
                      </m:sup>
                    </m:sSubSup>
                    <m:r>
                      <a:rPr lang="en-US" sz="2000" i="1">
                        <a:latin typeface="+mn-lt"/>
                      </a:rPr>
                      <m:t>=6</m:t>
                    </m:r>
                  </m:oMath>
                </a14:m>
                <a:r>
                  <a:rPr lang="en-US" sz="2000" dirty="0">
                    <a:latin typeface="+mn-lt"/>
                  </a:rPr>
                  <a:t> (</a:t>
                </a:r>
                <a:r>
                  <a:rPr lang="en-US" sz="2000" dirty="0" err="1">
                    <a:latin typeface="+mn-lt"/>
                  </a:rPr>
                  <a:t>cách</a:t>
                </a:r>
                <a:r>
                  <a:rPr lang="en-US" sz="2000" dirty="0">
                    <a:latin typeface="+mn-lt"/>
                  </a:rPr>
                  <a:t> </a:t>
                </a:r>
                <a:r>
                  <a:rPr lang="en-US" sz="2000" dirty="0" err="1">
                    <a:latin typeface="+mn-lt"/>
                  </a:rPr>
                  <a:t>chọn</a:t>
                </a:r>
                <a:r>
                  <a:rPr lang="en-US" sz="2000" dirty="0">
                    <a:latin typeface="+mn-lt"/>
                  </a:rPr>
                  <a:t>).</a:t>
                </a:r>
              </a:p>
              <a:p>
                <a:pPr marL="482600" indent="-342900" algn="just">
                  <a:lnSpc>
                    <a:spcPct val="150000"/>
                  </a:lnSpc>
                  <a:buFont typeface="Wingdings" panose="05000000000000000000" pitchFamily="2" charset="2"/>
                  <a:buChar char="§"/>
                </a:pPr>
                <a:r>
                  <a:rPr lang="en-US" sz="2000" b="1" dirty="0">
                    <a:latin typeface="+mn-lt"/>
                  </a:rPr>
                  <a:t>CĐ2: </a:t>
                </a:r>
                <a:r>
                  <a:rPr lang="en-US" sz="2000" dirty="0" err="1">
                    <a:latin typeface="+mn-lt"/>
                  </a:rPr>
                  <a:t>Chọn</a:t>
                </a:r>
                <a:r>
                  <a:rPr lang="en-US" sz="2000" dirty="0">
                    <a:latin typeface="+mn-lt"/>
                  </a:rPr>
                  <a:t> 1 </a:t>
                </a:r>
                <a:r>
                  <a:rPr lang="en-US" sz="2000" dirty="0" err="1">
                    <a:latin typeface="+mn-lt"/>
                  </a:rPr>
                  <a:t>phần</a:t>
                </a:r>
                <a:r>
                  <a:rPr lang="en-US" sz="2000" dirty="0">
                    <a:latin typeface="+mn-lt"/>
                  </a:rPr>
                  <a:t> </a:t>
                </a:r>
                <a:r>
                  <a:rPr lang="en-US" sz="2000" dirty="0" err="1">
                    <a:latin typeface="+mn-lt"/>
                  </a:rPr>
                  <a:t>tử</a:t>
                </a:r>
                <a:r>
                  <a:rPr lang="en-US" sz="2000" dirty="0">
                    <a:latin typeface="+mn-lt"/>
                  </a:rPr>
                  <a:t> </a:t>
                </a:r>
                <a:r>
                  <a:rPr lang="en-US" sz="2000" dirty="0" err="1">
                    <a:latin typeface="+mn-lt"/>
                  </a:rPr>
                  <a:t>còn</a:t>
                </a:r>
                <a:r>
                  <a:rPr lang="en-US" sz="2000" dirty="0">
                    <a:latin typeface="+mn-lt"/>
                  </a:rPr>
                  <a:t> </a:t>
                </a:r>
                <a:r>
                  <a:rPr lang="en-US" sz="2000" dirty="0" err="1">
                    <a:latin typeface="+mn-lt"/>
                  </a:rPr>
                  <a:t>lại</a:t>
                </a:r>
                <a:r>
                  <a:rPr lang="en-US" sz="2000" dirty="0">
                    <a:latin typeface="+mn-lt"/>
                  </a:rPr>
                  <a:t> </a:t>
                </a:r>
                <a:r>
                  <a:rPr lang="en-US" sz="2000" dirty="0" err="1">
                    <a:latin typeface="+mn-lt"/>
                  </a:rPr>
                  <a:t>trong</a:t>
                </a:r>
                <a:r>
                  <a:rPr lang="en-US" sz="2000" dirty="0">
                    <a:latin typeface="+mn-lt"/>
                  </a:rPr>
                  <a:t> 39 </a:t>
                </a:r>
                <a:r>
                  <a:rPr lang="en-US" sz="2000" dirty="0" err="1">
                    <a:latin typeface="+mn-lt"/>
                  </a:rPr>
                  <a:t>phần</a:t>
                </a:r>
                <a:r>
                  <a:rPr lang="en-US" sz="2000" dirty="0">
                    <a:latin typeface="+mn-lt"/>
                  </a:rPr>
                  <a:t> </a:t>
                </a:r>
                <a:r>
                  <a:rPr lang="en-US" sz="2000" dirty="0" err="1">
                    <a:latin typeface="+mn-lt"/>
                  </a:rPr>
                  <a:t>tử</a:t>
                </a:r>
                <a:r>
                  <a:rPr lang="en-US" sz="2000" dirty="0">
                    <a:latin typeface="+mn-lt"/>
                  </a:rPr>
                  <a:t> </a:t>
                </a:r>
                <a:r>
                  <a:rPr lang="en-US" sz="2000" dirty="0" err="1">
                    <a:latin typeface="+mn-lt"/>
                  </a:rPr>
                  <a:t>không</a:t>
                </a:r>
                <a:r>
                  <a:rPr lang="en-US" sz="2000" dirty="0">
                    <a:latin typeface="+mn-lt"/>
                  </a:rPr>
                  <a:t> </a:t>
                </a:r>
                <a:r>
                  <a:rPr lang="en-US" sz="2000" dirty="0" err="1">
                    <a:latin typeface="+mn-lt"/>
                  </a:rPr>
                  <a:t>thuộc</a:t>
                </a:r>
                <a:r>
                  <a:rPr lang="en-US" sz="2000" dirty="0">
                    <a:latin typeface="+mn-lt"/>
                  </a:rPr>
                  <a:t> </a:t>
                </a:r>
                <a:r>
                  <a:rPr lang="en-US" sz="2000" dirty="0" err="1">
                    <a:latin typeface="+mn-lt"/>
                  </a:rPr>
                  <a:t>tập</a:t>
                </a:r>
                <a:r>
                  <a:rPr lang="en-US" sz="2000" dirty="0">
                    <a:latin typeface="+mn-lt"/>
                  </a:rPr>
                  <a:t> {5; 13; 20; 31; 32; 35}, </a:t>
                </a:r>
                <a:r>
                  <a:rPr lang="en-US" sz="2000" dirty="0" err="1">
                    <a:latin typeface="+mn-lt"/>
                  </a:rPr>
                  <a:t>có</a:t>
                </a:r>
                <a:r>
                  <a:rPr lang="en-US" sz="2000" dirty="0">
                    <a:latin typeface="+mn-lt"/>
                  </a:rPr>
                  <a:t> </a:t>
                </a:r>
                <a14:m>
                  <m:oMath xmlns:m="http://schemas.openxmlformats.org/officeDocument/2006/math">
                    <m:sSubSup>
                      <m:sSubSupPr>
                        <m:ctrlPr>
                          <a:rPr lang="en-US" sz="2000" i="1">
                            <a:latin typeface="+mn-lt"/>
                          </a:rPr>
                        </m:ctrlPr>
                      </m:sSubSupPr>
                      <m:e>
                        <m:r>
                          <a:rPr lang="en-US" sz="2000" i="1">
                            <a:latin typeface="+mn-lt"/>
                          </a:rPr>
                          <m:t>𝐶</m:t>
                        </m:r>
                      </m:e>
                      <m:sub>
                        <m:r>
                          <a:rPr lang="en-US" sz="2000" i="1">
                            <a:latin typeface="+mn-lt"/>
                          </a:rPr>
                          <m:t>39</m:t>
                        </m:r>
                      </m:sub>
                      <m:sup>
                        <m:r>
                          <a:rPr lang="en-US" sz="2000" i="1">
                            <a:latin typeface="+mn-lt"/>
                          </a:rPr>
                          <m:t>1</m:t>
                        </m:r>
                      </m:sup>
                    </m:sSubSup>
                    <m:r>
                      <a:rPr lang="en-US" sz="2000" i="1">
                        <a:latin typeface="+mn-lt"/>
                      </a:rPr>
                      <m:t>=39</m:t>
                    </m:r>
                  </m:oMath>
                </a14:m>
                <a:r>
                  <a:rPr lang="en-US" sz="2000" dirty="0">
                    <a:latin typeface="+mn-lt"/>
                  </a:rPr>
                  <a:t> (</a:t>
                </a:r>
                <a:r>
                  <a:rPr lang="en-US" sz="2000" dirty="0" err="1">
                    <a:latin typeface="+mn-lt"/>
                  </a:rPr>
                  <a:t>cách</a:t>
                </a:r>
                <a:r>
                  <a:rPr lang="en-US" sz="2000" dirty="0">
                    <a:latin typeface="+mn-lt"/>
                  </a:rPr>
                  <a:t> </a:t>
                </a:r>
                <a:r>
                  <a:rPr lang="en-US" sz="2000" dirty="0" err="1">
                    <a:latin typeface="+mn-lt"/>
                  </a:rPr>
                  <a:t>chọn</a:t>
                </a:r>
                <a:r>
                  <a:rPr lang="en-US" sz="2000" dirty="0">
                    <a:latin typeface="+mn-lt"/>
                  </a:rPr>
                  <a:t>).</a:t>
                </a:r>
              </a:p>
              <a:p>
                <a:pPr algn="just">
                  <a:lnSpc>
                    <a:spcPct val="150000"/>
                  </a:lnSpc>
                </a:pPr>
                <a14:m>
                  <m:oMath xmlns:m="http://schemas.openxmlformats.org/officeDocument/2006/math">
                    <m:r>
                      <a:rPr lang="en-US" sz="2000" b="0" i="1" dirty="0" smtClean="0">
                        <a:latin typeface="Cambria Math" panose="02040503050406030204" pitchFamily="18" charset="0"/>
                      </a:rPr>
                      <m:t>⇒ </m:t>
                    </m:r>
                  </m:oMath>
                </a14:m>
                <a:r>
                  <a:rPr lang="en-US" sz="2000" dirty="0">
                    <a:latin typeface="+mn-lt"/>
                  </a:rPr>
                  <a:t>n(G) = 6. 39 = 234 (</a:t>
                </a:r>
                <a:r>
                  <a:rPr lang="en-US" sz="2000" dirty="0" err="1">
                    <a:latin typeface="+mn-lt"/>
                  </a:rPr>
                  <a:t>phần</a:t>
                </a:r>
                <a:r>
                  <a:rPr lang="en-US" sz="2000" dirty="0">
                    <a:latin typeface="+mn-lt"/>
                  </a:rPr>
                  <a:t> </a:t>
                </a:r>
                <a:r>
                  <a:rPr lang="en-US" sz="2000" dirty="0" err="1">
                    <a:latin typeface="+mn-lt"/>
                  </a:rPr>
                  <a:t>tử</a:t>
                </a:r>
                <a:r>
                  <a:rPr lang="en-US" sz="2000" dirty="0">
                    <a:latin typeface="+mn-lt"/>
                  </a:rPr>
                  <a:t>).</a:t>
                </a:r>
              </a:p>
              <a:p>
                <a:pPr algn="just">
                  <a:lnSpc>
                    <a:spcPct val="150000"/>
                  </a:lnSpc>
                </a:pPr>
                <a:r>
                  <a:rPr lang="en-US" sz="2000" dirty="0" err="1">
                    <a:latin typeface="+mn-lt"/>
                  </a:rPr>
                  <a:t>Vậy</a:t>
                </a:r>
                <a:r>
                  <a:rPr lang="en-US" sz="2000" dirty="0">
                    <a:latin typeface="+mn-lt"/>
                  </a:rPr>
                  <a:t> P(G) = </a:t>
                </a:r>
                <a14:m>
                  <m:oMath xmlns:m="http://schemas.openxmlformats.org/officeDocument/2006/math">
                    <m:f>
                      <m:fPr>
                        <m:ctrlPr>
                          <a:rPr lang="en-US" sz="2000" i="1">
                            <a:latin typeface="+mn-lt"/>
                          </a:rPr>
                        </m:ctrlPr>
                      </m:fPr>
                      <m:num>
                        <m:r>
                          <a:rPr lang="en-US" sz="2000" i="1">
                            <a:latin typeface="+mn-lt"/>
                          </a:rPr>
                          <m:t>234</m:t>
                        </m:r>
                      </m:num>
                      <m:den>
                        <m:sSubSup>
                          <m:sSubSupPr>
                            <m:ctrlPr>
                              <a:rPr lang="en-US" sz="2000" i="1">
                                <a:latin typeface="+mn-lt"/>
                              </a:rPr>
                            </m:ctrlPr>
                          </m:sSubSupPr>
                          <m:e>
                            <m:r>
                              <a:rPr lang="en-US" sz="2000" i="1">
                                <a:latin typeface="+mn-lt"/>
                              </a:rPr>
                              <m:t>𝐶</m:t>
                            </m:r>
                          </m:e>
                          <m:sub>
                            <m:r>
                              <a:rPr lang="en-US" sz="2000" i="1">
                                <a:latin typeface="+mn-lt"/>
                              </a:rPr>
                              <m:t>45</m:t>
                            </m:r>
                          </m:sub>
                          <m:sup>
                            <m:r>
                              <a:rPr lang="en-US" sz="2000" i="1">
                                <a:latin typeface="+mn-lt"/>
                              </a:rPr>
                              <m:t>6</m:t>
                            </m:r>
                          </m:sup>
                        </m:sSubSup>
                      </m:den>
                    </m:f>
                    <m:r>
                      <a:rPr lang="en-US" sz="2000" i="1">
                        <a:latin typeface="+mn-lt"/>
                      </a:rPr>
                      <m:t>=</m:t>
                    </m:r>
                    <m:f>
                      <m:fPr>
                        <m:ctrlPr>
                          <a:rPr lang="en-US" sz="2000" i="1">
                            <a:latin typeface="+mn-lt"/>
                          </a:rPr>
                        </m:ctrlPr>
                      </m:fPr>
                      <m:num>
                        <m:r>
                          <a:rPr lang="en-US" sz="2000" i="1">
                            <a:latin typeface="+mn-lt"/>
                          </a:rPr>
                          <m:t>39</m:t>
                        </m:r>
                      </m:num>
                      <m:den>
                        <m:r>
                          <a:rPr lang="en-US" sz="2000" i="1">
                            <a:latin typeface="+mn-lt"/>
                          </a:rPr>
                          <m:t>1357510</m:t>
                        </m:r>
                      </m:den>
                    </m:f>
                  </m:oMath>
                </a14:m>
                <a:r>
                  <a:rPr lang="en-US" sz="2000" dirty="0">
                    <a:latin typeface="+mn-lt"/>
                  </a:rPr>
                  <a:t>.</a:t>
                </a:r>
              </a:p>
            </p:txBody>
          </p:sp>
        </mc:Choice>
        <mc:Fallback>
          <p:sp>
            <p:nvSpPr>
              <p:cNvPr id="5" name="Google Shape;13941;p38">
                <a:extLst>
                  <a:ext uri="{FF2B5EF4-FFF2-40B4-BE49-F238E27FC236}">
                    <a16:creationId xmlns:a16="http://schemas.microsoft.com/office/drawing/2014/main" id="{EDB4724D-0985-4924-92EB-41C5808A7D78}"/>
                  </a:ext>
                </a:extLst>
              </p:cNvPr>
              <p:cNvSpPr txBox="1">
                <a:spLocks noRot="1" noChangeAspect="1" noMove="1" noResize="1" noEditPoints="1" noAdjustHandles="1" noChangeArrowheads="1" noChangeShapeType="1" noTextEdit="1"/>
              </p:cNvSpPr>
              <p:nvPr/>
            </p:nvSpPr>
            <p:spPr>
              <a:xfrm>
                <a:off x="303736" y="673126"/>
                <a:ext cx="8536528" cy="4370166"/>
              </a:xfrm>
              <a:prstGeom prst="rect">
                <a:avLst/>
              </a:prstGeom>
              <a:blipFill>
                <a:blip r:embed="rId2"/>
                <a:stretch>
                  <a:fillRect r="-714"/>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3249357872"/>
      </p:ext>
    </p:extLst>
  </p:cSld>
  <p:clrMapOvr>
    <a:masterClrMapping/>
  </p:clrMapOvr>
  <mc:AlternateContent xmlns:mc="http://schemas.openxmlformats.org/markup-compatibility/2006">
    <mc:Choice xmlns:p159="http://schemas.microsoft.com/office/powerpoint/2015/09/main" Requires="p159">
      <p:transition spd="med">
        <p159:morph option="byObject"/>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additive="base">
                                        <p:cTn id="31"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 calcmode="lin" valueType="num">
                                      <p:cBhvr additive="base">
                                        <p:cTn id="37"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pic>
        <p:nvPicPr>
          <p:cNvPr id="89" name="Picture 88">
            <a:extLst>
              <a:ext uri="{FF2B5EF4-FFF2-40B4-BE49-F238E27FC236}">
                <a16:creationId xmlns:a16="http://schemas.microsoft.com/office/drawing/2014/main" id="{3A093204-F94C-EF28-B83D-5535534EFC91}"/>
              </a:ext>
            </a:extLst>
          </p:cNvPr>
          <p:cNvPicPr>
            <a:picLocks noChangeAspect="1"/>
          </p:cNvPicPr>
          <p:nvPr/>
        </p:nvPicPr>
        <p:blipFill>
          <a:blip r:embed="rId2"/>
          <a:stretch>
            <a:fillRect/>
          </a:stretch>
        </p:blipFill>
        <p:spPr>
          <a:xfrm>
            <a:off x="2019285" y="297684"/>
            <a:ext cx="4468008" cy="2812718"/>
          </a:xfrm>
          <a:prstGeom prst="rect">
            <a:avLst/>
          </a:prstGeom>
        </p:spPr>
      </p:pic>
      <p:sp>
        <p:nvSpPr>
          <p:cNvPr id="2" name="AutoShape 2"/>
          <p:cNvSpPr/>
          <p:nvPr/>
        </p:nvSpPr>
        <p:spPr>
          <a:xfrm>
            <a:off x="-102036" y="4556500"/>
            <a:ext cx="9348072" cy="587000"/>
          </a:xfrm>
          <a:prstGeom prst="rect">
            <a:avLst/>
          </a:prstGeom>
          <a:solidFill>
            <a:srgbClr val="FFD68B">
              <a:alpha val="52157"/>
            </a:srgbClr>
          </a:solidFill>
        </p:spPr>
        <p:txBody>
          <a:bodyPr/>
          <a:lstStyle/>
          <a:p>
            <a:pPr defTabSz="685800">
              <a:buClrTx/>
            </a:pPr>
            <a:endParaRPr lang="en-US" sz="1350" kern="1200" dirty="0">
              <a:solidFill>
                <a:prstClr val="black"/>
              </a:solidFill>
              <a:latin typeface="Calibri"/>
              <a:ea typeface="+mn-ea"/>
            </a:endParaRPr>
          </a:p>
        </p:txBody>
      </p:sp>
      <p:pic>
        <p:nvPicPr>
          <p:cNvPr id="49" name="Picture 3">
            <a:extLst>
              <a:ext uri="{FF2B5EF4-FFF2-40B4-BE49-F238E27FC236}">
                <a16:creationId xmlns:a16="http://schemas.microsoft.com/office/drawing/2014/main" id="{19C5C679-C4C3-34B9-4478-B81153F637C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3553125" y="4165712"/>
            <a:ext cx="2757040" cy="891443"/>
          </a:xfrm>
          <a:prstGeom prst="rect">
            <a:avLst/>
          </a:prstGeom>
        </p:spPr>
      </p:pic>
      <p:pic>
        <p:nvPicPr>
          <p:cNvPr id="50" name="Picture 2">
            <a:extLst>
              <a:ext uri="{FF2B5EF4-FFF2-40B4-BE49-F238E27FC236}">
                <a16:creationId xmlns:a16="http://schemas.microsoft.com/office/drawing/2014/main" id="{834EEA5A-064A-2F6A-6412-4294389B6D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6269213" y="2143352"/>
            <a:ext cx="1805999" cy="2812718"/>
          </a:xfrm>
          <a:prstGeom prst="rect">
            <a:avLst/>
          </a:prstGeom>
        </p:spPr>
      </p:pic>
      <p:pic>
        <p:nvPicPr>
          <p:cNvPr id="52" name="Picture 12">
            <a:extLst>
              <a:ext uri="{FF2B5EF4-FFF2-40B4-BE49-F238E27FC236}">
                <a16:creationId xmlns:a16="http://schemas.microsoft.com/office/drawing/2014/main" id="{DA6028BD-894C-6C77-1837-8401FA0C78F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2108357" y="1776882"/>
            <a:ext cx="438869" cy="1183467"/>
          </a:xfrm>
          <a:prstGeom prst="rect">
            <a:avLst/>
          </a:prstGeom>
        </p:spPr>
      </p:pic>
      <p:pic>
        <p:nvPicPr>
          <p:cNvPr id="53" name="Picture 16">
            <a:extLst>
              <a:ext uri="{FF2B5EF4-FFF2-40B4-BE49-F238E27FC236}">
                <a16:creationId xmlns:a16="http://schemas.microsoft.com/office/drawing/2014/main" id="{317E086C-52E1-A825-FEB4-6821D86543DF}"/>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5969961" y="1921491"/>
            <a:ext cx="455764" cy="1037792"/>
          </a:xfrm>
          <a:prstGeom prst="rect">
            <a:avLst/>
          </a:prstGeom>
        </p:spPr>
      </p:pic>
      <p:pic>
        <p:nvPicPr>
          <p:cNvPr id="54" name="Picture 5">
            <a:extLst>
              <a:ext uri="{FF2B5EF4-FFF2-40B4-BE49-F238E27FC236}">
                <a16:creationId xmlns:a16="http://schemas.microsoft.com/office/drawing/2014/main" id="{1904011A-7D06-6519-4797-97222C4CA2D1}"/>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7966177" y="3162358"/>
            <a:ext cx="1122565" cy="1793712"/>
          </a:xfrm>
          <a:prstGeom prst="rect">
            <a:avLst/>
          </a:prstGeom>
        </p:spPr>
      </p:pic>
      <p:pic>
        <p:nvPicPr>
          <p:cNvPr id="56" name="Picture 6">
            <a:extLst>
              <a:ext uri="{FF2B5EF4-FFF2-40B4-BE49-F238E27FC236}">
                <a16:creationId xmlns:a16="http://schemas.microsoft.com/office/drawing/2014/main" id="{BB899D72-AE39-043F-43CD-8ED53744A2C1}"/>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a:off x="1910194" y="3008106"/>
            <a:ext cx="1853993" cy="2087046"/>
          </a:xfrm>
          <a:prstGeom prst="rect">
            <a:avLst/>
          </a:prstGeom>
        </p:spPr>
      </p:pic>
      <p:sp>
        <p:nvSpPr>
          <p:cNvPr id="58" name="Title 1">
            <a:extLst>
              <a:ext uri="{FF2B5EF4-FFF2-40B4-BE49-F238E27FC236}">
                <a16:creationId xmlns:a16="http://schemas.microsoft.com/office/drawing/2014/main" id="{C06FE0F7-9821-FAE8-347D-753E1257D69F}"/>
              </a:ext>
            </a:extLst>
          </p:cNvPr>
          <p:cNvSpPr txBox="1">
            <a:spLocks/>
          </p:cNvSpPr>
          <p:nvPr/>
        </p:nvSpPr>
        <p:spPr>
          <a:xfrm>
            <a:off x="2722195" y="473665"/>
            <a:ext cx="1005878" cy="994172"/>
          </a:xfrm>
          <a:prstGeom prst="rect">
            <a:avLst/>
          </a:prstGeom>
        </p:spPr>
        <p:txBody>
          <a:bodyPr vert="horz" lIns="68580" tIns="34290" rIns="68580" bIns="3429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685800">
              <a:buClrTx/>
            </a:pPr>
            <a:r>
              <a:rPr lang="en-US" sz="4950" b="1" dirty="0">
                <a:solidFill>
                  <a:prstClr val="black"/>
                </a:solidFill>
                <a:latin typeface="Arial" panose="020B0604020202020204" pitchFamily="34" charset="0"/>
                <a:cs typeface="Arial" panose="020B0604020202020204" pitchFamily="34" charset="0"/>
              </a:rPr>
              <a:t>Ô</a:t>
            </a:r>
          </a:p>
        </p:txBody>
      </p:sp>
      <p:sp>
        <p:nvSpPr>
          <p:cNvPr id="59" name="Title 1">
            <a:extLst>
              <a:ext uri="{FF2B5EF4-FFF2-40B4-BE49-F238E27FC236}">
                <a16:creationId xmlns:a16="http://schemas.microsoft.com/office/drawing/2014/main" id="{6990B74C-05D6-F1FA-A9EE-557EE9AA89EB}"/>
              </a:ext>
            </a:extLst>
          </p:cNvPr>
          <p:cNvSpPr txBox="1">
            <a:spLocks/>
          </p:cNvSpPr>
          <p:nvPr/>
        </p:nvSpPr>
        <p:spPr>
          <a:xfrm>
            <a:off x="4060700" y="473665"/>
            <a:ext cx="2195297" cy="994172"/>
          </a:xfrm>
          <a:prstGeom prst="rect">
            <a:avLst/>
          </a:prstGeom>
        </p:spPr>
        <p:txBody>
          <a:bodyPr vert="horz" lIns="68580" tIns="34290" rIns="68580" bIns="3429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685800">
              <a:buClrTx/>
            </a:pPr>
            <a:r>
              <a:rPr lang="en-US" sz="4950" b="1" dirty="0">
                <a:solidFill>
                  <a:prstClr val="black"/>
                </a:solidFill>
                <a:latin typeface="Arial" panose="020B0604020202020204" pitchFamily="34" charset="0"/>
                <a:cs typeface="Arial" panose="020B0604020202020204" pitchFamily="34" charset="0"/>
              </a:rPr>
              <a:t>CỬA</a:t>
            </a:r>
          </a:p>
        </p:txBody>
      </p:sp>
      <p:sp>
        <p:nvSpPr>
          <p:cNvPr id="60" name="Title 1">
            <a:extLst>
              <a:ext uri="{FF2B5EF4-FFF2-40B4-BE49-F238E27FC236}">
                <a16:creationId xmlns:a16="http://schemas.microsoft.com/office/drawing/2014/main" id="{891492C5-7E67-F937-9BDE-3ABE29F9D80C}"/>
              </a:ext>
            </a:extLst>
          </p:cNvPr>
          <p:cNvSpPr txBox="1">
            <a:spLocks/>
          </p:cNvSpPr>
          <p:nvPr/>
        </p:nvSpPr>
        <p:spPr>
          <a:xfrm>
            <a:off x="2722195" y="1620119"/>
            <a:ext cx="1005878" cy="994172"/>
          </a:xfrm>
          <a:prstGeom prst="rect">
            <a:avLst/>
          </a:prstGeom>
        </p:spPr>
        <p:txBody>
          <a:bodyPr vert="horz" lIns="68580" tIns="34290" rIns="68580" bIns="3429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685800">
              <a:buClrTx/>
            </a:pPr>
            <a:r>
              <a:rPr lang="en-US" sz="4950" b="1" dirty="0">
                <a:solidFill>
                  <a:prstClr val="black"/>
                </a:solidFill>
                <a:latin typeface="Arial" panose="020B0604020202020204" pitchFamily="34" charset="0"/>
                <a:cs typeface="Arial" panose="020B0604020202020204" pitchFamily="34" charset="0"/>
              </a:rPr>
              <a:t>BÍ</a:t>
            </a:r>
          </a:p>
        </p:txBody>
      </p:sp>
      <p:sp>
        <p:nvSpPr>
          <p:cNvPr id="61" name="Title 1">
            <a:extLst>
              <a:ext uri="{FF2B5EF4-FFF2-40B4-BE49-F238E27FC236}">
                <a16:creationId xmlns:a16="http://schemas.microsoft.com/office/drawing/2014/main" id="{73745EEC-4140-F897-20C0-95FCBE08E1F2}"/>
              </a:ext>
            </a:extLst>
          </p:cNvPr>
          <p:cNvSpPr txBox="1">
            <a:spLocks/>
          </p:cNvSpPr>
          <p:nvPr/>
        </p:nvSpPr>
        <p:spPr>
          <a:xfrm>
            <a:off x="4060700" y="1620119"/>
            <a:ext cx="2195297" cy="994172"/>
          </a:xfrm>
          <a:prstGeom prst="rect">
            <a:avLst/>
          </a:prstGeom>
        </p:spPr>
        <p:txBody>
          <a:bodyPr vert="horz" lIns="68580" tIns="34290" rIns="68580" bIns="3429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defTabSz="685800">
              <a:buClrTx/>
            </a:pPr>
            <a:r>
              <a:rPr lang="en-US" sz="4950" b="1" dirty="0">
                <a:solidFill>
                  <a:prstClr val="black"/>
                </a:solidFill>
                <a:latin typeface="Arial" panose="020B0604020202020204" pitchFamily="34" charset="0"/>
                <a:cs typeface="Arial" panose="020B0604020202020204" pitchFamily="34" charset="0"/>
              </a:rPr>
              <a:t>MẬT</a:t>
            </a:r>
          </a:p>
        </p:txBody>
      </p:sp>
      <p:pic>
        <p:nvPicPr>
          <p:cNvPr id="90" name="Picture 7">
            <a:extLst>
              <a:ext uri="{FF2B5EF4-FFF2-40B4-BE49-F238E27FC236}">
                <a16:creationId xmlns:a16="http://schemas.microsoft.com/office/drawing/2014/main" id="{8DAB8E47-41E9-F786-8972-F8B83EC5A4F6}"/>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rcRect/>
          <a:stretch>
            <a:fillRect/>
          </a:stretch>
        </p:blipFill>
        <p:spPr>
          <a:xfrm>
            <a:off x="1066103" y="0"/>
            <a:ext cx="761881" cy="1543050"/>
          </a:xfrm>
          <a:prstGeom prst="rect">
            <a:avLst/>
          </a:prstGeom>
        </p:spPr>
      </p:pic>
      <p:pic>
        <p:nvPicPr>
          <p:cNvPr id="91" name="Picture 13">
            <a:extLst>
              <a:ext uri="{FF2B5EF4-FFF2-40B4-BE49-F238E27FC236}">
                <a16:creationId xmlns:a16="http://schemas.microsoft.com/office/drawing/2014/main" id="{BA892D2E-1107-145C-DAE8-075DA5B36647}"/>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a:fillRect/>
          </a:stretch>
        </p:blipFill>
        <p:spPr>
          <a:xfrm>
            <a:off x="7902036" y="1115293"/>
            <a:ext cx="827147" cy="1456459"/>
          </a:xfrm>
          <a:prstGeom prst="rect">
            <a:avLst/>
          </a:prstGeom>
        </p:spPr>
      </p:pic>
      <p:pic>
        <p:nvPicPr>
          <p:cNvPr id="92" name="Picture 14">
            <a:extLst>
              <a:ext uri="{FF2B5EF4-FFF2-40B4-BE49-F238E27FC236}">
                <a16:creationId xmlns:a16="http://schemas.microsoft.com/office/drawing/2014/main" id="{383207CA-FE7D-01BF-6E0A-71246034E63B}"/>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a:fillRect/>
          </a:stretch>
        </p:blipFill>
        <p:spPr>
          <a:xfrm>
            <a:off x="6967052" y="466581"/>
            <a:ext cx="649344" cy="1106837"/>
          </a:xfrm>
          <a:prstGeom prst="rect">
            <a:avLst/>
          </a:prstGeom>
        </p:spPr>
      </p:pic>
      <p:pic>
        <p:nvPicPr>
          <p:cNvPr id="93" name="Picture 17">
            <a:extLst>
              <a:ext uri="{FF2B5EF4-FFF2-40B4-BE49-F238E27FC236}">
                <a16:creationId xmlns:a16="http://schemas.microsoft.com/office/drawing/2014/main" id="{904495D8-0E5C-8B09-0C98-84ED69D8FFF2}"/>
              </a:ext>
            </a:extLst>
          </p:cNvPr>
          <p:cNvPicPr>
            <a:picLocks noChangeAspect="1"/>
          </p:cNvPicPr>
          <p:nvPr/>
        </p:nvPicPr>
        <p:blipFill>
          <a:blip r:embed="rId21" cstate="print">
            <a:extLst>
              <a:ext uri="{28A0092B-C50C-407E-A947-70E740481C1C}">
                <a14:useLocalDpi xmlns:a14="http://schemas.microsoft.com/office/drawing/2010/main" val="0"/>
              </a:ext>
              <a:ext uri="{96DAC541-7B7A-43D3-8B79-37D633B846F1}">
                <asvg:svgBlip xmlns:asvg="http://schemas.microsoft.com/office/drawing/2016/SVG/main" r:embed="rId22"/>
              </a:ext>
            </a:extLst>
          </a:blip>
          <a:srcRect/>
          <a:stretch>
            <a:fillRect/>
          </a:stretch>
        </p:blipFill>
        <p:spPr>
          <a:xfrm>
            <a:off x="243862" y="909245"/>
            <a:ext cx="760673" cy="1614159"/>
          </a:xfrm>
          <a:prstGeom prst="rect">
            <a:avLst/>
          </a:prstGeom>
        </p:spPr>
      </p:pic>
      <p:pic>
        <p:nvPicPr>
          <p:cNvPr id="57" name="Picture 10">
            <a:extLst>
              <a:ext uri="{FF2B5EF4-FFF2-40B4-BE49-F238E27FC236}">
                <a16:creationId xmlns:a16="http://schemas.microsoft.com/office/drawing/2014/main" id="{59482EC7-20F2-226A-F81A-3B77FA662896}"/>
              </a:ext>
            </a:extLst>
          </p:cNvPr>
          <p:cNvPicPr>
            <a:picLocks noChangeAspect="1"/>
          </p:cNvPicPr>
          <p:nvPr/>
        </p:nvPicPr>
        <p:blipFill rotWithShape="1">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rcRect t="52178" r="11108" b="9444"/>
          <a:stretch/>
        </p:blipFill>
        <p:spPr>
          <a:xfrm>
            <a:off x="4286045" y="3211486"/>
            <a:ext cx="1452119" cy="1593896"/>
          </a:xfrm>
          <a:prstGeom prst="rect">
            <a:avLst/>
          </a:prstGeom>
        </p:spPr>
      </p:pic>
      <p:pic>
        <p:nvPicPr>
          <p:cNvPr id="101" name="Picture 19">
            <a:extLst>
              <a:ext uri="{FF2B5EF4-FFF2-40B4-BE49-F238E27FC236}">
                <a16:creationId xmlns:a16="http://schemas.microsoft.com/office/drawing/2014/main" id="{C3F34072-909C-F99A-A007-3E7D203E4E39}"/>
              </a:ext>
            </a:extLst>
          </p:cNvPr>
          <p:cNvPicPr>
            <a:picLocks noChangeAspect="1"/>
          </p:cNvPicPr>
          <p:nvPr/>
        </p:nvPicPr>
        <p:blipFill>
          <a:blip r:embed="rId25" cstate="print">
            <a:extLst>
              <a:ext uri="{28A0092B-C50C-407E-A947-70E740481C1C}">
                <a14:useLocalDpi xmlns:a14="http://schemas.microsoft.com/office/drawing/2010/main" val="0"/>
              </a:ext>
              <a:ext uri="{96DAC541-7B7A-43D3-8B79-37D633B846F1}">
                <asvg:svgBlip xmlns:asvg="http://schemas.microsoft.com/office/drawing/2016/SVG/main" r:embed="rId26"/>
              </a:ext>
            </a:extLst>
          </a:blip>
          <a:srcRect/>
          <a:stretch>
            <a:fillRect/>
          </a:stretch>
        </p:blipFill>
        <p:spPr>
          <a:xfrm>
            <a:off x="344269" y="2865982"/>
            <a:ext cx="1210523" cy="2027393"/>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4000" fill="hold" grpId="0" nodeType="withEffect">
                                  <p:stCondLst>
                                    <p:cond delay="0"/>
                                  </p:stCondLst>
                                  <p:childTnLst>
                                    <p:animRot by="120000">
                                      <p:cBhvr>
                                        <p:cTn id="6" dur="100" fill="hold">
                                          <p:stCondLst>
                                            <p:cond delay="0"/>
                                          </p:stCondLst>
                                        </p:cTn>
                                        <p:tgtEl>
                                          <p:spTgt spid="58"/>
                                        </p:tgtEl>
                                        <p:attrNameLst>
                                          <p:attrName>r</p:attrName>
                                        </p:attrNameLst>
                                      </p:cBhvr>
                                    </p:animRot>
                                    <p:animRot by="-240000">
                                      <p:cBhvr>
                                        <p:cTn id="7" dur="200" fill="hold">
                                          <p:stCondLst>
                                            <p:cond delay="200"/>
                                          </p:stCondLst>
                                        </p:cTn>
                                        <p:tgtEl>
                                          <p:spTgt spid="58"/>
                                        </p:tgtEl>
                                        <p:attrNameLst>
                                          <p:attrName>r</p:attrName>
                                        </p:attrNameLst>
                                      </p:cBhvr>
                                    </p:animRot>
                                    <p:animRot by="240000">
                                      <p:cBhvr>
                                        <p:cTn id="8" dur="200" fill="hold">
                                          <p:stCondLst>
                                            <p:cond delay="400"/>
                                          </p:stCondLst>
                                        </p:cTn>
                                        <p:tgtEl>
                                          <p:spTgt spid="58"/>
                                        </p:tgtEl>
                                        <p:attrNameLst>
                                          <p:attrName>r</p:attrName>
                                        </p:attrNameLst>
                                      </p:cBhvr>
                                    </p:animRot>
                                    <p:animRot by="-240000">
                                      <p:cBhvr>
                                        <p:cTn id="9" dur="200" fill="hold">
                                          <p:stCondLst>
                                            <p:cond delay="600"/>
                                          </p:stCondLst>
                                        </p:cTn>
                                        <p:tgtEl>
                                          <p:spTgt spid="58"/>
                                        </p:tgtEl>
                                        <p:attrNameLst>
                                          <p:attrName>r</p:attrName>
                                        </p:attrNameLst>
                                      </p:cBhvr>
                                    </p:animRot>
                                    <p:animRot by="120000">
                                      <p:cBhvr>
                                        <p:cTn id="10" dur="200" fill="hold">
                                          <p:stCondLst>
                                            <p:cond delay="800"/>
                                          </p:stCondLst>
                                        </p:cTn>
                                        <p:tgtEl>
                                          <p:spTgt spid="58"/>
                                        </p:tgtEl>
                                        <p:attrNameLst>
                                          <p:attrName>r</p:attrName>
                                        </p:attrNameLst>
                                      </p:cBhvr>
                                    </p:animRot>
                                  </p:childTnLst>
                                </p:cTn>
                              </p:par>
                              <p:par>
                                <p:cTn id="11" presetID="32" presetClass="emph" presetSubtype="0" repeatCount="4000" fill="hold" grpId="0" nodeType="withEffect">
                                  <p:stCondLst>
                                    <p:cond delay="0"/>
                                  </p:stCondLst>
                                  <p:childTnLst>
                                    <p:animRot by="120000">
                                      <p:cBhvr>
                                        <p:cTn id="12" dur="100" fill="hold">
                                          <p:stCondLst>
                                            <p:cond delay="0"/>
                                          </p:stCondLst>
                                        </p:cTn>
                                        <p:tgtEl>
                                          <p:spTgt spid="60"/>
                                        </p:tgtEl>
                                        <p:attrNameLst>
                                          <p:attrName>r</p:attrName>
                                        </p:attrNameLst>
                                      </p:cBhvr>
                                    </p:animRot>
                                    <p:animRot by="-240000">
                                      <p:cBhvr>
                                        <p:cTn id="13" dur="200" fill="hold">
                                          <p:stCondLst>
                                            <p:cond delay="200"/>
                                          </p:stCondLst>
                                        </p:cTn>
                                        <p:tgtEl>
                                          <p:spTgt spid="60"/>
                                        </p:tgtEl>
                                        <p:attrNameLst>
                                          <p:attrName>r</p:attrName>
                                        </p:attrNameLst>
                                      </p:cBhvr>
                                    </p:animRot>
                                    <p:animRot by="240000">
                                      <p:cBhvr>
                                        <p:cTn id="14" dur="200" fill="hold">
                                          <p:stCondLst>
                                            <p:cond delay="400"/>
                                          </p:stCondLst>
                                        </p:cTn>
                                        <p:tgtEl>
                                          <p:spTgt spid="60"/>
                                        </p:tgtEl>
                                        <p:attrNameLst>
                                          <p:attrName>r</p:attrName>
                                        </p:attrNameLst>
                                      </p:cBhvr>
                                    </p:animRot>
                                    <p:animRot by="-240000">
                                      <p:cBhvr>
                                        <p:cTn id="15" dur="200" fill="hold">
                                          <p:stCondLst>
                                            <p:cond delay="600"/>
                                          </p:stCondLst>
                                        </p:cTn>
                                        <p:tgtEl>
                                          <p:spTgt spid="60"/>
                                        </p:tgtEl>
                                        <p:attrNameLst>
                                          <p:attrName>r</p:attrName>
                                        </p:attrNameLst>
                                      </p:cBhvr>
                                    </p:animRot>
                                    <p:animRot by="120000">
                                      <p:cBhvr>
                                        <p:cTn id="16" dur="200" fill="hold">
                                          <p:stCondLst>
                                            <p:cond delay="800"/>
                                          </p:stCondLst>
                                        </p:cTn>
                                        <p:tgtEl>
                                          <p:spTgt spid="60"/>
                                        </p:tgtEl>
                                        <p:attrNameLst>
                                          <p:attrName>r</p:attrName>
                                        </p:attrNameLst>
                                      </p:cBhvr>
                                    </p:animRot>
                                  </p:childTnLst>
                                </p:cTn>
                              </p:par>
                              <p:par>
                                <p:cTn id="17" presetID="32" presetClass="emph" presetSubtype="0" repeatCount="4000" fill="hold" grpId="0" nodeType="withEffect">
                                  <p:stCondLst>
                                    <p:cond delay="0"/>
                                  </p:stCondLst>
                                  <p:childTnLst>
                                    <p:animRot by="120000">
                                      <p:cBhvr>
                                        <p:cTn id="18" dur="100" fill="hold">
                                          <p:stCondLst>
                                            <p:cond delay="0"/>
                                          </p:stCondLst>
                                        </p:cTn>
                                        <p:tgtEl>
                                          <p:spTgt spid="61"/>
                                        </p:tgtEl>
                                        <p:attrNameLst>
                                          <p:attrName>r</p:attrName>
                                        </p:attrNameLst>
                                      </p:cBhvr>
                                    </p:animRot>
                                    <p:animRot by="-240000">
                                      <p:cBhvr>
                                        <p:cTn id="19" dur="200" fill="hold">
                                          <p:stCondLst>
                                            <p:cond delay="200"/>
                                          </p:stCondLst>
                                        </p:cTn>
                                        <p:tgtEl>
                                          <p:spTgt spid="61"/>
                                        </p:tgtEl>
                                        <p:attrNameLst>
                                          <p:attrName>r</p:attrName>
                                        </p:attrNameLst>
                                      </p:cBhvr>
                                    </p:animRot>
                                    <p:animRot by="240000">
                                      <p:cBhvr>
                                        <p:cTn id="20" dur="200" fill="hold">
                                          <p:stCondLst>
                                            <p:cond delay="400"/>
                                          </p:stCondLst>
                                        </p:cTn>
                                        <p:tgtEl>
                                          <p:spTgt spid="61"/>
                                        </p:tgtEl>
                                        <p:attrNameLst>
                                          <p:attrName>r</p:attrName>
                                        </p:attrNameLst>
                                      </p:cBhvr>
                                    </p:animRot>
                                    <p:animRot by="-240000">
                                      <p:cBhvr>
                                        <p:cTn id="21" dur="200" fill="hold">
                                          <p:stCondLst>
                                            <p:cond delay="600"/>
                                          </p:stCondLst>
                                        </p:cTn>
                                        <p:tgtEl>
                                          <p:spTgt spid="61"/>
                                        </p:tgtEl>
                                        <p:attrNameLst>
                                          <p:attrName>r</p:attrName>
                                        </p:attrNameLst>
                                      </p:cBhvr>
                                    </p:animRot>
                                    <p:animRot by="120000">
                                      <p:cBhvr>
                                        <p:cTn id="22" dur="200" fill="hold">
                                          <p:stCondLst>
                                            <p:cond delay="800"/>
                                          </p:stCondLst>
                                        </p:cTn>
                                        <p:tgtEl>
                                          <p:spTgt spid="61"/>
                                        </p:tgtEl>
                                        <p:attrNameLst>
                                          <p:attrName>r</p:attrName>
                                        </p:attrNameLst>
                                      </p:cBhvr>
                                    </p:animRot>
                                  </p:childTnLst>
                                </p:cTn>
                              </p:par>
                              <p:par>
                                <p:cTn id="23" presetID="32" presetClass="emph" presetSubtype="0" repeatCount="4000" fill="hold" grpId="0" nodeType="withEffect">
                                  <p:stCondLst>
                                    <p:cond delay="0"/>
                                  </p:stCondLst>
                                  <p:childTnLst>
                                    <p:animRot by="120000">
                                      <p:cBhvr>
                                        <p:cTn id="24" dur="100" fill="hold">
                                          <p:stCondLst>
                                            <p:cond delay="0"/>
                                          </p:stCondLst>
                                        </p:cTn>
                                        <p:tgtEl>
                                          <p:spTgt spid="59"/>
                                        </p:tgtEl>
                                        <p:attrNameLst>
                                          <p:attrName>r</p:attrName>
                                        </p:attrNameLst>
                                      </p:cBhvr>
                                    </p:animRot>
                                    <p:animRot by="-240000">
                                      <p:cBhvr>
                                        <p:cTn id="25" dur="200" fill="hold">
                                          <p:stCondLst>
                                            <p:cond delay="200"/>
                                          </p:stCondLst>
                                        </p:cTn>
                                        <p:tgtEl>
                                          <p:spTgt spid="59"/>
                                        </p:tgtEl>
                                        <p:attrNameLst>
                                          <p:attrName>r</p:attrName>
                                        </p:attrNameLst>
                                      </p:cBhvr>
                                    </p:animRot>
                                    <p:animRot by="240000">
                                      <p:cBhvr>
                                        <p:cTn id="26" dur="200" fill="hold">
                                          <p:stCondLst>
                                            <p:cond delay="400"/>
                                          </p:stCondLst>
                                        </p:cTn>
                                        <p:tgtEl>
                                          <p:spTgt spid="59"/>
                                        </p:tgtEl>
                                        <p:attrNameLst>
                                          <p:attrName>r</p:attrName>
                                        </p:attrNameLst>
                                      </p:cBhvr>
                                    </p:animRot>
                                    <p:animRot by="-240000">
                                      <p:cBhvr>
                                        <p:cTn id="27" dur="200" fill="hold">
                                          <p:stCondLst>
                                            <p:cond delay="600"/>
                                          </p:stCondLst>
                                        </p:cTn>
                                        <p:tgtEl>
                                          <p:spTgt spid="59"/>
                                        </p:tgtEl>
                                        <p:attrNameLst>
                                          <p:attrName>r</p:attrName>
                                        </p:attrNameLst>
                                      </p:cBhvr>
                                    </p:animRot>
                                    <p:animRot by="120000">
                                      <p:cBhvr>
                                        <p:cTn id="28" dur="200" fill="hold">
                                          <p:stCondLst>
                                            <p:cond delay="800"/>
                                          </p:stCondLst>
                                        </p:cTn>
                                        <p:tgtEl>
                                          <p:spTgt spid="5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P spid="60" grpId="0"/>
      <p:bldP spid="61"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F85351B9-9DBD-E218-A5A3-543328FE4141}"/>
              </a:ext>
            </a:extLst>
          </p:cNvPr>
          <p:cNvPicPr>
            <a:picLocks noChangeAspect="1"/>
          </p:cNvPicPr>
          <p:nvPr/>
        </p:nvPicPr>
        <p:blipFill>
          <a:blip r:embed="rId2"/>
          <a:stretch>
            <a:fillRect/>
          </a:stretch>
        </p:blipFill>
        <p:spPr>
          <a:xfrm>
            <a:off x="2222831" y="254118"/>
            <a:ext cx="4101770" cy="3715385"/>
          </a:xfrm>
          <a:prstGeom prst="rect">
            <a:avLst/>
          </a:prstGeom>
        </p:spPr>
      </p:pic>
      <p:pic>
        <p:nvPicPr>
          <p:cNvPr id="2050" name="Picture 2" descr="Phép thử, biến cố, không gian mẫu, xác suất của biến cố">
            <a:extLst>
              <a:ext uri="{FF2B5EF4-FFF2-40B4-BE49-F238E27FC236}">
                <a16:creationId xmlns:a16="http://schemas.microsoft.com/office/drawing/2014/main" id="{10846486-0896-4261-AD66-76902A4767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87302" y="335599"/>
            <a:ext cx="3389470" cy="3383280"/>
          </a:xfrm>
          <a:prstGeom prst="rect">
            <a:avLst/>
          </a:prstGeom>
          <a:noFill/>
          <a:extLst>
            <a:ext uri="{909E8E84-426E-40DD-AFC4-6F175D3DCCD1}">
              <a14:hiddenFill xmlns:a14="http://schemas.microsoft.com/office/drawing/2010/main">
                <a:solidFill>
                  <a:srgbClr val="FFFFFF"/>
                </a:solidFill>
              </a14:hiddenFill>
            </a:ext>
          </a:extLst>
        </p:spPr>
      </p:pic>
      <p:sp>
        <p:nvSpPr>
          <p:cNvPr id="2" name="AutoShape 2"/>
          <p:cNvSpPr/>
          <p:nvPr/>
        </p:nvSpPr>
        <p:spPr>
          <a:xfrm>
            <a:off x="-102036" y="4556500"/>
            <a:ext cx="9348072" cy="587000"/>
          </a:xfrm>
          <a:prstGeom prst="rect">
            <a:avLst/>
          </a:prstGeom>
          <a:solidFill>
            <a:srgbClr val="FFD68B">
              <a:alpha val="52157"/>
            </a:srgbClr>
          </a:solidFill>
        </p:spPr>
        <p:txBody>
          <a:bodyPr/>
          <a:lstStyle/>
          <a:p>
            <a:pPr defTabSz="685800">
              <a:buClrTx/>
            </a:pPr>
            <a:endParaRPr lang="en-US" sz="1350" kern="1200" dirty="0">
              <a:solidFill>
                <a:prstClr val="black"/>
              </a:solidFill>
              <a:latin typeface="Calibri"/>
              <a:ea typeface="+mn-ea"/>
            </a:endParaRPr>
          </a:p>
        </p:txBody>
      </p:sp>
      <p:pic>
        <p:nvPicPr>
          <p:cNvPr id="20" name="Picture 19">
            <a:hlinkClick r:id="rId4" action="ppaction://hlinksldjump"/>
            <a:extLst>
              <a:ext uri="{FF2B5EF4-FFF2-40B4-BE49-F238E27FC236}">
                <a16:creationId xmlns:a16="http://schemas.microsoft.com/office/drawing/2014/main" id="{BB99C76D-78B8-D673-7276-556DCF8B2C06}"/>
              </a:ext>
            </a:extLst>
          </p:cNvPr>
          <p:cNvPicPr>
            <a:picLocks noChangeAspect="1"/>
          </p:cNvPicPr>
          <p:nvPr/>
        </p:nvPicPr>
        <p:blipFill>
          <a:blip r:embed="rId5"/>
          <a:stretch>
            <a:fillRect/>
          </a:stretch>
        </p:blipFill>
        <p:spPr>
          <a:xfrm>
            <a:off x="2588109" y="328730"/>
            <a:ext cx="1691640" cy="1765093"/>
          </a:xfrm>
          <a:prstGeom prst="rect">
            <a:avLst/>
          </a:prstGeom>
        </p:spPr>
      </p:pic>
      <p:pic>
        <p:nvPicPr>
          <p:cNvPr id="21" name="Picture 20">
            <a:hlinkClick r:id="rId6" action="ppaction://hlinksldjump"/>
            <a:extLst>
              <a:ext uri="{FF2B5EF4-FFF2-40B4-BE49-F238E27FC236}">
                <a16:creationId xmlns:a16="http://schemas.microsoft.com/office/drawing/2014/main" id="{1465AC6E-7E5F-06B3-93F9-A3E6CD1B26C9}"/>
              </a:ext>
            </a:extLst>
          </p:cNvPr>
          <p:cNvPicPr>
            <a:picLocks noChangeAspect="1"/>
          </p:cNvPicPr>
          <p:nvPr/>
        </p:nvPicPr>
        <p:blipFill>
          <a:blip r:embed="rId7"/>
          <a:stretch>
            <a:fillRect/>
          </a:stretch>
        </p:blipFill>
        <p:spPr>
          <a:xfrm>
            <a:off x="4261096" y="335599"/>
            <a:ext cx="1726537" cy="1740582"/>
          </a:xfrm>
          <a:prstGeom prst="rect">
            <a:avLst/>
          </a:prstGeom>
        </p:spPr>
      </p:pic>
      <p:pic>
        <p:nvPicPr>
          <p:cNvPr id="22" name="Picture 21">
            <a:hlinkClick r:id="rId8" action="ppaction://hlinksldjump"/>
            <a:extLst>
              <a:ext uri="{FF2B5EF4-FFF2-40B4-BE49-F238E27FC236}">
                <a16:creationId xmlns:a16="http://schemas.microsoft.com/office/drawing/2014/main" id="{B0496900-AE1F-DDE6-3A53-50AD67963052}"/>
              </a:ext>
            </a:extLst>
          </p:cNvPr>
          <p:cNvPicPr>
            <a:picLocks noChangeAspect="1"/>
          </p:cNvPicPr>
          <p:nvPr/>
        </p:nvPicPr>
        <p:blipFill>
          <a:blip r:embed="rId9"/>
          <a:stretch>
            <a:fillRect/>
          </a:stretch>
        </p:blipFill>
        <p:spPr>
          <a:xfrm>
            <a:off x="4267200" y="1943722"/>
            <a:ext cx="1731295" cy="1961529"/>
          </a:xfrm>
          <a:prstGeom prst="rect">
            <a:avLst/>
          </a:prstGeom>
        </p:spPr>
      </p:pic>
      <p:pic>
        <p:nvPicPr>
          <p:cNvPr id="23" name="Picture 22">
            <a:hlinkClick r:id="rId10" action="ppaction://hlinksldjump"/>
            <a:extLst>
              <a:ext uri="{FF2B5EF4-FFF2-40B4-BE49-F238E27FC236}">
                <a16:creationId xmlns:a16="http://schemas.microsoft.com/office/drawing/2014/main" id="{2394773A-D5A5-625E-5E6D-D86EF0DE7139}"/>
              </a:ext>
            </a:extLst>
          </p:cNvPr>
          <p:cNvPicPr>
            <a:picLocks noChangeAspect="1"/>
          </p:cNvPicPr>
          <p:nvPr/>
        </p:nvPicPr>
        <p:blipFill>
          <a:blip r:embed="rId11"/>
          <a:stretch>
            <a:fillRect/>
          </a:stretch>
        </p:blipFill>
        <p:spPr>
          <a:xfrm>
            <a:off x="2584213" y="1943722"/>
            <a:ext cx="1691640" cy="1961528"/>
          </a:xfrm>
          <a:prstGeom prst="rect">
            <a:avLst/>
          </a:prstGeom>
        </p:spPr>
      </p:pic>
      <p:pic>
        <p:nvPicPr>
          <p:cNvPr id="25" name="Picture 5">
            <a:extLst>
              <a:ext uri="{FF2B5EF4-FFF2-40B4-BE49-F238E27FC236}">
                <a16:creationId xmlns:a16="http://schemas.microsoft.com/office/drawing/2014/main" id="{7A2612C6-5024-B4FF-D422-2B8CD28E076F}"/>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a:fillRect/>
          </a:stretch>
        </p:blipFill>
        <p:spPr>
          <a:xfrm>
            <a:off x="7378445" y="2665811"/>
            <a:ext cx="1540921" cy="2462190"/>
          </a:xfrm>
          <a:prstGeom prst="rect">
            <a:avLst/>
          </a:prstGeom>
        </p:spPr>
      </p:pic>
      <p:pic>
        <p:nvPicPr>
          <p:cNvPr id="26" name="Picture 13">
            <a:extLst>
              <a:ext uri="{FF2B5EF4-FFF2-40B4-BE49-F238E27FC236}">
                <a16:creationId xmlns:a16="http://schemas.microsoft.com/office/drawing/2014/main" id="{74D378CF-A602-DF8B-3EB1-6D74BA8189AE}"/>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a:fillRect/>
          </a:stretch>
        </p:blipFill>
        <p:spPr>
          <a:xfrm>
            <a:off x="8120794" y="711116"/>
            <a:ext cx="827147" cy="1456459"/>
          </a:xfrm>
          <a:prstGeom prst="rect">
            <a:avLst/>
          </a:prstGeom>
        </p:spPr>
      </p:pic>
      <p:pic>
        <p:nvPicPr>
          <p:cNvPr id="27" name="Picture 14">
            <a:extLst>
              <a:ext uri="{FF2B5EF4-FFF2-40B4-BE49-F238E27FC236}">
                <a16:creationId xmlns:a16="http://schemas.microsoft.com/office/drawing/2014/main" id="{C35E816D-6777-E7D2-ABDA-BF26527F0BF1}"/>
              </a:ext>
            </a:extLst>
          </p:cNvPr>
          <p:cNvPicPr>
            <a:picLocks noChangeAspect="1"/>
          </p:cNvPicPr>
          <p:nvPr/>
        </p:nvPicPr>
        <p:blipFill>
          <a:blip r:embed="rId16" cstate="print">
            <a:extLst>
              <a:ext uri="{28A0092B-C50C-407E-A947-70E740481C1C}">
                <a14:useLocalDpi xmlns:a14="http://schemas.microsoft.com/office/drawing/2010/main" val="0"/>
              </a:ext>
              <a:ext uri="{96DAC541-7B7A-43D3-8B79-37D633B846F1}">
                <asvg:svgBlip xmlns:asvg="http://schemas.microsoft.com/office/drawing/2016/SVG/main" r:embed="rId17"/>
              </a:ext>
            </a:extLst>
          </a:blip>
          <a:srcRect/>
          <a:stretch>
            <a:fillRect/>
          </a:stretch>
        </p:blipFill>
        <p:spPr>
          <a:xfrm>
            <a:off x="7315200" y="254116"/>
            <a:ext cx="649344" cy="1106837"/>
          </a:xfrm>
          <a:prstGeom prst="rect">
            <a:avLst/>
          </a:prstGeom>
        </p:spPr>
      </p:pic>
      <p:pic>
        <p:nvPicPr>
          <p:cNvPr id="28" name="Picture 17">
            <a:extLst>
              <a:ext uri="{FF2B5EF4-FFF2-40B4-BE49-F238E27FC236}">
                <a16:creationId xmlns:a16="http://schemas.microsoft.com/office/drawing/2014/main" id="{7D4D5F9A-1655-DFB2-26E6-9A1D88D3B83C}"/>
              </a:ext>
            </a:extLst>
          </p:cNvPr>
          <p:cNvPicPr>
            <a:picLocks noChangeAspect="1"/>
          </p:cNvPicPr>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r:embed="rId19"/>
              </a:ext>
            </a:extLst>
          </a:blip>
          <a:srcRect/>
          <a:stretch>
            <a:fillRect/>
          </a:stretch>
        </p:blipFill>
        <p:spPr>
          <a:xfrm>
            <a:off x="339332" y="1305424"/>
            <a:ext cx="760673" cy="1614159"/>
          </a:xfrm>
          <a:prstGeom prst="rect">
            <a:avLst/>
          </a:prstGeom>
        </p:spPr>
      </p:pic>
      <p:pic>
        <p:nvPicPr>
          <p:cNvPr id="29" name="Picture 7">
            <a:extLst>
              <a:ext uri="{FF2B5EF4-FFF2-40B4-BE49-F238E27FC236}">
                <a16:creationId xmlns:a16="http://schemas.microsoft.com/office/drawing/2014/main" id="{B55A687A-4CE6-8417-91E7-550FB254694A}"/>
              </a:ext>
            </a:extLst>
          </p:cNvPr>
          <p:cNvPicPr>
            <a:picLocks noChangeAspect="1"/>
          </p:cNvPicPr>
          <p:nvPr/>
        </p:nvPicPr>
        <p:blipFill>
          <a:blip r:embed="rId20" cstate="print">
            <a:extLst>
              <a:ext uri="{28A0092B-C50C-407E-A947-70E740481C1C}">
                <a14:useLocalDpi xmlns:a14="http://schemas.microsoft.com/office/drawing/2010/main" val="0"/>
              </a:ext>
              <a:ext uri="{96DAC541-7B7A-43D3-8B79-37D633B846F1}">
                <asvg:svgBlip xmlns:asvg="http://schemas.microsoft.com/office/drawing/2016/SVG/main" r:embed="rId21"/>
              </a:ext>
            </a:extLst>
          </a:blip>
          <a:srcRect/>
          <a:stretch>
            <a:fillRect/>
          </a:stretch>
        </p:blipFill>
        <p:spPr>
          <a:xfrm>
            <a:off x="1114939" y="-11790"/>
            <a:ext cx="761881" cy="1543050"/>
          </a:xfrm>
          <a:prstGeom prst="rect">
            <a:avLst/>
          </a:prstGeom>
        </p:spPr>
      </p:pic>
      <p:pic>
        <p:nvPicPr>
          <p:cNvPr id="32" name="Picture 19">
            <a:extLst>
              <a:ext uri="{FF2B5EF4-FFF2-40B4-BE49-F238E27FC236}">
                <a16:creationId xmlns:a16="http://schemas.microsoft.com/office/drawing/2014/main" id="{7BF6A61B-578B-5CCB-004E-BA23C7A6AF57}"/>
              </a:ext>
            </a:extLst>
          </p:cNvPr>
          <p:cNvPicPr>
            <a:picLocks noChangeAspect="1"/>
          </p:cNvPicPr>
          <p:nvPr/>
        </p:nvPicPr>
        <p:blipFill>
          <a:blip r:embed="rId22" cstate="print">
            <a:extLst>
              <a:ext uri="{28A0092B-C50C-407E-A947-70E740481C1C}">
                <a14:useLocalDpi xmlns:a14="http://schemas.microsoft.com/office/drawing/2010/main" val="0"/>
              </a:ext>
              <a:ext uri="{96DAC541-7B7A-43D3-8B79-37D633B846F1}">
                <asvg:svgBlip xmlns:asvg="http://schemas.microsoft.com/office/drawing/2016/SVG/main" r:embed="rId23"/>
              </a:ext>
            </a:extLst>
          </a:blip>
          <a:srcRect/>
          <a:stretch>
            <a:fillRect/>
          </a:stretch>
        </p:blipFill>
        <p:spPr>
          <a:xfrm>
            <a:off x="462232" y="2919584"/>
            <a:ext cx="1210523" cy="2027393"/>
          </a:xfrm>
          <a:prstGeom prst="rect">
            <a:avLst/>
          </a:prstGeom>
        </p:spPr>
      </p:pic>
      <p:pic>
        <p:nvPicPr>
          <p:cNvPr id="11" name="Picture 10">
            <a:hlinkClick r:id="rId8" action="ppaction://hlinksldjump"/>
            <a:extLst>
              <a:ext uri="{FF2B5EF4-FFF2-40B4-BE49-F238E27FC236}">
                <a16:creationId xmlns:a16="http://schemas.microsoft.com/office/drawing/2014/main" id="{1AD5944E-89F6-D560-3A5A-27D960098AB8}"/>
              </a:ext>
            </a:extLst>
          </p:cNvPr>
          <p:cNvPicPr>
            <a:picLocks noChangeAspect="1"/>
          </p:cNvPicPr>
          <p:nvPr/>
        </p:nvPicPr>
        <p:blipFill>
          <a:blip r:embed="rId24"/>
          <a:stretch>
            <a:fillRect/>
          </a:stretch>
        </p:blipFill>
        <p:spPr>
          <a:xfrm>
            <a:off x="4134428" y="4115584"/>
            <a:ext cx="1070799" cy="881834"/>
          </a:xfrm>
          <a:prstGeom prst="rect">
            <a:avLst/>
          </a:prstGeom>
        </p:spPr>
      </p:pic>
    </p:spTree>
    <p:extLst>
      <p:ext uri="{BB962C8B-B14F-4D97-AF65-F5344CB8AC3E}">
        <p14:creationId xmlns:p14="http://schemas.microsoft.com/office/powerpoint/2010/main" val="3038029170"/>
      </p:ext>
    </p:extLst>
  </p:cSld>
  <p:clrMapOvr>
    <a:masterClrMapping/>
  </p:clrMapOvr>
  <p:transition>
    <p:random/>
  </p:transition>
  <p:timing>
    <p:tnLst>
      <p:par>
        <p:cTn id="1" dur="indefinite" restart="never" nodeType="tmRoot">
          <p:childTnLst>
            <p:seq concurrent="1" nextAc="seek">
              <p:cTn id="2" restart="whenNotActive" fill="hold" evtFilter="cancelBubble" nodeType="interactiveSeq">
                <p:stCondLst>
                  <p:cond evt="onClick" delay="0">
                    <p:tgtEl>
                      <p:spTgt spid="23"/>
                    </p:tgtEl>
                  </p:cond>
                </p:stCondLst>
                <p:endSync evt="end" delay="0">
                  <p:rtn val="all"/>
                </p:endSync>
                <p:childTnLst>
                  <p:par>
                    <p:cTn id="3" fill="hold">
                      <p:stCondLst>
                        <p:cond delay="0"/>
                      </p:stCondLst>
                      <p:childTnLst>
                        <p:par>
                          <p:cTn id="4" fill="hold">
                            <p:stCondLst>
                              <p:cond delay="0"/>
                            </p:stCondLst>
                            <p:childTnLst>
                              <p:par>
                                <p:cTn id="5" presetID="16" presetClass="exit" presetSubtype="37" fill="hold" nodeType="clickEffect">
                                  <p:stCondLst>
                                    <p:cond delay="0"/>
                                  </p:stCondLst>
                                  <p:childTnLst>
                                    <p:animEffect transition="out" filter="barn(outVertical)">
                                      <p:cBhvr>
                                        <p:cTn id="6" dur="500"/>
                                        <p:tgtEl>
                                          <p:spTgt spid="23"/>
                                        </p:tgtEl>
                                      </p:cBhvr>
                                    </p:animEffect>
                                    <p:set>
                                      <p:cBhvr>
                                        <p:cTn id="7" dur="1" fill="hold">
                                          <p:stCondLst>
                                            <p:cond delay="499"/>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23"/>
                  </p:tgtEl>
                </p:cond>
              </p:nextCondLst>
            </p:seq>
            <p:seq concurrent="1" nextAc="seek">
              <p:cTn id="8" restart="whenNotActive" fill="hold" evtFilter="cancelBubble" nodeType="interactiveSeq">
                <p:stCondLst>
                  <p:cond evt="onClick" delay="0">
                    <p:tgtEl>
                      <p:spTgt spid="21"/>
                    </p:tgtEl>
                  </p:cond>
                </p:stCondLst>
                <p:endSync evt="end" delay="0">
                  <p:rtn val="all"/>
                </p:endSync>
                <p:childTnLst>
                  <p:par>
                    <p:cTn id="9" fill="hold">
                      <p:stCondLst>
                        <p:cond delay="0"/>
                      </p:stCondLst>
                      <p:childTnLst>
                        <p:par>
                          <p:cTn id="10" fill="hold">
                            <p:stCondLst>
                              <p:cond delay="0"/>
                            </p:stCondLst>
                            <p:childTnLst>
                              <p:par>
                                <p:cTn id="11" presetID="16" presetClass="exit" presetSubtype="37" fill="hold" nodeType="clickEffect">
                                  <p:stCondLst>
                                    <p:cond delay="0"/>
                                  </p:stCondLst>
                                  <p:childTnLst>
                                    <p:animEffect transition="out" filter="barn(outVertical)">
                                      <p:cBhvr>
                                        <p:cTn id="12" dur="500"/>
                                        <p:tgtEl>
                                          <p:spTgt spid="21"/>
                                        </p:tgtEl>
                                      </p:cBhvr>
                                    </p:animEffect>
                                    <p:set>
                                      <p:cBhvr>
                                        <p:cTn id="13" dur="1" fill="hold">
                                          <p:stCondLst>
                                            <p:cond delay="499"/>
                                          </p:stCondLst>
                                        </p:cTn>
                                        <p:tgtEl>
                                          <p:spTgt spid="21"/>
                                        </p:tgtEl>
                                        <p:attrNameLst>
                                          <p:attrName>style.visibility</p:attrName>
                                        </p:attrNameLst>
                                      </p:cBhvr>
                                      <p:to>
                                        <p:strVal val="hidden"/>
                                      </p:to>
                                    </p:set>
                                  </p:childTnLst>
                                </p:cTn>
                              </p:par>
                            </p:childTnLst>
                          </p:cTn>
                        </p:par>
                      </p:childTnLst>
                    </p:cTn>
                  </p:par>
                </p:childTnLst>
              </p:cTn>
              <p:nextCondLst>
                <p:cond evt="onClick" delay="0">
                  <p:tgtEl>
                    <p:spTgt spid="21"/>
                  </p:tgtEl>
                </p:cond>
              </p:nextCondLst>
            </p:seq>
            <p:seq concurrent="1" nextAc="seek">
              <p:cTn id="14" restart="whenNotActive" fill="hold" evtFilter="cancelBubble" nodeType="interactiveSeq">
                <p:stCondLst>
                  <p:cond evt="onClick" delay="0">
                    <p:tgtEl>
                      <p:spTgt spid="22"/>
                    </p:tgtEl>
                  </p:cond>
                </p:stCondLst>
                <p:endSync evt="end" delay="0">
                  <p:rtn val="all"/>
                </p:endSync>
                <p:childTnLst>
                  <p:par>
                    <p:cTn id="15" fill="hold">
                      <p:stCondLst>
                        <p:cond delay="0"/>
                      </p:stCondLst>
                      <p:childTnLst>
                        <p:par>
                          <p:cTn id="16" fill="hold">
                            <p:stCondLst>
                              <p:cond delay="0"/>
                            </p:stCondLst>
                            <p:childTnLst>
                              <p:par>
                                <p:cTn id="17" presetID="16" presetClass="exit" presetSubtype="37" fill="hold" nodeType="clickEffect">
                                  <p:stCondLst>
                                    <p:cond delay="0"/>
                                  </p:stCondLst>
                                  <p:childTnLst>
                                    <p:animEffect transition="out" filter="barn(outVertical)">
                                      <p:cBhvr>
                                        <p:cTn id="18" dur="500"/>
                                        <p:tgtEl>
                                          <p:spTgt spid="22"/>
                                        </p:tgtEl>
                                      </p:cBhvr>
                                    </p:animEffect>
                                    <p:set>
                                      <p:cBhvr>
                                        <p:cTn id="19" dur="1" fill="hold">
                                          <p:stCondLst>
                                            <p:cond delay="499"/>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22"/>
                  </p:tgtEl>
                </p:cond>
              </p:nextCondLst>
            </p:seq>
            <p:seq concurrent="1" nextAc="seek">
              <p:cTn id="20" restart="whenNotActive" fill="hold" evtFilter="cancelBubble" nodeType="interactiveSeq">
                <p:stCondLst>
                  <p:cond evt="onClick" delay="0">
                    <p:tgtEl>
                      <p:spTgt spid="20"/>
                    </p:tgtEl>
                  </p:cond>
                </p:stCondLst>
                <p:endSync evt="end" delay="0">
                  <p:rtn val="all"/>
                </p:endSync>
                <p:childTnLst>
                  <p:par>
                    <p:cTn id="21" fill="hold">
                      <p:stCondLst>
                        <p:cond delay="0"/>
                      </p:stCondLst>
                      <p:childTnLst>
                        <p:par>
                          <p:cTn id="22" fill="hold">
                            <p:stCondLst>
                              <p:cond delay="0"/>
                            </p:stCondLst>
                            <p:childTnLst>
                              <p:par>
                                <p:cTn id="23" presetID="16" presetClass="exit" presetSubtype="37" fill="hold" nodeType="clickEffect">
                                  <p:stCondLst>
                                    <p:cond delay="0"/>
                                  </p:stCondLst>
                                  <p:childTnLst>
                                    <p:animEffect transition="out" filter="barn(outVertical)">
                                      <p:cBhvr>
                                        <p:cTn id="24" dur="500"/>
                                        <p:tgtEl>
                                          <p:spTgt spid="20"/>
                                        </p:tgtEl>
                                      </p:cBhvr>
                                    </p:animEffect>
                                    <p:set>
                                      <p:cBhvr>
                                        <p:cTn id="25"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0"/>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03FCCD2C-58F9-46BF-BD1B-0B8172727C26}"/>
              </a:ext>
            </a:extLst>
          </p:cNvPr>
          <p:cNvSpPr/>
          <p:nvPr/>
        </p:nvSpPr>
        <p:spPr>
          <a:xfrm>
            <a:off x="381000" y="166504"/>
            <a:ext cx="8586398" cy="56803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pPr>
            <a:r>
              <a:rPr lang="vi-VN" sz="2000" b="1" kern="1200" noProof="1">
                <a:solidFill>
                  <a:prstClr val="black"/>
                </a:solidFill>
                <a:latin typeface="Arial" panose="020B0604020202020204" pitchFamily="34" charset="0"/>
                <a:cs typeface="Arial" panose="020B0604020202020204" pitchFamily="34" charset="0"/>
              </a:rPr>
              <a:t>Câu 1: </a:t>
            </a:r>
            <a:r>
              <a:rPr lang="en-US" sz="2000" kern="1200" dirty="0" err="1">
                <a:solidFill>
                  <a:prstClr val="black"/>
                </a:solidFill>
                <a:latin typeface="Arial" panose="020B0604020202020204" pitchFamily="34" charset="0"/>
                <a:cs typeface="Arial" panose="020B0604020202020204" pitchFamily="34" charset="0"/>
              </a:rPr>
              <a:t>Xếp</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ngẫu</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nhiên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ba</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bạn</a:t>
            </a:r>
            <a:r>
              <a:rPr lang="en-US" sz="2000" kern="1200" dirty="0">
                <a:solidFill>
                  <a:prstClr val="black"/>
                </a:solidFill>
                <a:latin typeface="Arial" panose="020B0604020202020204" pitchFamily="34" charset="0"/>
                <a:cs typeface="Arial" panose="020B0604020202020204" pitchFamily="34" charset="0"/>
              </a:rPr>
              <a:t> An, </a:t>
            </a:r>
            <a:r>
              <a:rPr lang="en-US" sz="2000" kern="1200" dirty="0" err="1">
                <a:solidFill>
                  <a:prstClr val="black"/>
                </a:solidFill>
                <a:latin typeface="Arial" panose="020B0604020202020204" pitchFamily="34" charset="0"/>
                <a:cs typeface="Arial" panose="020B0604020202020204" pitchFamily="34" charset="0"/>
              </a:rPr>
              <a:t>Bình</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Cường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đứng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trên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một</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hàng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dọc</a:t>
            </a:r>
            <a:r>
              <a:rPr lang="en-US" sz="2000" kern="1200" dirty="0">
                <a:solidFill>
                  <a:prstClr val="black"/>
                </a:solidFill>
                <a:latin typeface="Arial" panose="020B0604020202020204" pitchFamily="34" charset="0"/>
                <a:cs typeface="Arial" panose="020B0604020202020204" pitchFamily="34" charset="0"/>
              </a:rPr>
              <a:t>.</a:t>
            </a:r>
          </a:p>
          <a:p>
            <a:pPr algn="ctr" defTabSz="685800">
              <a:lnSpc>
                <a:spcPct val="150000"/>
              </a:lnSpc>
              <a:buClrTx/>
            </a:pPr>
            <a:endParaRPr lang="vi-VN" sz="1200" kern="1200" noProof="1">
              <a:solidFill>
                <a:prstClr val="black"/>
              </a:solidFill>
              <a:latin typeface="Arial" panose="020B0604020202020204" pitchFamily="34" charset="0"/>
              <a:cs typeface="Arial" panose="020B0604020202020204" pitchFamily="34" charset="0"/>
            </a:endParaRPr>
          </a:p>
        </p:txBody>
      </p:sp>
      <p:pic>
        <p:nvPicPr>
          <p:cNvPr id="33" name="Picture 32">
            <a:hlinkClick r:id="rId2" action="ppaction://hlinksldjump"/>
            <a:extLst>
              <a:ext uri="{FF2B5EF4-FFF2-40B4-BE49-F238E27FC236}">
                <a16:creationId xmlns:a16="http://schemas.microsoft.com/office/drawing/2014/main" id="{3F149312-3F01-3BAF-6C82-FC078A0073BE}"/>
              </a:ext>
            </a:extLst>
          </p:cNvPr>
          <p:cNvPicPr>
            <a:picLocks noChangeAspect="1"/>
          </p:cNvPicPr>
          <p:nvPr/>
        </p:nvPicPr>
        <p:blipFill>
          <a:blip r:embed="rId3"/>
          <a:stretch>
            <a:fillRect/>
          </a:stretch>
        </p:blipFill>
        <p:spPr>
          <a:xfrm>
            <a:off x="8193001" y="3987035"/>
            <a:ext cx="895502" cy="891540"/>
          </a:xfrm>
          <a:prstGeom prst="rect">
            <a:avLst/>
          </a:prstGeom>
        </p:spPr>
      </p:pic>
      <p:sp>
        <p:nvSpPr>
          <p:cNvPr id="4" name="TextBox 3">
            <a:extLst>
              <a:ext uri="{FF2B5EF4-FFF2-40B4-BE49-F238E27FC236}">
                <a16:creationId xmlns:a16="http://schemas.microsoft.com/office/drawing/2014/main" id="{84145A1E-6E21-45C0-A5F5-E4BC6F70EB36}"/>
              </a:ext>
            </a:extLst>
          </p:cNvPr>
          <p:cNvSpPr txBox="1"/>
          <p:nvPr/>
        </p:nvSpPr>
        <p:spPr>
          <a:xfrm>
            <a:off x="1165205" y="630233"/>
            <a:ext cx="6858000" cy="369332"/>
          </a:xfrm>
          <a:prstGeom prst="rect">
            <a:avLst/>
          </a:prstGeom>
          <a:noFill/>
        </p:spPr>
        <p:txBody>
          <a:bodyPr wrap="square" rtlCol="0">
            <a:spAutoFit/>
          </a:bodyPr>
          <a:lstStyle/>
          <a:p>
            <a:pPr defTabSz="457200">
              <a:buClrTx/>
            </a:pP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a)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Xác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suất</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để</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An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không</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đứng</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cuối</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hàng</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là</a:t>
            </a:r>
            <a:endParaRPr lang="en-US" sz="1800" i="1" kern="1200" dirty="0">
              <a:solidFill>
                <a:prstClr val="black"/>
              </a:solidFill>
              <a:latin typeface="Arial" panose="020B0604020202020204" pitchFamily="34" charset="0"/>
              <a:ea typeface="+mn-ea"/>
              <a:cs typeface="Arial" panose="020B0604020202020204" pitchFamily="34" charset="0"/>
            </a:endParaRPr>
          </a:p>
        </p:txBody>
      </p:sp>
      <mc:AlternateContent xmlns:mc="http://schemas.openxmlformats.org/markup-compatibility/2006">
        <mc:Choice xmlns:a14="http://schemas.microsoft.com/office/drawing/2010/main" Requires="a14">
          <p:sp>
            <p:nvSpPr>
              <p:cNvPr id="19" name="TextBox 18">
                <a:extLst>
                  <a:ext uri="{FF2B5EF4-FFF2-40B4-BE49-F238E27FC236}">
                    <a16:creationId xmlns:a16="http://schemas.microsoft.com/office/drawing/2014/main" id="{B1465CC9-19DE-458D-B989-290B6ABFF39D}"/>
                  </a:ext>
                </a:extLst>
              </p:cNvPr>
              <p:cNvSpPr txBox="1"/>
              <p:nvPr/>
            </p:nvSpPr>
            <p:spPr>
              <a:xfrm>
                <a:off x="777170" y="1077197"/>
                <a:ext cx="800784" cy="48545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A.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3</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19" name="TextBox 18">
                <a:extLst>
                  <a:ext uri="{FF2B5EF4-FFF2-40B4-BE49-F238E27FC236}">
                    <a16:creationId xmlns:a16="http://schemas.microsoft.com/office/drawing/2014/main" id="{B1465CC9-19DE-458D-B989-290B6ABFF39D}"/>
                  </a:ext>
                </a:extLst>
              </p:cNvPr>
              <p:cNvSpPr txBox="1">
                <a:spLocks noRot="1" noChangeAspect="1" noMove="1" noResize="1" noEditPoints="1" noAdjustHandles="1" noChangeArrowheads="1" noChangeShapeType="1" noTextEdit="1"/>
              </p:cNvSpPr>
              <p:nvPr/>
            </p:nvSpPr>
            <p:spPr>
              <a:xfrm>
                <a:off x="777170" y="1077197"/>
                <a:ext cx="800784" cy="485454"/>
              </a:xfrm>
              <a:prstGeom prst="rect">
                <a:avLst/>
              </a:prstGeom>
              <a:blipFill>
                <a:blip r:embed="rId4"/>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0" name="TextBox 19">
                <a:extLst>
                  <a:ext uri="{FF2B5EF4-FFF2-40B4-BE49-F238E27FC236}">
                    <a16:creationId xmlns:a16="http://schemas.microsoft.com/office/drawing/2014/main" id="{DE867862-4695-4EEC-80F2-4FD5DEA3E8E3}"/>
                  </a:ext>
                </a:extLst>
              </p:cNvPr>
              <p:cNvSpPr txBox="1"/>
              <p:nvPr/>
            </p:nvSpPr>
            <p:spPr>
              <a:xfrm>
                <a:off x="2793657" y="1035145"/>
                <a:ext cx="800784" cy="484876"/>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B.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1</m:t>
                        </m:r>
                      </m:num>
                      <m:den>
                        <m:r>
                          <a:rPr lang="en-US" sz="1800" i="1" kern="1200">
                            <a:solidFill>
                              <a:prstClr val="black"/>
                            </a:solidFill>
                            <a:latin typeface="Cambria Math" panose="02040503050406030204" pitchFamily="18" charset="0"/>
                            <a:ea typeface="+mn-ea"/>
                            <a:cs typeface="Arial" panose="020B0604020202020204" pitchFamily="34" charset="0"/>
                          </a:rPr>
                          <m:t>3</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0" name="TextBox 19">
                <a:extLst>
                  <a:ext uri="{FF2B5EF4-FFF2-40B4-BE49-F238E27FC236}">
                    <a16:creationId xmlns:a16="http://schemas.microsoft.com/office/drawing/2014/main" id="{DE867862-4695-4EEC-80F2-4FD5DEA3E8E3}"/>
                  </a:ext>
                </a:extLst>
              </p:cNvPr>
              <p:cNvSpPr txBox="1">
                <a:spLocks noRot="1" noChangeAspect="1" noMove="1" noResize="1" noEditPoints="1" noAdjustHandles="1" noChangeArrowheads="1" noChangeShapeType="1" noTextEdit="1"/>
              </p:cNvSpPr>
              <p:nvPr/>
            </p:nvSpPr>
            <p:spPr>
              <a:xfrm>
                <a:off x="2793657" y="1035145"/>
                <a:ext cx="800784" cy="484876"/>
              </a:xfrm>
              <a:prstGeom prst="rect">
                <a:avLst/>
              </a:prstGeom>
              <a:blipFill>
                <a:blip r:embed="rId5"/>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1" name="TextBox 20">
                <a:extLst>
                  <a:ext uri="{FF2B5EF4-FFF2-40B4-BE49-F238E27FC236}">
                    <a16:creationId xmlns:a16="http://schemas.microsoft.com/office/drawing/2014/main" id="{55712CEF-D5DA-4D69-B718-439DAFA3D86D}"/>
                  </a:ext>
                </a:extLst>
              </p:cNvPr>
              <p:cNvSpPr txBox="1"/>
              <p:nvPr/>
            </p:nvSpPr>
            <p:spPr>
              <a:xfrm>
                <a:off x="4927257" y="1035144"/>
                <a:ext cx="800784" cy="48545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C.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3</m:t>
                        </m:r>
                      </m:num>
                      <m:den>
                        <m:r>
                          <a:rPr lang="en-US" sz="1800" i="1" kern="1200">
                            <a:solidFill>
                              <a:prstClr val="black"/>
                            </a:solidFill>
                            <a:latin typeface="Cambria Math" panose="02040503050406030204" pitchFamily="18" charset="0"/>
                            <a:ea typeface="+mn-ea"/>
                            <a:cs typeface="Arial" panose="020B0604020202020204" pitchFamily="34" charset="0"/>
                          </a:rPr>
                          <m:t>3</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1" name="TextBox 20">
                <a:extLst>
                  <a:ext uri="{FF2B5EF4-FFF2-40B4-BE49-F238E27FC236}">
                    <a16:creationId xmlns:a16="http://schemas.microsoft.com/office/drawing/2014/main" id="{55712CEF-D5DA-4D69-B718-439DAFA3D86D}"/>
                  </a:ext>
                </a:extLst>
              </p:cNvPr>
              <p:cNvSpPr txBox="1">
                <a:spLocks noRot="1" noChangeAspect="1" noMove="1" noResize="1" noEditPoints="1" noAdjustHandles="1" noChangeArrowheads="1" noChangeShapeType="1" noTextEdit="1"/>
              </p:cNvSpPr>
              <p:nvPr/>
            </p:nvSpPr>
            <p:spPr>
              <a:xfrm>
                <a:off x="4927257" y="1035144"/>
                <a:ext cx="800784" cy="485454"/>
              </a:xfrm>
              <a:prstGeom prst="rect">
                <a:avLst/>
              </a:prstGeom>
              <a:blipFill>
                <a:blip r:embed="rId6"/>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2" name="TextBox 21">
                <a:extLst>
                  <a:ext uri="{FF2B5EF4-FFF2-40B4-BE49-F238E27FC236}">
                    <a16:creationId xmlns:a16="http://schemas.microsoft.com/office/drawing/2014/main" id="{21BDF153-BE5C-4DBB-95C6-21025300EB34}"/>
                  </a:ext>
                </a:extLst>
              </p:cNvPr>
              <p:cNvSpPr txBox="1"/>
              <p:nvPr/>
            </p:nvSpPr>
            <p:spPr>
              <a:xfrm>
                <a:off x="7060857" y="1035144"/>
                <a:ext cx="800784" cy="48577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D.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5</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2" name="TextBox 21">
                <a:extLst>
                  <a:ext uri="{FF2B5EF4-FFF2-40B4-BE49-F238E27FC236}">
                    <a16:creationId xmlns:a16="http://schemas.microsoft.com/office/drawing/2014/main" id="{21BDF153-BE5C-4DBB-95C6-21025300EB34}"/>
                  </a:ext>
                </a:extLst>
              </p:cNvPr>
              <p:cNvSpPr txBox="1">
                <a:spLocks noRot="1" noChangeAspect="1" noMove="1" noResize="1" noEditPoints="1" noAdjustHandles="1" noChangeArrowheads="1" noChangeShapeType="1" noTextEdit="1"/>
              </p:cNvSpPr>
              <p:nvPr/>
            </p:nvSpPr>
            <p:spPr>
              <a:xfrm>
                <a:off x="7060857" y="1035144"/>
                <a:ext cx="800784" cy="485774"/>
              </a:xfrm>
              <a:prstGeom prst="rect">
                <a:avLst/>
              </a:prstGeom>
              <a:blipFill>
                <a:blip r:embed="rId7"/>
                <a:stretch>
                  <a:fillRect l="-6061" b="-7595"/>
                </a:stretch>
              </a:blipFill>
            </p:spPr>
            <p:txBody>
              <a:bodyPr/>
              <a:lstStyle/>
              <a:p>
                <a:r>
                  <a:rPr lang="en-US">
                    <a:noFill/>
                  </a:rPr>
                  <a:t> </a:t>
                </a:r>
              </a:p>
            </p:txBody>
          </p:sp>
        </mc:Fallback>
      </mc:AlternateContent>
      <p:sp>
        <p:nvSpPr>
          <p:cNvPr id="6" name="Oval 5">
            <a:extLst>
              <a:ext uri="{FF2B5EF4-FFF2-40B4-BE49-F238E27FC236}">
                <a16:creationId xmlns:a16="http://schemas.microsoft.com/office/drawing/2014/main" id="{B353FDF9-FF41-49B5-90EF-12F81BB73512}"/>
              </a:ext>
            </a:extLst>
          </p:cNvPr>
          <p:cNvSpPr/>
          <p:nvPr/>
        </p:nvSpPr>
        <p:spPr>
          <a:xfrm>
            <a:off x="661806" y="1089374"/>
            <a:ext cx="457200" cy="457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buClrTx/>
            </a:pPr>
            <a:endParaRPr lang="en-US" sz="900" kern="1200">
              <a:solidFill>
                <a:prstClr val="white"/>
              </a:solidFill>
              <a:latin typeface="Calibri"/>
            </a:endParaRPr>
          </a:p>
        </p:txBody>
      </p:sp>
      <p:sp>
        <p:nvSpPr>
          <p:cNvPr id="24" name="TextBox 23">
            <a:extLst>
              <a:ext uri="{FF2B5EF4-FFF2-40B4-BE49-F238E27FC236}">
                <a16:creationId xmlns:a16="http://schemas.microsoft.com/office/drawing/2014/main" id="{565A8B43-69A6-42D6-B7F8-8493BD068D2D}"/>
              </a:ext>
            </a:extLst>
          </p:cNvPr>
          <p:cNvSpPr txBox="1"/>
          <p:nvPr/>
        </p:nvSpPr>
        <p:spPr>
          <a:xfrm>
            <a:off x="1143000" y="1617823"/>
            <a:ext cx="6858000" cy="369332"/>
          </a:xfrm>
          <a:prstGeom prst="rect">
            <a:avLst/>
          </a:prstGeom>
          <a:noFill/>
        </p:spPr>
        <p:txBody>
          <a:bodyPr wrap="square" rtlCol="0">
            <a:spAutoFit/>
          </a:bodyPr>
          <a:lstStyle/>
          <a:p>
            <a:pPr defTabSz="457200">
              <a:buClrTx/>
            </a:pP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b)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Xác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suất</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để</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An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không</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đứng</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cuối</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hàng</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là</a:t>
            </a:r>
            <a:endParaRPr lang="en-US" sz="1800" i="1" kern="1200" dirty="0">
              <a:solidFill>
                <a:prstClr val="black"/>
              </a:solidFill>
              <a:latin typeface="Arial" panose="020B0604020202020204" pitchFamily="34" charset="0"/>
              <a:ea typeface="+mn-ea"/>
              <a:cs typeface="Arial" panose="020B0604020202020204" pitchFamily="34" charset="0"/>
            </a:endParaRPr>
          </a:p>
        </p:txBody>
      </p:sp>
      <mc:AlternateContent xmlns:mc="http://schemas.openxmlformats.org/markup-compatibility/2006">
        <mc:Choice xmlns:a14="http://schemas.microsoft.com/office/drawing/2010/main" Requires="a14">
          <p:sp>
            <p:nvSpPr>
              <p:cNvPr id="25" name="TextBox 24">
                <a:extLst>
                  <a:ext uri="{FF2B5EF4-FFF2-40B4-BE49-F238E27FC236}">
                    <a16:creationId xmlns:a16="http://schemas.microsoft.com/office/drawing/2014/main" id="{A20C7E3C-01D4-4A54-99BE-1D2B8FEA74C1}"/>
                  </a:ext>
                </a:extLst>
              </p:cNvPr>
              <p:cNvSpPr txBox="1"/>
              <p:nvPr/>
            </p:nvSpPr>
            <p:spPr>
              <a:xfrm>
                <a:off x="764813" y="2011709"/>
                <a:ext cx="800784" cy="48545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A.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3</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5" name="TextBox 24">
                <a:extLst>
                  <a:ext uri="{FF2B5EF4-FFF2-40B4-BE49-F238E27FC236}">
                    <a16:creationId xmlns:a16="http://schemas.microsoft.com/office/drawing/2014/main" id="{A20C7E3C-01D4-4A54-99BE-1D2B8FEA74C1}"/>
                  </a:ext>
                </a:extLst>
              </p:cNvPr>
              <p:cNvSpPr txBox="1">
                <a:spLocks noRot="1" noChangeAspect="1" noMove="1" noResize="1" noEditPoints="1" noAdjustHandles="1" noChangeArrowheads="1" noChangeShapeType="1" noTextEdit="1"/>
              </p:cNvSpPr>
              <p:nvPr/>
            </p:nvSpPr>
            <p:spPr>
              <a:xfrm>
                <a:off x="764813" y="2011709"/>
                <a:ext cx="800784" cy="485454"/>
              </a:xfrm>
              <a:prstGeom prst="rect">
                <a:avLst/>
              </a:prstGeom>
              <a:blipFill>
                <a:blip r:embed="rId8"/>
                <a:stretch>
                  <a:fillRect l="-6061" b="-625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6" name="TextBox 25">
                <a:extLst>
                  <a:ext uri="{FF2B5EF4-FFF2-40B4-BE49-F238E27FC236}">
                    <a16:creationId xmlns:a16="http://schemas.microsoft.com/office/drawing/2014/main" id="{7E71226F-0171-430D-B93A-FDE41B6E6DC7}"/>
                  </a:ext>
                </a:extLst>
              </p:cNvPr>
              <p:cNvSpPr txBox="1"/>
              <p:nvPr/>
            </p:nvSpPr>
            <p:spPr>
              <a:xfrm>
                <a:off x="2781300" y="2015622"/>
                <a:ext cx="800784" cy="48545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B.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3</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6" name="TextBox 25">
                <a:extLst>
                  <a:ext uri="{FF2B5EF4-FFF2-40B4-BE49-F238E27FC236}">
                    <a16:creationId xmlns:a16="http://schemas.microsoft.com/office/drawing/2014/main" id="{7E71226F-0171-430D-B93A-FDE41B6E6DC7}"/>
                  </a:ext>
                </a:extLst>
              </p:cNvPr>
              <p:cNvSpPr txBox="1">
                <a:spLocks noRot="1" noChangeAspect="1" noMove="1" noResize="1" noEditPoints="1" noAdjustHandles="1" noChangeArrowheads="1" noChangeShapeType="1" noTextEdit="1"/>
              </p:cNvSpPr>
              <p:nvPr/>
            </p:nvSpPr>
            <p:spPr>
              <a:xfrm>
                <a:off x="2781300" y="2015622"/>
                <a:ext cx="800784" cy="485454"/>
              </a:xfrm>
              <a:prstGeom prst="rect">
                <a:avLst/>
              </a:prstGeom>
              <a:blipFill>
                <a:blip r:embed="rId9"/>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7" name="TextBox 26">
                <a:extLst>
                  <a:ext uri="{FF2B5EF4-FFF2-40B4-BE49-F238E27FC236}">
                    <a16:creationId xmlns:a16="http://schemas.microsoft.com/office/drawing/2014/main" id="{25CCA510-E991-4E4E-B845-14B519B7C434}"/>
                  </a:ext>
                </a:extLst>
              </p:cNvPr>
              <p:cNvSpPr txBox="1"/>
              <p:nvPr/>
            </p:nvSpPr>
            <p:spPr>
              <a:xfrm>
                <a:off x="4914900" y="2015621"/>
                <a:ext cx="800784" cy="48577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C.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5</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7" name="TextBox 26">
                <a:extLst>
                  <a:ext uri="{FF2B5EF4-FFF2-40B4-BE49-F238E27FC236}">
                    <a16:creationId xmlns:a16="http://schemas.microsoft.com/office/drawing/2014/main" id="{25CCA510-E991-4E4E-B845-14B519B7C434}"/>
                  </a:ext>
                </a:extLst>
              </p:cNvPr>
              <p:cNvSpPr txBox="1">
                <a:spLocks noRot="1" noChangeAspect="1" noMove="1" noResize="1" noEditPoints="1" noAdjustHandles="1" noChangeArrowheads="1" noChangeShapeType="1" noTextEdit="1"/>
              </p:cNvSpPr>
              <p:nvPr/>
            </p:nvSpPr>
            <p:spPr>
              <a:xfrm>
                <a:off x="4914900" y="2015621"/>
                <a:ext cx="800784" cy="485774"/>
              </a:xfrm>
              <a:prstGeom prst="rect">
                <a:avLst/>
              </a:prstGeom>
              <a:blipFill>
                <a:blip r:embed="rId10"/>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8" name="TextBox 27">
                <a:extLst>
                  <a:ext uri="{FF2B5EF4-FFF2-40B4-BE49-F238E27FC236}">
                    <a16:creationId xmlns:a16="http://schemas.microsoft.com/office/drawing/2014/main" id="{410AADD7-ECB4-4C37-B60E-DEB0A2205181}"/>
                  </a:ext>
                </a:extLst>
              </p:cNvPr>
              <p:cNvSpPr txBox="1"/>
              <p:nvPr/>
            </p:nvSpPr>
            <p:spPr>
              <a:xfrm>
                <a:off x="7048500" y="2015621"/>
                <a:ext cx="800784" cy="483466"/>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D.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1</m:t>
                        </m:r>
                      </m:num>
                      <m:den>
                        <m:r>
                          <a:rPr lang="en-US" sz="1800" i="1" kern="1200">
                            <a:solidFill>
                              <a:prstClr val="black"/>
                            </a:solidFill>
                            <a:latin typeface="Cambria Math" panose="02040503050406030204" pitchFamily="18" charset="0"/>
                            <a:ea typeface="+mn-ea"/>
                            <a:cs typeface="Arial" panose="020B0604020202020204" pitchFamily="34" charset="0"/>
                          </a:rPr>
                          <m:t>2</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8" name="TextBox 27">
                <a:extLst>
                  <a:ext uri="{FF2B5EF4-FFF2-40B4-BE49-F238E27FC236}">
                    <a16:creationId xmlns:a16="http://schemas.microsoft.com/office/drawing/2014/main" id="{410AADD7-ECB4-4C37-B60E-DEB0A2205181}"/>
                  </a:ext>
                </a:extLst>
              </p:cNvPr>
              <p:cNvSpPr txBox="1">
                <a:spLocks noRot="1" noChangeAspect="1" noMove="1" noResize="1" noEditPoints="1" noAdjustHandles="1" noChangeArrowheads="1" noChangeShapeType="1" noTextEdit="1"/>
              </p:cNvSpPr>
              <p:nvPr/>
            </p:nvSpPr>
            <p:spPr>
              <a:xfrm>
                <a:off x="7048500" y="2015621"/>
                <a:ext cx="800784" cy="483466"/>
              </a:xfrm>
              <a:prstGeom prst="rect">
                <a:avLst/>
              </a:prstGeom>
              <a:blipFill>
                <a:blip r:embed="rId11"/>
                <a:stretch>
                  <a:fillRect l="-6061" b="-7595"/>
                </a:stretch>
              </a:blipFill>
            </p:spPr>
            <p:txBody>
              <a:bodyPr/>
              <a:lstStyle/>
              <a:p>
                <a:r>
                  <a:rPr lang="en-US">
                    <a:noFill/>
                  </a:rPr>
                  <a:t> </a:t>
                </a:r>
              </a:p>
            </p:txBody>
          </p:sp>
        </mc:Fallback>
      </mc:AlternateContent>
      <p:sp>
        <p:nvSpPr>
          <p:cNvPr id="29" name="Oval 28">
            <a:extLst>
              <a:ext uri="{FF2B5EF4-FFF2-40B4-BE49-F238E27FC236}">
                <a16:creationId xmlns:a16="http://schemas.microsoft.com/office/drawing/2014/main" id="{24D34157-E2D7-4801-8881-33B3E38DE0C8}"/>
              </a:ext>
            </a:extLst>
          </p:cNvPr>
          <p:cNvSpPr/>
          <p:nvPr/>
        </p:nvSpPr>
        <p:spPr>
          <a:xfrm>
            <a:off x="2663054" y="2053253"/>
            <a:ext cx="457200" cy="457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buClrTx/>
            </a:pPr>
            <a:endParaRPr lang="en-US" sz="900" kern="1200">
              <a:solidFill>
                <a:prstClr val="white"/>
              </a:solidFill>
              <a:latin typeface="Calibri"/>
            </a:endParaRPr>
          </a:p>
        </p:txBody>
      </p:sp>
      <p:sp>
        <p:nvSpPr>
          <p:cNvPr id="30" name="TextBox 29">
            <a:extLst>
              <a:ext uri="{FF2B5EF4-FFF2-40B4-BE49-F238E27FC236}">
                <a16:creationId xmlns:a16="http://schemas.microsoft.com/office/drawing/2014/main" id="{86412D11-7411-4BDD-B382-F6E2FEEF9DBB}"/>
              </a:ext>
            </a:extLst>
          </p:cNvPr>
          <p:cNvSpPr txBox="1"/>
          <p:nvPr/>
        </p:nvSpPr>
        <p:spPr>
          <a:xfrm>
            <a:off x="1119006" y="2545469"/>
            <a:ext cx="6858000" cy="369332"/>
          </a:xfrm>
          <a:prstGeom prst="rect">
            <a:avLst/>
          </a:prstGeom>
          <a:noFill/>
        </p:spPr>
        <p:txBody>
          <a:bodyPr wrap="square" rtlCol="0">
            <a:spAutoFit/>
          </a:bodyPr>
          <a:lstStyle/>
          <a:p>
            <a:pPr defTabSz="457200">
              <a:buClrTx/>
            </a:pP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c)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Xác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suất</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để</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An </a:t>
            </a:r>
            <a:r>
              <a:rPr lang="en-US" sz="1800" i="1" kern="1200" dirty="0" err="1">
                <a:solidFill>
                  <a:prstClr val="black"/>
                </a:solidFill>
                <a:latin typeface="Arial" panose="020B0604020202020204" pitchFamily="34" charset="0"/>
                <a:ea typeface="+mn-ea"/>
                <a:cs typeface="Arial" panose="020B0604020202020204" pitchFamily="34" charset="0"/>
              </a:rPr>
              <a:t>đứng</a:t>
            </a:r>
            <a:r>
              <a:rPr lang="en-US" sz="1800" i="1" kern="1200" dirty="0">
                <a:solidFill>
                  <a:prstClr val="black"/>
                </a:solidFill>
                <a:latin typeface="Arial" panose="020B0604020202020204" pitchFamily="34" charset="0"/>
                <a:ea typeface="+mn-ea"/>
                <a:cs typeface="Arial" panose="020B0604020202020204" pitchFamily="34" charset="0"/>
              </a:rPr>
              <a:t> </a:t>
            </a:r>
            <a:r>
              <a:rPr lang="en-US" sz="1800" i="1" kern="1200" dirty="0" err="1">
                <a:solidFill>
                  <a:prstClr val="black"/>
                </a:solidFill>
                <a:latin typeface="Arial" panose="020B0604020202020204" pitchFamily="34" charset="0"/>
                <a:ea typeface="+mn-ea"/>
                <a:cs typeface="Arial" panose="020B0604020202020204" pitchFamily="34" charset="0"/>
              </a:rPr>
              <a:t>giữa</a:t>
            </a:r>
            <a:r>
              <a:rPr lang="en-US" sz="1800" i="1" kern="1200" dirty="0">
                <a:solidFill>
                  <a:prstClr val="black"/>
                </a:solidFill>
                <a:latin typeface="Arial" panose="020B0604020202020204" pitchFamily="34" charset="0"/>
                <a:ea typeface="+mn-ea"/>
                <a:cs typeface="Arial" panose="020B0604020202020204" pitchFamily="34" charset="0"/>
              </a:rPr>
              <a:t> </a:t>
            </a:r>
            <a:r>
              <a:rPr lang="en-US" sz="1800" i="1" kern="1200" dirty="0" err="1">
                <a:solidFill>
                  <a:prstClr val="black"/>
                </a:solidFill>
                <a:latin typeface="Arial" panose="020B0604020202020204" pitchFamily="34" charset="0"/>
                <a:ea typeface="+mn-ea"/>
                <a:cs typeface="Arial" panose="020B0604020202020204" pitchFamily="34" charset="0"/>
              </a:rPr>
              <a:t>Bình</a:t>
            </a:r>
            <a:r>
              <a:rPr lang="en-US" sz="1800" i="1" kern="1200" dirty="0">
                <a:solidFill>
                  <a:prstClr val="black"/>
                </a:solidFill>
                <a:latin typeface="Arial" panose="020B0604020202020204" pitchFamily="34" charset="0"/>
                <a:ea typeface="+mn-ea"/>
                <a:cs typeface="Arial" panose="020B0604020202020204" pitchFamily="34" charset="0"/>
              </a:rPr>
              <a:t> </a:t>
            </a:r>
            <a:r>
              <a:rPr lang="en-US" sz="1800" i="1" kern="1200" dirty="0" err="1">
                <a:solidFill>
                  <a:prstClr val="black"/>
                </a:solidFill>
                <a:latin typeface="Arial" panose="020B0604020202020204" pitchFamily="34" charset="0"/>
                <a:ea typeface="+mn-ea"/>
                <a:cs typeface="Arial" panose="020B0604020202020204" pitchFamily="34" charset="0"/>
              </a:rPr>
              <a:t>và</a:t>
            </a:r>
            <a:r>
              <a:rPr lang="en-US" sz="1800" i="1" kern="1200" dirty="0">
                <a:solidFill>
                  <a:prstClr val="black"/>
                </a:solidFill>
                <a:latin typeface="Arial" panose="020B0604020202020204" pitchFamily="34" charset="0"/>
                <a:ea typeface="+mn-ea"/>
                <a:cs typeface="Arial" panose="020B0604020202020204" pitchFamily="34" charset="0"/>
              </a:rPr>
              <a:t> </a:t>
            </a:r>
            <a:r>
              <a:rPr lang="en-US" sz="1800" i="1" kern="1200" dirty="0" err="1">
                <a:solidFill>
                  <a:prstClr val="black"/>
                </a:solidFill>
                <a:latin typeface="Arial" panose="020B0604020202020204" pitchFamily="34" charset="0"/>
                <a:ea typeface="+mn-ea"/>
                <a:cs typeface="Arial" panose="020B0604020202020204" pitchFamily="34" charset="0"/>
              </a:rPr>
              <a:t>Cường</a:t>
            </a:r>
            <a:r>
              <a:rPr lang="en-US" sz="1800" i="1" kern="1200" dirty="0">
                <a:solidFill>
                  <a:prstClr val="black"/>
                </a:solidFill>
                <a:latin typeface="Arial" panose="020B0604020202020204" pitchFamily="34" charset="0"/>
                <a:ea typeface="+mn-ea"/>
                <a:cs typeface="Arial" panose="020B0604020202020204" pitchFamily="34" charset="0"/>
              </a:rPr>
              <a:t> </a:t>
            </a:r>
            <a:r>
              <a:rPr lang="en-US" sz="1800" i="1" kern="1200" dirty="0" err="1">
                <a:solidFill>
                  <a:prstClr val="black"/>
                </a:solidFill>
                <a:latin typeface="Arial" panose="020B0604020202020204" pitchFamily="34" charset="0"/>
                <a:ea typeface="+mn-ea"/>
                <a:cs typeface="Arial" panose="020B0604020202020204" pitchFamily="34" charset="0"/>
              </a:rPr>
              <a:t>là</a:t>
            </a:r>
            <a:endParaRPr lang="en-US" sz="1800" i="1" kern="1200" dirty="0">
              <a:solidFill>
                <a:prstClr val="black"/>
              </a:solidFill>
              <a:latin typeface="Arial" panose="020B0604020202020204" pitchFamily="34" charset="0"/>
              <a:ea typeface="+mn-ea"/>
              <a:cs typeface="Arial" panose="020B0604020202020204" pitchFamily="34" charset="0"/>
            </a:endParaRPr>
          </a:p>
        </p:txBody>
      </p:sp>
      <mc:AlternateContent xmlns:mc="http://schemas.openxmlformats.org/markup-compatibility/2006">
        <mc:Choice xmlns:a14="http://schemas.microsoft.com/office/drawing/2010/main" Requires="a14">
          <p:sp>
            <p:nvSpPr>
              <p:cNvPr id="31" name="TextBox 30">
                <a:extLst>
                  <a:ext uri="{FF2B5EF4-FFF2-40B4-BE49-F238E27FC236}">
                    <a16:creationId xmlns:a16="http://schemas.microsoft.com/office/drawing/2014/main" id="{78C0A10C-B402-4C19-A526-791BD48B06D5}"/>
                  </a:ext>
                </a:extLst>
              </p:cNvPr>
              <p:cNvSpPr txBox="1"/>
              <p:nvPr/>
            </p:nvSpPr>
            <p:spPr>
              <a:xfrm>
                <a:off x="740818" y="2939355"/>
                <a:ext cx="800784" cy="48545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A.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3</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31" name="TextBox 30">
                <a:extLst>
                  <a:ext uri="{FF2B5EF4-FFF2-40B4-BE49-F238E27FC236}">
                    <a16:creationId xmlns:a16="http://schemas.microsoft.com/office/drawing/2014/main" id="{78C0A10C-B402-4C19-A526-791BD48B06D5}"/>
                  </a:ext>
                </a:extLst>
              </p:cNvPr>
              <p:cNvSpPr txBox="1">
                <a:spLocks noRot="1" noChangeAspect="1" noMove="1" noResize="1" noEditPoints="1" noAdjustHandles="1" noChangeArrowheads="1" noChangeShapeType="1" noTextEdit="1"/>
              </p:cNvSpPr>
              <p:nvPr/>
            </p:nvSpPr>
            <p:spPr>
              <a:xfrm>
                <a:off x="740818" y="2939355"/>
                <a:ext cx="800784" cy="485454"/>
              </a:xfrm>
              <a:prstGeom prst="rect">
                <a:avLst/>
              </a:prstGeom>
              <a:blipFill>
                <a:blip r:embed="rId12"/>
                <a:stretch>
                  <a:fillRect l="-6870" b="-625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34" name="TextBox 33">
                <a:extLst>
                  <a:ext uri="{FF2B5EF4-FFF2-40B4-BE49-F238E27FC236}">
                    <a16:creationId xmlns:a16="http://schemas.microsoft.com/office/drawing/2014/main" id="{5BEFCFAA-0AB8-47CB-B3E2-CD39BAA39B96}"/>
                  </a:ext>
                </a:extLst>
              </p:cNvPr>
              <p:cNvSpPr txBox="1"/>
              <p:nvPr/>
            </p:nvSpPr>
            <p:spPr>
              <a:xfrm>
                <a:off x="2757306" y="2943268"/>
                <a:ext cx="800784" cy="48545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B.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3</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34" name="TextBox 33">
                <a:extLst>
                  <a:ext uri="{FF2B5EF4-FFF2-40B4-BE49-F238E27FC236}">
                    <a16:creationId xmlns:a16="http://schemas.microsoft.com/office/drawing/2014/main" id="{5BEFCFAA-0AB8-47CB-B3E2-CD39BAA39B96}"/>
                  </a:ext>
                </a:extLst>
              </p:cNvPr>
              <p:cNvSpPr txBox="1">
                <a:spLocks noRot="1" noChangeAspect="1" noMove="1" noResize="1" noEditPoints="1" noAdjustHandles="1" noChangeArrowheads="1" noChangeShapeType="1" noTextEdit="1"/>
              </p:cNvSpPr>
              <p:nvPr/>
            </p:nvSpPr>
            <p:spPr>
              <a:xfrm>
                <a:off x="2757306" y="2943268"/>
                <a:ext cx="800784" cy="485454"/>
              </a:xfrm>
              <a:prstGeom prst="rect">
                <a:avLst/>
              </a:prstGeom>
              <a:blipFill>
                <a:blip r:embed="rId13"/>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35" name="TextBox 34">
                <a:extLst>
                  <a:ext uri="{FF2B5EF4-FFF2-40B4-BE49-F238E27FC236}">
                    <a16:creationId xmlns:a16="http://schemas.microsoft.com/office/drawing/2014/main" id="{BEF3BD34-53A2-4938-A222-01728DDE8A09}"/>
                  </a:ext>
                </a:extLst>
              </p:cNvPr>
              <p:cNvSpPr txBox="1"/>
              <p:nvPr/>
            </p:nvSpPr>
            <p:spPr>
              <a:xfrm>
                <a:off x="4890906" y="2943267"/>
                <a:ext cx="800784" cy="48577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C.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5</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35" name="TextBox 34">
                <a:extLst>
                  <a:ext uri="{FF2B5EF4-FFF2-40B4-BE49-F238E27FC236}">
                    <a16:creationId xmlns:a16="http://schemas.microsoft.com/office/drawing/2014/main" id="{BEF3BD34-53A2-4938-A222-01728DDE8A09}"/>
                  </a:ext>
                </a:extLst>
              </p:cNvPr>
              <p:cNvSpPr txBox="1">
                <a:spLocks noRot="1" noChangeAspect="1" noMove="1" noResize="1" noEditPoints="1" noAdjustHandles="1" noChangeArrowheads="1" noChangeShapeType="1" noTextEdit="1"/>
              </p:cNvSpPr>
              <p:nvPr/>
            </p:nvSpPr>
            <p:spPr>
              <a:xfrm>
                <a:off x="4890906" y="2943267"/>
                <a:ext cx="800784" cy="485774"/>
              </a:xfrm>
              <a:prstGeom prst="rect">
                <a:avLst/>
              </a:prstGeom>
              <a:blipFill>
                <a:blip r:embed="rId14"/>
                <a:stretch>
                  <a:fillRect l="-6061" b="-625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36" name="TextBox 35">
                <a:extLst>
                  <a:ext uri="{FF2B5EF4-FFF2-40B4-BE49-F238E27FC236}">
                    <a16:creationId xmlns:a16="http://schemas.microsoft.com/office/drawing/2014/main" id="{EF4A4CF0-5E62-4CD0-8DCA-38664F7B55C8}"/>
                  </a:ext>
                </a:extLst>
              </p:cNvPr>
              <p:cNvSpPr txBox="1"/>
              <p:nvPr/>
            </p:nvSpPr>
            <p:spPr>
              <a:xfrm>
                <a:off x="7024506" y="2943267"/>
                <a:ext cx="800784" cy="483466"/>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D.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1</m:t>
                        </m:r>
                      </m:num>
                      <m:den>
                        <m:r>
                          <a:rPr lang="en-US" sz="1800" i="1" kern="1200">
                            <a:solidFill>
                              <a:prstClr val="black"/>
                            </a:solidFill>
                            <a:latin typeface="Cambria Math" panose="02040503050406030204" pitchFamily="18" charset="0"/>
                            <a:ea typeface="+mn-ea"/>
                            <a:cs typeface="Arial" panose="020B0604020202020204" pitchFamily="34" charset="0"/>
                          </a:rPr>
                          <m:t>2</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36" name="TextBox 35">
                <a:extLst>
                  <a:ext uri="{FF2B5EF4-FFF2-40B4-BE49-F238E27FC236}">
                    <a16:creationId xmlns:a16="http://schemas.microsoft.com/office/drawing/2014/main" id="{EF4A4CF0-5E62-4CD0-8DCA-38664F7B55C8}"/>
                  </a:ext>
                </a:extLst>
              </p:cNvPr>
              <p:cNvSpPr txBox="1">
                <a:spLocks noRot="1" noChangeAspect="1" noMove="1" noResize="1" noEditPoints="1" noAdjustHandles="1" noChangeArrowheads="1" noChangeShapeType="1" noTextEdit="1"/>
              </p:cNvSpPr>
              <p:nvPr/>
            </p:nvSpPr>
            <p:spPr>
              <a:xfrm>
                <a:off x="7024506" y="2943267"/>
                <a:ext cx="800784" cy="483466"/>
              </a:xfrm>
              <a:prstGeom prst="rect">
                <a:avLst/>
              </a:prstGeom>
              <a:blipFill>
                <a:blip r:embed="rId15"/>
                <a:stretch>
                  <a:fillRect l="-6061" b="-7595"/>
                </a:stretch>
              </a:blipFill>
            </p:spPr>
            <p:txBody>
              <a:bodyPr/>
              <a:lstStyle/>
              <a:p>
                <a:r>
                  <a:rPr lang="en-US">
                    <a:noFill/>
                  </a:rPr>
                  <a:t> </a:t>
                </a:r>
              </a:p>
            </p:txBody>
          </p:sp>
        </mc:Fallback>
      </mc:AlternateContent>
      <p:sp>
        <p:nvSpPr>
          <p:cNvPr id="37" name="Oval 36">
            <a:extLst>
              <a:ext uri="{FF2B5EF4-FFF2-40B4-BE49-F238E27FC236}">
                <a16:creationId xmlns:a16="http://schemas.microsoft.com/office/drawing/2014/main" id="{542D4D6B-9BD0-4E4C-AC0C-86EBF103A7A1}"/>
              </a:ext>
            </a:extLst>
          </p:cNvPr>
          <p:cNvSpPr/>
          <p:nvPr/>
        </p:nvSpPr>
        <p:spPr>
          <a:xfrm>
            <a:off x="2639060" y="2980899"/>
            <a:ext cx="457200" cy="457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buClrTx/>
            </a:pPr>
            <a:endParaRPr lang="en-US" sz="900" kern="1200">
              <a:solidFill>
                <a:prstClr val="white"/>
              </a:solidFill>
              <a:latin typeface="Calibri"/>
            </a:endParaRPr>
          </a:p>
        </p:txBody>
      </p:sp>
      <p:sp>
        <p:nvSpPr>
          <p:cNvPr id="38" name="TextBox 37">
            <a:extLst>
              <a:ext uri="{FF2B5EF4-FFF2-40B4-BE49-F238E27FC236}">
                <a16:creationId xmlns:a16="http://schemas.microsoft.com/office/drawing/2014/main" id="{03D55227-C837-4BE9-BAF9-9D161A5B97FF}"/>
              </a:ext>
            </a:extLst>
          </p:cNvPr>
          <p:cNvSpPr txBox="1"/>
          <p:nvPr/>
        </p:nvSpPr>
        <p:spPr>
          <a:xfrm>
            <a:off x="1119006" y="3519200"/>
            <a:ext cx="6858000" cy="369332"/>
          </a:xfrm>
          <a:prstGeom prst="rect">
            <a:avLst/>
          </a:prstGeom>
          <a:noFill/>
        </p:spPr>
        <p:txBody>
          <a:bodyPr wrap="square" rtlCol="0">
            <a:spAutoFit/>
          </a:bodyPr>
          <a:lstStyle/>
          <a:p>
            <a:pPr defTabSz="457200">
              <a:buClrTx/>
            </a:pP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d)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Xác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suất</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để</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mn-ea"/>
                <a:cs typeface="Arial" panose="020B0604020202020204" pitchFamily="34" charset="0"/>
              </a:rPr>
              <a:t>Bình</a:t>
            </a:r>
            <a:r>
              <a:rPr lang="en-US" sz="1800" i="1" kern="1200" dirty="0">
                <a:solidFill>
                  <a:prstClr val="black"/>
                </a:solidFill>
                <a:latin typeface="Arial" panose="020B0604020202020204" pitchFamily="34" charset="0"/>
                <a:ea typeface="+mn-ea"/>
                <a:cs typeface="Arial" panose="020B0604020202020204" pitchFamily="34" charset="0"/>
              </a:rPr>
              <a:t> </a:t>
            </a:r>
            <a:r>
              <a:rPr lang="en-US" sz="1800" i="1" kern="1200" dirty="0" err="1">
                <a:solidFill>
                  <a:prstClr val="black"/>
                </a:solidFill>
                <a:latin typeface="Arial" panose="020B0604020202020204" pitchFamily="34" charset="0"/>
                <a:ea typeface="+mn-ea"/>
                <a:cs typeface="Arial" panose="020B0604020202020204" pitchFamily="34" charset="0"/>
              </a:rPr>
              <a:t>đứng</a:t>
            </a:r>
            <a:r>
              <a:rPr lang="en-US" sz="1800" i="1" kern="1200" dirty="0">
                <a:solidFill>
                  <a:prstClr val="black"/>
                </a:solidFill>
                <a:latin typeface="Arial" panose="020B0604020202020204" pitchFamily="34" charset="0"/>
                <a:ea typeface="+mn-ea"/>
                <a:cs typeface="Arial" panose="020B0604020202020204" pitchFamily="34" charset="0"/>
              </a:rPr>
              <a:t> </a:t>
            </a:r>
            <a:r>
              <a:rPr lang="en-US" sz="1800" i="1" kern="1200" dirty="0" err="1">
                <a:solidFill>
                  <a:prstClr val="black"/>
                </a:solidFill>
                <a:latin typeface="Arial" panose="020B0604020202020204" pitchFamily="34" charset="0"/>
                <a:ea typeface="+mn-ea"/>
                <a:cs typeface="Arial" panose="020B0604020202020204" pitchFamily="34" charset="0"/>
              </a:rPr>
              <a:t>trước</a:t>
            </a:r>
            <a:r>
              <a:rPr lang="en-US" sz="1800" i="1" kern="1200" dirty="0">
                <a:solidFill>
                  <a:prstClr val="black"/>
                </a:solidFill>
                <a:latin typeface="Arial" panose="020B0604020202020204" pitchFamily="34" charset="0"/>
                <a:ea typeface="+mn-ea"/>
                <a:cs typeface="Arial" panose="020B0604020202020204" pitchFamily="34" charset="0"/>
              </a:rPr>
              <a:t> An </a:t>
            </a:r>
            <a:r>
              <a:rPr lang="en-US" sz="1800" i="1" kern="1200" dirty="0" err="1">
                <a:solidFill>
                  <a:prstClr val="black"/>
                </a:solidFill>
                <a:latin typeface="Arial" panose="020B0604020202020204" pitchFamily="34" charset="0"/>
                <a:ea typeface="+mn-ea"/>
                <a:cs typeface="Arial" panose="020B0604020202020204" pitchFamily="34" charset="0"/>
              </a:rPr>
              <a:t>là</a:t>
            </a:r>
            <a:endParaRPr lang="en-US" sz="1800" i="1" kern="1200" dirty="0">
              <a:solidFill>
                <a:prstClr val="black"/>
              </a:solidFill>
              <a:latin typeface="Arial" panose="020B0604020202020204" pitchFamily="34" charset="0"/>
              <a:ea typeface="+mn-ea"/>
              <a:cs typeface="Arial" panose="020B0604020202020204" pitchFamily="34" charset="0"/>
            </a:endParaRPr>
          </a:p>
        </p:txBody>
      </p:sp>
      <mc:AlternateContent xmlns:mc="http://schemas.openxmlformats.org/markup-compatibility/2006">
        <mc:Choice xmlns:a14="http://schemas.microsoft.com/office/drawing/2010/main" Requires="a14">
          <p:sp>
            <p:nvSpPr>
              <p:cNvPr id="39" name="TextBox 38">
                <a:extLst>
                  <a:ext uri="{FF2B5EF4-FFF2-40B4-BE49-F238E27FC236}">
                    <a16:creationId xmlns:a16="http://schemas.microsoft.com/office/drawing/2014/main" id="{A7873C99-0CE7-4B2A-88D6-70F90FDB122D}"/>
                  </a:ext>
                </a:extLst>
              </p:cNvPr>
              <p:cNvSpPr txBox="1"/>
              <p:nvPr/>
            </p:nvSpPr>
            <p:spPr>
              <a:xfrm>
                <a:off x="740818" y="3913086"/>
                <a:ext cx="800784" cy="483466"/>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A.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1</m:t>
                        </m:r>
                      </m:num>
                      <m:den>
                        <m:r>
                          <a:rPr lang="en-US" sz="1800" i="1" kern="1200">
                            <a:solidFill>
                              <a:prstClr val="black"/>
                            </a:solidFill>
                            <a:latin typeface="Cambria Math" panose="02040503050406030204" pitchFamily="18" charset="0"/>
                            <a:ea typeface="+mn-ea"/>
                            <a:cs typeface="Arial" panose="020B0604020202020204" pitchFamily="34" charset="0"/>
                          </a:rPr>
                          <m:t>4</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39" name="TextBox 38">
                <a:extLst>
                  <a:ext uri="{FF2B5EF4-FFF2-40B4-BE49-F238E27FC236}">
                    <a16:creationId xmlns:a16="http://schemas.microsoft.com/office/drawing/2014/main" id="{A7873C99-0CE7-4B2A-88D6-70F90FDB122D}"/>
                  </a:ext>
                </a:extLst>
              </p:cNvPr>
              <p:cNvSpPr txBox="1">
                <a:spLocks noRot="1" noChangeAspect="1" noMove="1" noResize="1" noEditPoints="1" noAdjustHandles="1" noChangeArrowheads="1" noChangeShapeType="1" noTextEdit="1"/>
              </p:cNvSpPr>
              <p:nvPr/>
            </p:nvSpPr>
            <p:spPr>
              <a:xfrm>
                <a:off x="740818" y="3913086"/>
                <a:ext cx="800784" cy="483466"/>
              </a:xfrm>
              <a:prstGeom prst="rect">
                <a:avLst/>
              </a:prstGeom>
              <a:blipFill>
                <a:blip r:embed="rId16"/>
                <a:stretch>
                  <a:fillRect l="-6870"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40" name="TextBox 39">
                <a:extLst>
                  <a:ext uri="{FF2B5EF4-FFF2-40B4-BE49-F238E27FC236}">
                    <a16:creationId xmlns:a16="http://schemas.microsoft.com/office/drawing/2014/main" id="{9F083095-B2F8-4AFF-AB40-14FD52FE0C0C}"/>
                  </a:ext>
                </a:extLst>
              </p:cNvPr>
              <p:cNvSpPr txBox="1"/>
              <p:nvPr/>
            </p:nvSpPr>
            <p:spPr>
              <a:xfrm>
                <a:off x="2757306" y="3916999"/>
                <a:ext cx="800784" cy="48545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B.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3</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40" name="TextBox 39">
                <a:extLst>
                  <a:ext uri="{FF2B5EF4-FFF2-40B4-BE49-F238E27FC236}">
                    <a16:creationId xmlns:a16="http://schemas.microsoft.com/office/drawing/2014/main" id="{9F083095-B2F8-4AFF-AB40-14FD52FE0C0C}"/>
                  </a:ext>
                </a:extLst>
              </p:cNvPr>
              <p:cNvSpPr txBox="1">
                <a:spLocks noRot="1" noChangeAspect="1" noMove="1" noResize="1" noEditPoints="1" noAdjustHandles="1" noChangeArrowheads="1" noChangeShapeType="1" noTextEdit="1"/>
              </p:cNvSpPr>
              <p:nvPr/>
            </p:nvSpPr>
            <p:spPr>
              <a:xfrm>
                <a:off x="2757306" y="3916999"/>
                <a:ext cx="800784" cy="485454"/>
              </a:xfrm>
              <a:prstGeom prst="rect">
                <a:avLst/>
              </a:prstGeom>
              <a:blipFill>
                <a:blip r:embed="rId17"/>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41" name="TextBox 40">
                <a:extLst>
                  <a:ext uri="{FF2B5EF4-FFF2-40B4-BE49-F238E27FC236}">
                    <a16:creationId xmlns:a16="http://schemas.microsoft.com/office/drawing/2014/main" id="{7B33DCCF-A06D-4257-8B3C-73D791EC2E7E}"/>
                  </a:ext>
                </a:extLst>
              </p:cNvPr>
              <p:cNvSpPr txBox="1"/>
              <p:nvPr/>
            </p:nvSpPr>
            <p:spPr>
              <a:xfrm>
                <a:off x="4890906" y="3916999"/>
                <a:ext cx="800784" cy="485774"/>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C.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2</m:t>
                        </m:r>
                      </m:num>
                      <m:den>
                        <m:r>
                          <a:rPr lang="en-US" sz="1800" i="1" kern="1200">
                            <a:solidFill>
                              <a:prstClr val="black"/>
                            </a:solidFill>
                            <a:latin typeface="Cambria Math" panose="02040503050406030204" pitchFamily="18" charset="0"/>
                            <a:ea typeface="+mn-ea"/>
                            <a:cs typeface="Arial" panose="020B0604020202020204" pitchFamily="34" charset="0"/>
                          </a:rPr>
                          <m:t>5</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41" name="TextBox 40">
                <a:extLst>
                  <a:ext uri="{FF2B5EF4-FFF2-40B4-BE49-F238E27FC236}">
                    <a16:creationId xmlns:a16="http://schemas.microsoft.com/office/drawing/2014/main" id="{7B33DCCF-A06D-4257-8B3C-73D791EC2E7E}"/>
                  </a:ext>
                </a:extLst>
              </p:cNvPr>
              <p:cNvSpPr txBox="1">
                <a:spLocks noRot="1" noChangeAspect="1" noMove="1" noResize="1" noEditPoints="1" noAdjustHandles="1" noChangeArrowheads="1" noChangeShapeType="1" noTextEdit="1"/>
              </p:cNvSpPr>
              <p:nvPr/>
            </p:nvSpPr>
            <p:spPr>
              <a:xfrm>
                <a:off x="4890906" y="3916999"/>
                <a:ext cx="800784" cy="485774"/>
              </a:xfrm>
              <a:prstGeom prst="rect">
                <a:avLst/>
              </a:prstGeom>
              <a:blipFill>
                <a:blip r:embed="rId18"/>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42" name="TextBox 41">
                <a:extLst>
                  <a:ext uri="{FF2B5EF4-FFF2-40B4-BE49-F238E27FC236}">
                    <a16:creationId xmlns:a16="http://schemas.microsoft.com/office/drawing/2014/main" id="{1F72E8B5-55D9-41A3-B31E-5D526E226ECE}"/>
                  </a:ext>
                </a:extLst>
              </p:cNvPr>
              <p:cNvSpPr txBox="1"/>
              <p:nvPr/>
            </p:nvSpPr>
            <p:spPr>
              <a:xfrm>
                <a:off x="7024506" y="3916999"/>
                <a:ext cx="800784" cy="483466"/>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D.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1</m:t>
                        </m:r>
                      </m:num>
                      <m:den>
                        <m:r>
                          <a:rPr lang="en-US" sz="1800" i="1" kern="1200">
                            <a:solidFill>
                              <a:prstClr val="black"/>
                            </a:solidFill>
                            <a:latin typeface="Cambria Math" panose="02040503050406030204" pitchFamily="18" charset="0"/>
                            <a:ea typeface="+mn-ea"/>
                            <a:cs typeface="Arial" panose="020B0604020202020204" pitchFamily="34" charset="0"/>
                          </a:rPr>
                          <m:t>2</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42" name="TextBox 41">
                <a:extLst>
                  <a:ext uri="{FF2B5EF4-FFF2-40B4-BE49-F238E27FC236}">
                    <a16:creationId xmlns:a16="http://schemas.microsoft.com/office/drawing/2014/main" id="{1F72E8B5-55D9-41A3-B31E-5D526E226ECE}"/>
                  </a:ext>
                </a:extLst>
              </p:cNvPr>
              <p:cNvSpPr txBox="1">
                <a:spLocks noRot="1" noChangeAspect="1" noMove="1" noResize="1" noEditPoints="1" noAdjustHandles="1" noChangeArrowheads="1" noChangeShapeType="1" noTextEdit="1"/>
              </p:cNvSpPr>
              <p:nvPr/>
            </p:nvSpPr>
            <p:spPr>
              <a:xfrm>
                <a:off x="7024506" y="3916999"/>
                <a:ext cx="800784" cy="483466"/>
              </a:xfrm>
              <a:prstGeom prst="rect">
                <a:avLst/>
              </a:prstGeom>
              <a:blipFill>
                <a:blip r:embed="rId19"/>
                <a:stretch>
                  <a:fillRect l="-6061" b="-7595"/>
                </a:stretch>
              </a:blipFill>
            </p:spPr>
            <p:txBody>
              <a:bodyPr/>
              <a:lstStyle/>
              <a:p>
                <a:r>
                  <a:rPr lang="en-US">
                    <a:noFill/>
                  </a:rPr>
                  <a:t> </a:t>
                </a:r>
              </a:p>
            </p:txBody>
          </p:sp>
        </mc:Fallback>
      </mc:AlternateContent>
      <p:sp>
        <p:nvSpPr>
          <p:cNvPr id="43" name="Oval 42">
            <a:extLst>
              <a:ext uri="{FF2B5EF4-FFF2-40B4-BE49-F238E27FC236}">
                <a16:creationId xmlns:a16="http://schemas.microsoft.com/office/drawing/2014/main" id="{5D20FB9B-C2AB-4A0D-84AA-088BE80BA306}"/>
              </a:ext>
            </a:extLst>
          </p:cNvPr>
          <p:cNvSpPr/>
          <p:nvPr/>
        </p:nvSpPr>
        <p:spPr>
          <a:xfrm>
            <a:off x="6907393" y="3903857"/>
            <a:ext cx="457200" cy="457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buClrTx/>
            </a:pPr>
            <a:endParaRPr lang="en-US" sz="900" kern="1200">
              <a:solidFill>
                <a:prstClr val="white"/>
              </a:solidFill>
              <a:latin typeface="Calibri"/>
            </a:endParaRPr>
          </a:p>
        </p:txBody>
      </p:sp>
      <p:sp>
        <p:nvSpPr>
          <p:cNvPr id="44" name="AutoShape 2">
            <a:extLst>
              <a:ext uri="{FF2B5EF4-FFF2-40B4-BE49-F238E27FC236}">
                <a16:creationId xmlns:a16="http://schemas.microsoft.com/office/drawing/2014/main" id="{F688EF1B-F318-4220-AA26-1F9295372957}"/>
              </a:ext>
            </a:extLst>
          </p:cNvPr>
          <p:cNvSpPr/>
          <p:nvPr/>
        </p:nvSpPr>
        <p:spPr>
          <a:xfrm>
            <a:off x="-102036" y="4556500"/>
            <a:ext cx="9348072" cy="587000"/>
          </a:xfrm>
          <a:prstGeom prst="rect">
            <a:avLst/>
          </a:prstGeom>
          <a:solidFill>
            <a:srgbClr val="FFD68B">
              <a:alpha val="52157"/>
            </a:srgbClr>
          </a:solidFill>
        </p:spPr>
        <p:txBody>
          <a:bodyPr/>
          <a:lstStyle/>
          <a:p>
            <a:pPr defTabSz="685800">
              <a:buClrTx/>
            </a:pPr>
            <a:endParaRPr lang="en-US" sz="1350" kern="1200" dirty="0">
              <a:solidFill>
                <a:prstClr val="black"/>
              </a:solidFill>
              <a:latin typeface="Calibri"/>
              <a:ea typeface="+mn-ea"/>
            </a:endParaRPr>
          </a:p>
        </p:txBody>
      </p:sp>
    </p:spTree>
    <p:extLst>
      <p:ext uri="{BB962C8B-B14F-4D97-AF65-F5344CB8AC3E}">
        <p14:creationId xmlns:p14="http://schemas.microsoft.com/office/powerpoint/2010/main" val="1200932061"/>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additive="base">
                                        <p:cTn id="18" dur="500" fill="hold"/>
                                        <p:tgtEl>
                                          <p:spTgt spid="19"/>
                                        </p:tgtEl>
                                        <p:attrNameLst>
                                          <p:attrName>ppt_x</p:attrName>
                                        </p:attrNameLst>
                                      </p:cBhvr>
                                      <p:tavLst>
                                        <p:tav tm="0">
                                          <p:val>
                                            <p:strVal val="#ppt_x"/>
                                          </p:val>
                                        </p:tav>
                                        <p:tav tm="100000">
                                          <p:val>
                                            <p:strVal val="#ppt_x"/>
                                          </p:val>
                                        </p:tav>
                                      </p:tavLst>
                                    </p:anim>
                                    <p:anim calcmode="lin" valueType="num">
                                      <p:cBhvr additive="base">
                                        <p:cTn id="19" dur="500" fill="hold"/>
                                        <p:tgtEl>
                                          <p:spTgt spid="19"/>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ppt_x"/>
                                          </p:val>
                                        </p:tav>
                                        <p:tav tm="100000">
                                          <p:val>
                                            <p:strVal val="#ppt_x"/>
                                          </p:val>
                                        </p:tav>
                                      </p:tavLst>
                                    </p:anim>
                                    <p:anim calcmode="lin" valueType="num">
                                      <p:cBhvr additive="base">
                                        <p:cTn id="27" dur="500" fill="hold"/>
                                        <p:tgtEl>
                                          <p:spTgt spid="21"/>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500" fill="hold"/>
                                        <p:tgtEl>
                                          <p:spTgt spid="22"/>
                                        </p:tgtEl>
                                        <p:attrNameLst>
                                          <p:attrName>ppt_x</p:attrName>
                                        </p:attrNameLst>
                                      </p:cBhvr>
                                      <p:tavLst>
                                        <p:tav tm="0">
                                          <p:val>
                                            <p:strVal val="#ppt_x"/>
                                          </p:val>
                                        </p:tav>
                                        <p:tav tm="100000">
                                          <p:val>
                                            <p:strVal val="#ppt_x"/>
                                          </p:val>
                                        </p:tav>
                                      </p:tavLst>
                                    </p:anim>
                                    <p:anim calcmode="lin" valueType="num">
                                      <p:cBhvr additive="base">
                                        <p:cTn id="31"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6"/>
                                        </p:tgtEl>
                                        <p:attrNameLst>
                                          <p:attrName>style.visibility</p:attrName>
                                        </p:attrNameLst>
                                      </p:cBhvr>
                                      <p:to>
                                        <p:strVal val="visible"/>
                                      </p:to>
                                    </p:set>
                                    <p:animEffect transition="in" filter="wipe(down)">
                                      <p:cBhvr>
                                        <p:cTn id="36" dur="500"/>
                                        <p:tgtEl>
                                          <p:spTgt spid="6"/>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500" fill="hold"/>
                                        <p:tgtEl>
                                          <p:spTgt spid="24"/>
                                        </p:tgtEl>
                                        <p:attrNameLst>
                                          <p:attrName>ppt_x</p:attrName>
                                        </p:attrNameLst>
                                      </p:cBhvr>
                                      <p:tavLst>
                                        <p:tav tm="0">
                                          <p:val>
                                            <p:strVal val="#ppt_x"/>
                                          </p:val>
                                        </p:tav>
                                        <p:tav tm="100000">
                                          <p:val>
                                            <p:strVal val="#ppt_x"/>
                                          </p:val>
                                        </p:tav>
                                      </p:tavLst>
                                    </p:anim>
                                    <p:anim calcmode="lin" valueType="num">
                                      <p:cBhvr additive="base">
                                        <p:cTn id="4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500" fill="hold"/>
                                        <p:tgtEl>
                                          <p:spTgt spid="25"/>
                                        </p:tgtEl>
                                        <p:attrNameLst>
                                          <p:attrName>ppt_x</p:attrName>
                                        </p:attrNameLst>
                                      </p:cBhvr>
                                      <p:tavLst>
                                        <p:tav tm="0">
                                          <p:val>
                                            <p:strVal val="#ppt_x"/>
                                          </p:val>
                                        </p:tav>
                                        <p:tav tm="100000">
                                          <p:val>
                                            <p:strVal val="#ppt_x"/>
                                          </p:val>
                                        </p:tav>
                                      </p:tavLst>
                                    </p:anim>
                                    <p:anim calcmode="lin" valueType="num">
                                      <p:cBhvr additive="base">
                                        <p:cTn id="48" dur="500" fill="hold"/>
                                        <p:tgtEl>
                                          <p:spTgt spid="25"/>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6"/>
                                        </p:tgtEl>
                                        <p:attrNameLst>
                                          <p:attrName>style.visibility</p:attrName>
                                        </p:attrNameLst>
                                      </p:cBhvr>
                                      <p:to>
                                        <p:strVal val="visible"/>
                                      </p:to>
                                    </p:set>
                                    <p:anim calcmode="lin" valueType="num">
                                      <p:cBhvr additive="base">
                                        <p:cTn id="51" dur="500" fill="hold"/>
                                        <p:tgtEl>
                                          <p:spTgt spid="26"/>
                                        </p:tgtEl>
                                        <p:attrNameLst>
                                          <p:attrName>ppt_x</p:attrName>
                                        </p:attrNameLst>
                                      </p:cBhvr>
                                      <p:tavLst>
                                        <p:tav tm="0">
                                          <p:val>
                                            <p:strVal val="#ppt_x"/>
                                          </p:val>
                                        </p:tav>
                                        <p:tav tm="100000">
                                          <p:val>
                                            <p:strVal val="#ppt_x"/>
                                          </p:val>
                                        </p:tav>
                                      </p:tavLst>
                                    </p:anim>
                                    <p:anim calcmode="lin" valueType="num">
                                      <p:cBhvr additive="base">
                                        <p:cTn id="52" dur="500" fill="hold"/>
                                        <p:tgtEl>
                                          <p:spTgt spid="26"/>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500" fill="hold"/>
                                        <p:tgtEl>
                                          <p:spTgt spid="27"/>
                                        </p:tgtEl>
                                        <p:attrNameLst>
                                          <p:attrName>ppt_x</p:attrName>
                                        </p:attrNameLst>
                                      </p:cBhvr>
                                      <p:tavLst>
                                        <p:tav tm="0">
                                          <p:val>
                                            <p:strVal val="#ppt_x"/>
                                          </p:val>
                                        </p:tav>
                                        <p:tav tm="100000">
                                          <p:val>
                                            <p:strVal val="#ppt_x"/>
                                          </p:val>
                                        </p:tav>
                                      </p:tavLst>
                                    </p:anim>
                                    <p:anim calcmode="lin" valueType="num">
                                      <p:cBhvr additive="base">
                                        <p:cTn id="56" dur="500" fill="hold"/>
                                        <p:tgtEl>
                                          <p:spTgt spid="27"/>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additive="base">
                                        <p:cTn id="59" dur="500" fill="hold"/>
                                        <p:tgtEl>
                                          <p:spTgt spid="28"/>
                                        </p:tgtEl>
                                        <p:attrNameLst>
                                          <p:attrName>ppt_x</p:attrName>
                                        </p:attrNameLst>
                                      </p:cBhvr>
                                      <p:tavLst>
                                        <p:tav tm="0">
                                          <p:val>
                                            <p:strVal val="#ppt_x"/>
                                          </p:val>
                                        </p:tav>
                                        <p:tav tm="100000">
                                          <p:val>
                                            <p:strVal val="#ppt_x"/>
                                          </p:val>
                                        </p:tav>
                                      </p:tavLst>
                                    </p:anim>
                                    <p:anim calcmode="lin" valueType="num">
                                      <p:cBhvr additive="base">
                                        <p:cTn id="60"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29"/>
                                        </p:tgtEl>
                                        <p:attrNameLst>
                                          <p:attrName>style.visibility</p:attrName>
                                        </p:attrNameLst>
                                      </p:cBhvr>
                                      <p:to>
                                        <p:strVal val="visible"/>
                                      </p:to>
                                    </p:set>
                                    <p:animEffect transition="in" filter="wipe(down)">
                                      <p:cBhvr>
                                        <p:cTn id="65" dur="500"/>
                                        <p:tgtEl>
                                          <p:spTgt spid="29"/>
                                        </p:tgtEl>
                                      </p:cBhvr>
                                    </p:animEffect>
                                  </p:childTnLst>
                                </p:cTn>
                              </p:par>
                            </p:childTnLst>
                          </p:cTn>
                        </p:par>
                      </p:childTnLst>
                    </p:cTn>
                  </p:par>
                  <p:par>
                    <p:cTn id="66" fill="hold">
                      <p:stCondLst>
                        <p:cond delay="indefinite"/>
                      </p:stCondLst>
                      <p:childTnLst>
                        <p:par>
                          <p:cTn id="67" fill="hold">
                            <p:stCondLst>
                              <p:cond delay="0"/>
                            </p:stCondLst>
                            <p:childTnLst>
                              <p:par>
                                <p:cTn id="68" presetID="2" presetClass="entr" presetSubtype="4" fill="hold" grpId="0" nodeType="click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additive="base">
                                        <p:cTn id="70" dur="500" fill="hold"/>
                                        <p:tgtEl>
                                          <p:spTgt spid="30"/>
                                        </p:tgtEl>
                                        <p:attrNameLst>
                                          <p:attrName>ppt_x</p:attrName>
                                        </p:attrNameLst>
                                      </p:cBhvr>
                                      <p:tavLst>
                                        <p:tav tm="0">
                                          <p:val>
                                            <p:strVal val="#ppt_x"/>
                                          </p:val>
                                        </p:tav>
                                        <p:tav tm="100000">
                                          <p:val>
                                            <p:strVal val="#ppt_x"/>
                                          </p:val>
                                        </p:tav>
                                      </p:tavLst>
                                    </p:anim>
                                    <p:anim calcmode="lin" valueType="num">
                                      <p:cBhvr additive="base">
                                        <p:cTn id="71"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grpId="0" nodeType="clickEffect">
                                  <p:stCondLst>
                                    <p:cond delay="0"/>
                                  </p:stCondLst>
                                  <p:childTnLst>
                                    <p:set>
                                      <p:cBhvr>
                                        <p:cTn id="75" dur="1" fill="hold">
                                          <p:stCondLst>
                                            <p:cond delay="0"/>
                                          </p:stCondLst>
                                        </p:cTn>
                                        <p:tgtEl>
                                          <p:spTgt spid="31"/>
                                        </p:tgtEl>
                                        <p:attrNameLst>
                                          <p:attrName>style.visibility</p:attrName>
                                        </p:attrNameLst>
                                      </p:cBhvr>
                                      <p:to>
                                        <p:strVal val="visible"/>
                                      </p:to>
                                    </p:set>
                                    <p:anim calcmode="lin" valueType="num">
                                      <p:cBhvr additive="base">
                                        <p:cTn id="76" dur="500" fill="hold"/>
                                        <p:tgtEl>
                                          <p:spTgt spid="31"/>
                                        </p:tgtEl>
                                        <p:attrNameLst>
                                          <p:attrName>ppt_x</p:attrName>
                                        </p:attrNameLst>
                                      </p:cBhvr>
                                      <p:tavLst>
                                        <p:tav tm="0">
                                          <p:val>
                                            <p:strVal val="#ppt_x"/>
                                          </p:val>
                                        </p:tav>
                                        <p:tav tm="100000">
                                          <p:val>
                                            <p:strVal val="#ppt_x"/>
                                          </p:val>
                                        </p:tav>
                                      </p:tavLst>
                                    </p:anim>
                                    <p:anim calcmode="lin" valueType="num">
                                      <p:cBhvr additive="base">
                                        <p:cTn id="77" dur="500" fill="hold"/>
                                        <p:tgtEl>
                                          <p:spTgt spid="31"/>
                                        </p:tgtEl>
                                        <p:attrNameLst>
                                          <p:attrName>ppt_y</p:attrName>
                                        </p:attrNameLst>
                                      </p:cBhvr>
                                      <p:tavLst>
                                        <p:tav tm="0">
                                          <p:val>
                                            <p:strVal val="1+#ppt_h/2"/>
                                          </p:val>
                                        </p:tav>
                                        <p:tav tm="100000">
                                          <p:val>
                                            <p:strVal val="#ppt_y"/>
                                          </p:val>
                                        </p:tav>
                                      </p:tavLst>
                                    </p:anim>
                                  </p:childTnLst>
                                </p:cTn>
                              </p:par>
                              <p:par>
                                <p:cTn id="78" presetID="2" presetClass="entr" presetSubtype="4" fill="hold" grpId="0" nodeType="with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1+#ppt_h/2"/>
                                          </p:val>
                                        </p:tav>
                                        <p:tav tm="100000">
                                          <p:val>
                                            <p:strVal val="#ppt_y"/>
                                          </p:val>
                                        </p:tav>
                                      </p:tavLst>
                                    </p:anim>
                                  </p:childTnLst>
                                </p:cTn>
                              </p:par>
                              <p:par>
                                <p:cTn id="82" presetID="2" presetClass="entr" presetSubtype="4" fill="hold" grpId="0" nodeType="withEffect">
                                  <p:stCondLst>
                                    <p:cond delay="0"/>
                                  </p:stCondLst>
                                  <p:childTnLst>
                                    <p:set>
                                      <p:cBhvr>
                                        <p:cTn id="83" dur="1" fill="hold">
                                          <p:stCondLst>
                                            <p:cond delay="0"/>
                                          </p:stCondLst>
                                        </p:cTn>
                                        <p:tgtEl>
                                          <p:spTgt spid="35"/>
                                        </p:tgtEl>
                                        <p:attrNameLst>
                                          <p:attrName>style.visibility</p:attrName>
                                        </p:attrNameLst>
                                      </p:cBhvr>
                                      <p:to>
                                        <p:strVal val="visible"/>
                                      </p:to>
                                    </p:set>
                                    <p:anim calcmode="lin" valueType="num">
                                      <p:cBhvr additive="base">
                                        <p:cTn id="84" dur="500" fill="hold"/>
                                        <p:tgtEl>
                                          <p:spTgt spid="35"/>
                                        </p:tgtEl>
                                        <p:attrNameLst>
                                          <p:attrName>ppt_x</p:attrName>
                                        </p:attrNameLst>
                                      </p:cBhvr>
                                      <p:tavLst>
                                        <p:tav tm="0">
                                          <p:val>
                                            <p:strVal val="#ppt_x"/>
                                          </p:val>
                                        </p:tav>
                                        <p:tav tm="100000">
                                          <p:val>
                                            <p:strVal val="#ppt_x"/>
                                          </p:val>
                                        </p:tav>
                                      </p:tavLst>
                                    </p:anim>
                                    <p:anim calcmode="lin" valueType="num">
                                      <p:cBhvr additive="base">
                                        <p:cTn id="85" dur="500" fill="hold"/>
                                        <p:tgtEl>
                                          <p:spTgt spid="35"/>
                                        </p:tgtEl>
                                        <p:attrNameLst>
                                          <p:attrName>ppt_y</p:attrName>
                                        </p:attrNameLst>
                                      </p:cBhvr>
                                      <p:tavLst>
                                        <p:tav tm="0">
                                          <p:val>
                                            <p:strVal val="1+#ppt_h/2"/>
                                          </p:val>
                                        </p:tav>
                                        <p:tav tm="100000">
                                          <p:val>
                                            <p:strVal val="#ppt_y"/>
                                          </p:val>
                                        </p:tav>
                                      </p:tavLst>
                                    </p:anim>
                                  </p:childTnLst>
                                </p:cTn>
                              </p:par>
                              <p:par>
                                <p:cTn id="86" presetID="2" presetClass="entr" presetSubtype="4" fill="hold" grpId="0" nodeType="withEffect">
                                  <p:stCondLst>
                                    <p:cond delay="0"/>
                                  </p:stCondLst>
                                  <p:childTnLst>
                                    <p:set>
                                      <p:cBhvr>
                                        <p:cTn id="87" dur="1" fill="hold">
                                          <p:stCondLst>
                                            <p:cond delay="0"/>
                                          </p:stCondLst>
                                        </p:cTn>
                                        <p:tgtEl>
                                          <p:spTgt spid="36"/>
                                        </p:tgtEl>
                                        <p:attrNameLst>
                                          <p:attrName>style.visibility</p:attrName>
                                        </p:attrNameLst>
                                      </p:cBhvr>
                                      <p:to>
                                        <p:strVal val="visible"/>
                                      </p:to>
                                    </p:set>
                                    <p:anim calcmode="lin" valueType="num">
                                      <p:cBhvr additive="base">
                                        <p:cTn id="88" dur="500" fill="hold"/>
                                        <p:tgtEl>
                                          <p:spTgt spid="36"/>
                                        </p:tgtEl>
                                        <p:attrNameLst>
                                          <p:attrName>ppt_x</p:attrName>
                                        </p:attrNameLst>
                                      </p:cBhvr>
                                      <p:tavLst>
                                        <p:tav tm="0">
                                          <p:val>
                                            <p:strVal val="#ppt_x"/>
                                          </p:val>
                                        </p:tav>
                                        <p:tav tm="100000">
                                          <p:val>
                                            <p:strVal val="#ppt_x"/>
                                          </p:val>
                                        </p:tav>
                                      </p:tavLst>
                                    </p:anim>
                                    <p:anim calcmode="lin" valueType="num">
                                      <p:cBhvr additive="base">
                                        <p:cTn id="89"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90" fill="hold">
                      <p:stCondLst>
                        <p:cond delay="indefinite"/>
                      </p:stCondLst>
                      <p:childTnLst>
                        <p:par>
                          <p:cTn id="91" fill="hold">
                            <p:stCondLst>
                              <p:cond delay="0"/>
                            </p:stCondLst>
                            <p:childTnLst>
                              <p:par>
                                <p:cTn id="92" presetID="22" presetClass="entr" presetSubtype="4" fill="hold" grpId="0" nodeType="click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wipe(down)">
                                      <p:cBhvr>
                                        <p:cTn id="94" dur="500"/>
                                        <p:tgtEl>
                                          <p:spTgt spid="37"/>
                                        </p:tgtEl>
                                      </p:cBhvr>
                                    </p:animEffect>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38"/>
                                        </p:tgtEl>
                                        <p:attrNameLst>
                                          <p:attrName>style.visibility</p:attrName>
                                        </p:attrNameLst>
                                      </p:cBhvr>
                                      <p:to>
                                        <p:strVal val="visible"/>
                                      </p:to>
                                    </p:set>
                                    <p:anim calcmode="lin" valueType="num">
                                      <p:cBhvr additive="base">
                                        <p:cTn id="99" dur="500" fill="hold"/>
                                        <p:tgtEl>
                                          <p:spTgt spid="38"/>
                                        </p:tgtEl>
                                        <p:attrNameLst>
                                          <p:attrName>ppt_x</p:attrName>
                                        </p:attrNameLst>
                                      </p:cBhvr>
                                      <p:tavLst>
                                        <p:tav tm="0">
                                          <p:val>
                                            <p:strVal val="#ppt_x"/>
                                          </p:val>
                                        </p:tav>
                                        <p:tav tm="100000">
                                          <p:val>
                                            <p:strVal val="#ppt_x"/>
                                          </p:val>
                                        </p:tav>
                                      </p:tavLst>
                                    </p:anim>
                                    <p:anim calcmode="lin" valueType="num">
                                      <p:cBhvr additive="base">
                                        <p:cTn id="100"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ppt_x"/>
                                          </p:val>
                                        </p:tav>
                                        <p:tav tm="100000">
                                          <p:val>
                                            <p:strVal val="#ppt_x"/>
                                          </p:val>
                                        </p:tav>
                                      </p:tavLst>
                                    </p:anim>
                                    <p:anim calcmode="lin" valueType="num">
                                      <p:cBhvr additive="base">
                                        <p:cTn id="106" dur="500" fill="hold"/>
                                        <p:tgtEl>
                                          <p:spTgt spid="39"/>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40"/>
                                        </p:tgtEl>
                                        <p:attrNameLst>
                                          <p:attrName>style.visibility</p:attrName>
                                        </p:attrNameLst>
                                      </p:cBhvr>
                                      <p:to>
                                        <p:strVal val="visible"/>
                                      </p:to>
                                    </p:set>
                                    <p:anim calcmode="lin" valueType="num">
                                      <p:cBhvr additive="base">
                                        <p:cTn id="109" dur="500" fill="hold"/>
                                        <p:tgtEl>
                                          <p:spTgt spid="40"/>
                                        </p:tgtEl>
                                        <p:attrNameLst>
                                          <p:attrName>ppt_x</p:attrName>
                                        </p:attrNameLst>
                                      </p:cBhvr>
                                      <p:tavLst>
                                        <p:tav tm="0">
                                          <p:val>
                                            <p:strVal val="#ppt_x"/>
                                          </p:val>
                                        </p:tav>
                                        <p:tav tm="100000">
                                          <p:val>
                                            <p:strVal val="#ppt_x"/>
                                          </p:val>
                                        </p:tav>
                                      </p:tavLst>
                                    </p:anim>
                                    <p:anim calcmode="lin" valueType="num">
                                      <p:cBhvr additive="base">
                                        <p:cTn id="110" dur="500" fill="hold"/>
                                        <p:tgtEl>
                                          <p:spTgt spid="40"/>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41"/>
                                        </p:tgtEl>
                                        <p:attrNameLst>
                                          <p:attrName>style.visibility</p:attrName>
                                        </p:attrNameLst>
                                      </p:cBhvr>
                                      <p:to>
                                        <p:strVal val="visible"/>
                                      </p:to>
                                    </p:set>
                                    <p:anim calcmode="lin" valueType="num">
                                      <p:cBhvr additive="base">
                                        <p:cTn id="113" dur="500" fill="hold"/>
                                        <p:tgtEl>
                                          <p:spTgt spid="41"/>
                                        </p:tgtEl>
                                        <p:attrNameLst>
                                          <p:attrName>ppt_x</p:attrName>
                                        </p:attrNameLst>
                                      </p:cBhvr>
                                      <p:tavLst>
                                        <p:tav tm="0">
                                          <p:val>
                                            <p:strVal val="#ppt_x"/>
                                          </p:val>
                                        </p:tav>
                                        <p:tav tm="100000">
                                          <p:val>
                                            <p:strVal val="#ppt_x"/>
                                          </p:val>
                                        </p:tav>
                                      </p:tavLst>
                                    </p:anim>
                                    <p:anim calcmode="lin" valueType="num">
                                      <p:cBhvr additive="base">
                                        <p:cTn id="114" dur="500" fill="hold"/>
                                        <p:tgtEl>
                                          <p:spTgt spid="41"/>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42"/>
                                        </p:tgtEl>
                                        <p:attrNameLst>
                                          <p:attrName>style.visibility</p:attrName>
                                        </p:attrNameLst>
                                      </p:cBhvr>
                                      <p:to>
                                        <p:strVal val="visible"/>
                                      </p:to>
                                    </p:set>
                                    <p:anim calcmode="lin" valueType="num">
                                      <p:cBhvr additive="base">
                                        <p:cTn id="117" dur="500" fill="hold"/>
                                        <p:tgtEl>
                                          <p:spTgt spid="42"/>
                                        </p:tgtEl>
                                        <p:attrNameLst>
                                          <p:attrName>ppt_x</p:attrName>
                                        </p:attrNameLst>
                                      </p:cBhvr>
                                      <p:tavLst>
                                        <p:tav tm="0">
                                          <p:val>
                                            <p:strVal val="#ppt_x"/>
                                          </p:val>
                                        </p:tav>
                                        <p:tav tm="100000">
                                          <p:val>
                                            <p:strVal val="#ppt_x"/>
                                          </p:val>
                                        </p:tav>
                                      </p:tavLst>
                                    </p:anim>
                                    <p:anim calcmode="lin" valueType="num">
                                      <p:cBhvr additive="base">
                                        <p:cTn id="118"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2" presetClass="entr" presetSubtype="4" fill="hold" grpId="0" nodeType="clickEffect">
                                  <p:stCondLst>
                                    <p:cond delay="0"/>
                                  </p:stCondLst>
                                  <p:childTnLst>
                                    <p:set>
                                      <p:cBhvr>
                                        <p:cTn id="122" dur="1" fill="hold">
                                          <p:stCondLst>
                                            <p:cond delay="0"/>
                                          </p:stCondLst>
                                        </p:cTn>
                                        <p:tgtEl>
                                          <p:spTgt spid="43"/>
                                        </p:tgtEl>
                                        <p:attrNameLst>
                                          <p:attrName>style.visibility</p:attrName>
                                        </p:attrNameLst>
                                      </p:cBhvr>
                                      <p:to>
                                        <p:strVal val="visible"/>
                                      </p:to>
                                    </p:set>
                                    <p:animEffect transition="in" filter="wipe(down)">
                                      <p:cBhvr>
                                        <p:cTn id="123"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4" grpId="0"/>
      <p:bldP spid="19" grpId="0"/>
      <p:bldP spid="20" grpId="0"/>
      <p:bldP spid="21" grpId="0"/>
      <p:bldP spid="22" grpId="0"/>
      <p:bldP spid="6" grpId="0" animBg="1"/>
      <p:bldP spid="24" grpId="0"/>
      <p:bldP spid="25" grpId="0"/>
      <p:bldP spid="26" grpId="0"/>
      <p:bldP spid="27" grpId="0"/>
      <p:bldP spid="28" grpId="0"/>
      <p:bldP spid="29" grpId="0" animBg="1"/>
      <p:bldP spid="30" grpId="0"/>
      <p:bldP spid="31" grpId="0"/>
      <p:bldP spid="34" grpId="0"/>
      <p:bldP spid="35" grpId="0"/>
      <p:bldP spid="36" grpId="0"/>
      <p:bldP spid="37" grpId="0" animBg="1"/>
      <p:bldP spid="38" grpId="0"/>
      <p:bldP spid="39" grpId="0"/>
      <p:bldP spid="40" grpId="0"/>
      <p:bldP spid="41" grpId="0"/>
      <p:bldP spid="42" grpId="0"/>
      <p:bldP spid="4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sp>
        <p:nvSpPr>
          <p:cNvPr id="2" name="AutoShape 2"/>
          <p:cNvSpPr/>
          <p:nvPr/>
        </p:nvSpPr>
        <p:spPr>
          <a:xfrm>
            <a:off x="-102036" y="4556500"/>
            <a:ext cx="9348072" cy="587000"/>
          </a:xfrm>
          <a:prstGeom prst="rect">
            <a:avLst/>
          </a:prstGeom>
          <a:solidFill>
            <a:srgbClr val="FFD68B">
              <a:alpha val="52157"/>
            </a:srgbClr>
          </a:solidFill>
        </p:spPr>
        <p:txBody>
          <a:bodyPr/>
          <a:lstStyle/>
          <a:p>
            <a:pPr defTabSz="685800">
              <a:buClrTx/>
            </a:pPr>
            <a:endParaRPr lang="en-US" sz="1350" kern="1200" dirty="0">
              <a:solidFill>
                <a:prstClr val="black"/>
              </a:solidFill>
              <a:latin typeface="Calibri"/>
              <a:ea typeface="+mn-ea"/>
            </a:endParaRPr>
          </a:p>
        </p:txBody>
      </p:sp>
      <p:sp>
        <p:nvSpPr>
          <p:cNvPr id="15" name="Rectangle: Rounded Corners 14">
            <a:extLst>
              <a:ext uri="{FF2B5EF4-FFF2-40B4-BE49-F238E27FC236}">
                <a16:creationId xmlns:a16="http://schemas.microsoft.com/office/drawing/2014/main" id="{03FCCD2C-58F9-46BF-BD1B-0B8172727C26}"/>
              </a:ext>
            </a:extLst>
          </p:cNvPr>
          <p:cNvSpPr/>
          <p:nvPr/>
        </p:nvSpPr>
        <p:spPr>
          <a:xfrm>
            <a:off x="327251" y="523456"/>
            <a:ext cx="8489498" cy="1244350"/>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pPr>
            <a:r>
              <a:rPr lang="vi-VN" sz="2000" b="1" kern="1200" noProof="1">
                <a:solidFill>
                  <a:prstClr val="black"/>
                </a:solidFill>
                <a:latin typeface="Arial" panose="020B0604020202020204" pitchFamily="34" charset="0"/>
                <a:cs typeface="Arial" panose="020B0604020202020204" pitchFamily="34" charset="0"/>
              </a:rPr>
              <a:t>Câu 2: </a:t>
            </a:r>
            <a:r>
              <a:rPr lang="en-US" sz="2000" kern="1200" dirty="0" err="1">
                <a:solidFill>
                  <a:prstClr val="black"/>
                </a:solidFill>
                <a:latin typeface="Arial" panose="020B0604020202020204" pitchFamily="34" charset="0"/>
                <a:cs typeface="Arial" panose="020B0604020202020204" pitchFamily="34" charset="0"/>
              </a:rPr>
              <a:t>Một</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cái</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túi</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đựng</a:t>
            </a:r>
            <a:r>
              <a:rPr lang="en-US" sz="2000" kern="1200" dirty="0">
                <a:solidFill>
                  <a:prstClr val="black"/>
                </a:solidFill>
                <a:latin typeface="Arial" panose="020B0604020202020204" pitchFamily="34" charset="0"/>
                <a:cs typeface="Arial" panose="020B0604020202020204" pitchFamily="34" charset="0"/>
              </a:rPr>
              <a:t> 3 </a:t>
            </a:r>
            <a:r>
              <a:rPr lang="en-US" sz="2000" kern="1200" dirty="0" err="1">
                <a:solidFill>
                  <a:prstClr val="black"/>
                </a:solidFill>
                <a:latin typeface="Arial" panose="020B0604020202020204" pitchFamily="34" charset="0"/>
                <a:cs typeface="Arial" panose="020B0604020202020204" pitchFamily="34" charset="0"/>
              </a:rPr>
              <a:t>viên</a:t>
            </a:r>
            <a:r>
              <a:rPr lang="en-US" sz="2000" kern="1200" dirty="0">
                <a:solidFill>
                  <a:prstClr val="black"/>
                </a:solidFill>
                <a:latin typeface="Arial" panose="020B0604020202020204" pitchFamily="34" charset="0"/>
                <a:cs typeface="Arial" panose="020B0604020202020204" pitchFamily="34" charset="0"/>
              </a:rPr>
              <a:t> bi </a:t>
            </a:r>
            <a:r>
              <a:rPr lang="en-US" sz="2000" kern="1200" dirty="0" err="1">
                <a:solidFill>
                  <a:prstClr val="black"/>
                </a:solidFill>
                <a:latin typeface="Arial" panose="020B0604020202020204" pitchFamily="34" charset="0"/>
                <a:cs typeface="Arial" panose="020B0604020202020204" pitchFamily="34" charset="0"/>
              </a:rPr>
              <a:t>trắng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và</a:t>
            </a:r>
            <a:r>
              <a:rPr lang="en-US" sz="2000" kern="1200" dirty="0">
                <a:solidFill>
                  <a:prstClr val="black"/>
                </a:solidFill>
                <a:latin typeface="Arial" panose="020B0604020202020204" pitchFamily="34" charset="0"/>
                <a:cs typeface="Arial" panose="020B0604020202020204" pitchFamily="34" charset="0"/>
              </a:rPr>
              <a:t> 5 </a:t>
            </a:r>
            <a:r>
              <a:rPr lang="en-US" sz="2000" kern="1200" dirty="0" err="1">
                <a:solidFill>
                  <a:prstClr val="black"/>
                </a:solidFill>
                <a:latin typeface="Arial" panose="020B0604020202020204" pitchFamily="34" charset="0"/>
                <a:cs typeface="Arial" panose="020B0604020202020204" pitchFamily="34" charset="0"/>
              </a:rPr>
              <a:t>viên</a:t>
            </a:r>
            <a:r>
              <a:rPr lang="en-US" sz="2000" kern="1200" dirty="0">
                <a:solidFill>
                  <a:prstClr val="black"/>
                </a:solidFill>
                <a:latin typeface="Arial" panose="020B0604020202020204" pitchFamily="34" charset="0"/>
                <a:cs typeface="Arial" panose="020B0604020202020204" pitchFamily="34" charset="0"/>
              </a:rPr>
              <a:t> bi </a:t>
            </a:r>
            <a:r>
              <a:rPr lang="en-US" sz="2000" kern="1200" dirty="0" err="1">
                <a:solidFill>
                  <a:prstClr val="black"/>
                </a:solidFill>
                <a:latin typeface="Arial" panose="020B0604020202020204" pitchFamily="34" charset="0"/>
                <a:cs typeface="Arial" panose="020B0604020202020204" pitchFamily="34" charset="0"/>
              </a:rPr>
              <a:t>đen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Chọn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ngẫu</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nhiên</a:t>
            </a:r>
            <a:r>
              <a:rPr lang="en-US" sz="2000" kern="1200" dirty="0">
                <a:solidFill>
                  <a:prstClr val="black"/>
                </a:solidFill>
                <a:latin typeface="Arial" panose="020B0604020202020204" pitchFamily="34" charset="0"/>
                <a:cs typeface="Arial" panose="020B0604020202020204" pitchFamily="34" charset="0"/>
              </a:rPr>
              <a:t> 3 </a:t>
            </a:r>
            <a:r>
              <a:rPr lang="en-US" sz="2000" kern="1200" dirty="0" err="1">
                <a:solidFill>
                  <a:prstClr val="black"/>
                </a:solidFill>
                <a:latin typeface="Arial" panose="020B0604020202020204" pitchFamily="34" charset="0"/>
                <a:cs typeface="Arial" panose="020B0604020202020204" pitchFamily="34" charset="0"/>
              </a:rPr>
              <a:t>viên</a:t>
            </a:r>
            <a:r>
              <a:rPr lang="en-US" sz="2000" kern="1200" dirty="0">
                <a:solidFill>
                  <a:prstClr val="black"/>
                </a:solidFill>
                <a:latin typeface="Arial" panose="020B0604020202020204" pitchFamily="34" charset="0"/>
                <a:cs typeface="Arial" panose="020B0604020202020204" pitchFamily="34" charset="0"/>
              </a:rPr>
              <a:t> bi. </a:t>
            </a:r>
            <a:r>
              <a:rPr lang="en-US" sz="2000" kern="1200" dirty="0" err="1">
                <a:solidFill>
                  <a:prstClr val="black"/>
                </a:solidFill>
                <a:latin typeface="Arial" panose="020B0604020202020204" pitchFamily="34" charset="0"/>
                <a:cs typeface="Arial" panose="020B0604020202020204" pitchFamily="34" charset="0"/>
              </a:rPr>
              <a:t>Xác</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suất</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để</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trong</a:t>
            </a:r>
            <a:r>
              <a:rPr lang="en-US" sz="2000" kern="1200" dirty="0">
                <a:solidFill>
                  <a:prstClr val="black"/>
                </a:solidFill>
                <a:latin typeface="Arial" panose="020B0604020202020204" pitchFamily="34" charset="0"/>
                <a:cs typeface="Arial" panose="020B0604020202020204" pitchFamily="34" charset="0"/>
              </a:rPr>
              <a:t> 3 </a:t>
            </a:r>
            <a:r>
              <a:rPr lang="en-US" sz="2000" kern="1200" dirty="0" err="1">
                <a:solidFill>
                  <a:prstClr val="black"/>
                </a:solidFill>
                <a:latin typeface="Arial" panose="020B0604020202020204" pitchFamily="34" charset="0"/>
                <a:cs typeface="Arial" panose="020B0604020202020204" pitchFamily="34" charset="0"/>
              </a:rPr>
              <a:t>viên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bị</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đó</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có</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cả</a:t>
            </a:r>
            <a:r>
              <a:rPr lang="en-US" sz="2000" kern="1200" dirty="0">
                <a:solidFill>
                  <a:prstClr val="black"/>
                </a:solidFill>
                <a:latin typeface="Arial" panose="020B0604020202020204" pitchFamily="34" charset="0"/>
                <a:cs typeface="Arial" panose="020B0604020202020204" pitchFamily="34" charset="0"/>
              </a:rPr>
              <a:t> bi </a:t>
            </a:r>
            <a:r>
              <a:rPr lang="en-US" sz="2000" kern="1200" dirty="0" err="1">
                <a:solidFill>
                  <a:prstClr val="black"/>
                </a:solidFill>
                <a:latin typeface="Arial" panose="020B0604020202020204" pitchFamily="34" charset="0"/>
                <a:cs typeface="Arial" panose="020B0604020202020204" pitchFamily="34" charset="0"/>
              </a:rPr>
              <a:t>trắng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và</a:t>
            </a:r>
            <a:r>
              <a:rPr lang="en-US" sz="2000" kern="1200" dirty="0">
                <a:solidFill>
                  <a:prstClr val="black"/>
                </a:solidFill>
                <a:latin typeface="Arial" panose="020B0604020202020204" pitchFamily="34" charset="0"/>
                <a:cs typeface="Arial" panose="020B0604020202020204" pitchFamily="34" charset="0"/>
              </a:rPr>
              <a:t> bi </a:t>
            </a:r>
            <a:r>
              <a:rPr lang="en-US" sz="2000" kern="1200" dirty="0" err="1">
                <a:solidFill>
                  <a:prstClr val="black"/>
                </a:solidFill>
                <a:latin typeface="Arial" panose="020B0604020202020204" pitchFamily="34" charset="0"/>
                <a:cs typeface="Arial" panose="020B0604020202020204" pitchFamily="34" charset="0"/>
              </a:rPr>
              <a:t>đen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là</a:t>
            </a:r>
            <a:r>
              <a:rPr lang="en-US" sz="2000" kern="1200" dirty="0">
                <a:solidFill>
                  <a:prstClr val="black"/>
                </a:solidFill>
                <a:latin typeface="Arial" panose="020B0604020202020204" pitchFamily="34" charset="0"/>
                <a:cs typeface="Arial" panose="020B0604020202020204" pitchFamily="34" charset="0"/>
              </a:rPr>
              <a:t>:</a:t>
            </a:r>
            <a:endParaRPr lang="vi-VN" sz="2000" kern="1200" noProof="1">
              <a:solidFill>
                <a:prstClr val="black"/>
              </a:solidFill>
              <a:latin typeface="Arial" panose="020B0604020202020204" pitchFamily="34" charset="0"/>
              <a:cs typeface="Arial" panose="020B0604020202020204" pitchFamily="34" charset="0"/>
            </a:endParaRPr>
          </a:p>
        </p:txBody>
      </p:sp>
      <p:pic>
        <p:nvPicPr>
          <p:cNvPr id="32" name="Picture 19">
            <a:extLst>
              <a:ext uri="{FF2B5EF4-FFF2-40B4-BE49-F238E27FC236}">
                <a16:creationId xmlns:a16="http://schemas.microsoft.com/office/drawing/2014/main" id="{BF7392E9-02EC-97FE-4851-03B74B83680D}"/>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50104" y="3453199"/>
            <a:ext cx="901712" cy="1510195"/>
          </a:xfrm>
          <a:prstGeom prst="rect">
            <a:avLst/>
          </a:prstGeom>
        </p:spPr>
      </p:pic>
      <p:pic>
        <p:nvPicPr>
          <p:cNvPr id="33" name="Picture 32">
            <a:hlinkClick r:id="rId8" action="ppaction://hlinksldjump"/>
            <a:extLst>
              <a:ext uri="{FF2B5EF4-FFF2-40B4-BE49-F238E27FC236}">
                <a16:creationId xmlns:a16="http://schemas.microsoft.com/office/drawing/2014/main" id="{3F149312-3F01-3BAF-6C82-FC078A0073BE}"/>
              </a:ext>
            </a:extLst>
          </p:cNvPr>
          <p:cNvPicPr>
            <a:picLocks noChangeAspect="1"/>
          </p:cNvPicPr>
          <p:nvPr/>
        </p:nvPicPr>
        <p:blipFill>
          <a:blip r:embed="rId9"/>
          <a:stretch>
            <a:fillRect/>
          </a:stretch>
        </p:blipFill>
        <p:spPr>
          <a:xfrm>
            <a:off x="8193001" y="3987035"/>
            <a:ext cx="895502" cy="891540"/>
          </a:xfrm>
          <a:prstGeom prst="rect">
            <a:avLst/>
          </a:prstGeom>
        </p:spPr>
      </p:pic>
      <mc:AlternateContent xmlns:mc="http://schemas.openxmlformats.org/markup-compatibility/2006">
        <mc:Choice xmlns:a14="http://schemas.microsoft.com/office/drawing/2010/main" Requires="a14">
          <p:sp>
            <p:nvSpPr>
              <p:cNvPr id="8" name="Đáp án đúng">
                <a:extLst>
                  <a:ext uri="{FF2B5EF4-FFF2-40B4-BE49-F238E27FC236}">
                    <a16:creationId xmlns:a16="http://schemas.microsoft.com/office/drawing/2014/main" id="{589A7834-6411-46DF-9D58-61CCE3D1B0BE}"/>
                  </a:ext>
                </a:extLst>
              </p:cNvPr>
              <p:cNvSpPr/>
              <p:nvPr/>
            </p:nvSpPr>
            <p:spPr>
              <a:xfrm>
                <a:off x="4806877" y="3313677"/>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200" kern="1200" noProof="1">
                    <a:solidFill>
                      <a:prstClr val="black"/>
                    </a:solidFill>
                    <a:latin typeface="Arial" panose="020B0604020202020204" pitchFamily="34" charset="0"/>
                    <a:cs typeface="Arial" panose="020B0604020202020204" pitchFamily="34" charset="0"/>
                  </a:rPr>
                  <a:t>D. </a:t>
                </a:r>
                <a14:m>
                  <m:oMath xmlns:m="http://schemas.openxmlformats.org/officeDocument/2006/math">
                    <m:f>
                      <m:fPr>
                        <m:ctrlP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ctrlPr>
                      </m:fPr>
                      <m:num>
                        <m: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t>45</m:t>
                        </m:r>
                      </m:num>
                      <m:den>
                        <m: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t>36</m:t>
                        </m:r>
                      </m:den>
                    </m:f>
                  </m:oMath>
                </a14:m>
                <a:r>
                  <a:rPr lang="en-US" sz="2400" kern="1200" noProof="1">
                    <a:solidFill>
                      <a:prstClr val="black"/>
                    </a:solidFill>
                    <a:latin typeface="Arial" panose="020B0604020202020204" pitchFamily="34" charset="0"/>
                    <a:cs typeface="Arial" panose="020B0604020202020204" pitchFamily="34" charset="0"/>
                  </a:rPr>
                  <a:t>  </a:t>
                </a:r>
              </a:p>
            </p:txBody>
          </p:sp>
        </mc:Choice>
        <mc:Fallback>
          <p:sp>
            <p:nvSpPr>
              <p:cNvPr id="8" name="Đáp án đúng">
                <a:extLst>
                  <a:ext uri="{FF2B5EF4-FFF2-40B4-BE49-F238E27FC236}">
                    <a16:creationId xmlns:a16="http://schemas.microsoft.com/office/drawing/2014/main" id="{589A7834-6411-46DF-9D58-61CCE3D1B0BE}"/>
                  </a:ext>
                </a:extLst>
              </p:cNvPr>
              <p:cNvSpPr>
                <a:spLocks noRot="1" noChangeAspect="1" noMove="1" noResize="1" noEditPoints="1" noAdjustHandles="1" noChangeArrowheads="1" noChangeShapeType="1" noTextEdit="1"/>
              </p:cNvSpPr>
              <p:nvPr/>
            </p:nvSpPr>
            <p:spPr>
              <a:xfrm>
                <a:off x="4806877" y="3313677"/>
                <a:ext cx="3401291" cy="997526"/>
              </a:xfrm>
              <a:prstGeom prst="roundRect">
                <a:avLst/>
              </a:prstGeom>
              <a:blipFill>
                <a:blip r:embed="rId10"/>
                <a:stretch>
                  <a:fillRect/>
                </a:stretch>
              </a:blipFill>
              <a:ln>
                <a:noFill/>
              </a:ln>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9" name="Đáp án sai 1">
                <a:extLst>
                  <a:ext uri="{FF2B5EF4-FFF2-40B4-BE49-F238E27FC236}">
                    <a16:creationId xmlns:a16="http://schemas.microsoft.com/office/drawing/2014/main" id="{5CAB6960-A0E6-45CA-B962-3C19B2974205}"/>
                  </a:ext>
                </a:extLst>
              </p:cNvPr>
              <p:cNvSpPr/>
              <p:nvPr/>
            </p:nvSpPr>
            <p:spPr>
              <a:xfrm>
                <a:off x="870875" y="3308165"/>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200" kern="1200" noProof="1">
                    <a:solidFill>
                      <a:prstClr val="black"/>
                    </a:solidFill>
                    <a:latin typeface="Arial" panose="020B0604020202020204" pitchFamily="34" charset="0"/>
                    <a:cs typeface="Arial" panose="020B0604020202020204" pitchFamily="34" charset="0"/>
                  </a:rPr>
                  <a:t>B. </a:t>
                </a:r>
                <a14:m>
                  <m:oMath xmlns:m="http://schemas.openxmlformats.org/officeDocument/2006/math">
                    <m:f>
                      <m:fPr>
                        <m:ctrlP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ctrlPr>
                      </m:fPr>
                      <m:num>
                        <m: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t>1</m:t>
                        </m:r>
                      </m:num>
                      <m:den>
                        <m: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t>2</m:t>
                        </m:r>
                      </m:den>
                    </m:f>
                  </m:oMath>
                </a14:m>
                <a:endParaRPr lang="en-US" sz="2200" kern="1200" noProof="1">
                  <a:solidFill>
                    <a:prstClr val="black"/>
                  </a:solidFill>
                  <a:latin typeface="Arial" panose="020B0604020202020204" pitchFamily="34" charset="0"/>
                  <a:cs typeface="Arial" panose="020B0604020202020204" pitchFamily="34" charset="0"/>
                </a:endParaRPr>
              </a:p>
            </p:txBody>
          </p:sp>
        </mc:Choice>
        <mc:Fallback>
          <p:sp>
            <p:nvSpPr>
              <p:cNvPr id="9" name="Đáp án sai 1">
                <a:extLst>
                  <a:ext uri="{FF2B5EF4-FFF2-40B4-BE49-F238E27FC236}">
                    <a16:creationId xmlns:a16="http://schemas.microsoft.com/office/drawing/2014/main" id="{5CAB6960-A0E6-45CA-B962-3C19B2974205}"/>
                  </a:ext>
                </a:extLst>
              </p:cNvPr>
              <p:cNvSpPr>
                <a:spLocks noRot="1" noChangeAspect="1" noMove="1" noResize="1" noEditPoints="1" noAdjustHandles="1" noChangeArrowheads="1" noChangeShapeType="1" noTextEdit="1"/>
              </p:cNvSpPr>
              <p:nvPr/>
            </p:nvSpPr>
            <p:spPr>
              <a:xfrm>
                <a:off x="870875" y="3308165"/>
                <a:ext cx="3401291" cy="997526"/>
              </a:xfrm>
              <a:prstGeom prst="roundRect">
                <a:avLst/>
              </a:prstGeom>
              <a:blipFill>
                <a:blip r:embed="rId11"/>
                <a:stretch>
                  <a:fillRect/>
                </a:stretch>
              </a:blipFill>
              <a:ln>
                <a:noFill/>
              </a:ln>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0" name="Đáp án sai 2">
                <a:extLst>
                  <a:ext uri="{FF2B5EF4-FFF2-40B4-BE49-F238E27FC236}">
                    <a16:creationId xmlns:a16="http://schemas.microsoft.com/office/drawing/2014/main" id="{0CDB1E71-8D1D-4E61-A4BA-C86CA750B041}"/>
                  </a:ext>
                </a:extLst>
              </p:cNvPr>
              <p:cNvSpPr/>
              <p:nvPr/>
            </p:nvSpPr>
            <p:spPr>
              <a:xfrm>
                <a:off x="4791711" y="2082040"/>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200" kern="1200" noProof="1">
                    <a:solidFill>
                      <a:prstClr val="black"/>
                    </a:solidFill>
                    <a:latin typeface="Arial" panose="020B0604020202020204" pitchFamily="34" charset="0"/>
                    <a:cs typeface="Arial" panose="020B0604020202020204" pitchFamily="34" charset="0"/>
                  </a:rPr>
                  <a:t>C. </a:t>
                </a:r>
                <a14:m>
                  <m:oMath xmlns:m="http://schemas.openxmlformats.org/officeDocument/2006/math">
                    <m:f>
                      <m:fPr>
                        <m:ctrlP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ctrlPr>
                      </m:fPr>
                      <m:num>
                        <m: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t>9</m:t>
                        </m:r>
                      </m:num>
                      <m:den>
                        <m: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t>11</m:t>
                        </m:r>
                      </m:den>
                    </m:f>
                  </m:oMath>
                </a14:m>
                <a:endParaRPr lang="en-US" sz="3600" kern="1200" noProof="1">
                  <a:solidFill>
                    <a:prstClr val="black"/>
                  </a:solidFill>
                  <a:latin typeface="Arial" panose="020B0604020202020204" pitchFamily="34" charset="0"/>
                  <a:cs typeface="Arial" panose="020B0604020202020204" pitchFamily="34" charset="0"/>
                </a:endParaRPr>
              </a:p>
            </p:txBody>
          </p:sp>
        </mc:Choice>
        <mc:Fallback>
          <p:sp>
            <p:nvSpPr>
              <p:cNvPr id="10" name="Đáp án sai 2">
                <a:extLst>
                  <a:ext uri="{FF2B5EF4-FFF2-40B4-BE49-F238E27FC236}">
                    <a16:creationId xmlns:a16="http://schemas.microsoft.com/office/drawing/2014/main" id="{0CDB1E71-8D1D-4E61-A4BA-C86CA750B041}"/>
                  </a:ext>
                </a:extLst>
              </p:cNvPr>
              <p:cNvSpPr>
                <a:spLocks noRot="1" noChangeAspect="1" noMove="1" noResize="1" noEditPoints="1" noAdjustHandles="1" noChangeArrowheads="1" noChangeShapeType="1" noTextEdit="1"/>
              </p:cNvSpPr>
              <p:nvPr/>
            </p:nvSpPr>
            <p:spPr>
              <a:xfrm>
                <a:off x="4791711" y="2082040"/>
                <a:ext cx="3401291" cy="997526"/>
              </a:xfrm>
              <a:prstGeom prst="roundRect">
                <a:avLst/>
              </a:prstGeom>
              <a:blipFill>
                <a:blip r:embed="rId12"/>
                <a:stretch>
                  <a:fillRect/>
                </a:stretch>
              </a:blipFill>
              <a:ln>
                <a:noFill/>
              </a:ln>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1" name="Đáp án sai 3">
                <a:extLst>
                  <a:ext uri="{FF2B5EF4-FFF2-40B4-BE49-F238E27FC236}">
                    <a16:creationId xmlns:a16="http://schemas.microsoft.com/office/drawing/2014/main" id="{A9A33A21-13CF-41FF-A705-09886970C195}"/>
                  </a:ext>
                </a:extLst>
              </p:cNvPr>
              <p:cNvSpPr/>
              <p:nvPr/>
            </p:nvSpPr>
            <p:spPr>
              <a:xfrm>
                <a:off x="827230" y="2111739"/>
                <a:ext cx="3401291" cy="997526"/>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200" kern="1200" noProof="1">
                    <a:solidFill>
                      <a:prstClr val="black"/>
                    </a:solidFill>
                    <a:latin typeface="Arial" panose="020B0604020202020204" pitchFamily="34" charset="0"/>
                    <a:cs typeface="Arial" panose="020B0604020202020204" pitchFamily="34" charset="0"/>
                  </a:rPr>
                  <a:t>A. </a:t>
                </a:r>
                <a14:m>
                  <m:oMath xmlns:m="http://schemas.openxmlformats.org/officeDocument/2006/math">
                    <m:f>
                      <m:fPr>
                        <m:ctrlP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ctrlPr>
                      </m:fPr>
                      <m:num>
                        <m: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t>1</m:t>
                        </m:r>
                        <m: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t>3</m:t>
                        </m:r>
                      </m:num>
                      <m:den>
                        <m:r>
                          <a:rPr lang="en-US" sz="2200" i="1" kern="1200">
                            <a:solidFill>
                              <a:prstClr val="black"/>
                            </a:solidFill>
                            <a:latin typeface="Cambria Math" panose="02040503050406030204" pitchFamily="18" charset="0"/>
                            <a:ea typeface="Calibri" panose="020F0502020204030204" pitchFamily="34" charset="0"/>
                            <a:cs typeface="Arial" panose="020B0604020202020204" pitchFamily="34" charset="0"/>
                          </a:rPr>
                          <m:t>15</m:t>
                        </m:r>
                      </m:den>
                    </m:f>
                  </m:oMath>
                </a14:m>
                <a:endParaRPr lang="vi-VN" sz="2200" kern="1200" noProof="1">
                  <a:solidFill>
                    <a:prstClr val="black"/>
                  </a:solidFill>
                  <a:latin typeface="Arial" panose="020B0604020202020204" pitchFamily="34" charset="0"/>
                  <a:cs typeface="Arial" panose="020B0604020202020204" pitchFamily="34" charset="0"/>
                </a:endParaRPr>
              </a:p>
            </p:txBody>
          </p:sp>
        </mc:Choice>
        <mc:Fallback>
          <p:sp>
            <p:nvSpPr>
              <p:cNvPr id="11" name="Đáp án sai 3">
                <a:extLst>
                  <a:ext uri="{FF2B5EF4-FFF2-40B4-BE49-F238E27FC236}">
                    <a16:creationId xmlns:a16="http://schemas.microsoft.com/office/drawing/2014/main" id="{A9A33A21-13CF-41FF-A705-09886970C195}"/>
                  </a:ext>
                </a:extLst>
              </p:cNvPr>
              <p:cNvSpPr>
                <a:spLocks noRot="1" noChangeAspect="1" noMove="1" noResize="1" noEditPoints="1" noAdjustHandles="1" noChangeArrowheads="1" noChangeShapeType="1" noTextEdit="1"/>
              </p:cNvSpPr>
              <p:nvPr/>
            </p:nvSpPr>
            <p:spPr>
              <a:xfrm>
                <a:off x="827230" y="2111739"/>
                <a:ext cx="3401291" cy="997526"/>
              </a:xfrm>
              <a:prstGeom prst="roundRect">
                <a:avLst/>
              </a:prstGeom>
              <a:blipFill>
                <a:blip r:embed="rId13"/>
                <a:stretch>
                  <a:fillRect/>
                </a:stretch>
              </a:blipFill>
              <a:ln>
                <a:noFill/>
              </a:ln>
            </p:spPr>
            <p:txBody>
              <a:bodyPr/>
              <a:lstStyle/>
              <a:p>
                <a:r>
                  <a:rPr lang="en-US">
                    <a:noFill/>
                  </a:rPr>
                  <a:t> </a:t>
                </a:r>
              </a:p>
            </p:txBody>
          </p:sp>
        </mc:Fallback>
      </mc:AlternateContent>
      <p:pic>
        <p:nvPicPr>
          <p:cNvPr id="12" name="Picture 5">
            <a:extLst>
              <a:ext uri="{FF2B5EF4-FFF2-40B4-BE49-F238E27FC236}">
                <a16:creationId xmlns:a16="http://schemas.microsoft.com/office/drawing/2014/main" id="{726E6FBC-63CF-40AE-9192-7BF859796378}"/>
              </a:ext>
            </a:extLst>
          </p:cNvPr>
          <p:cNvPicPr>
            <a:picLocks noChangeAspect="1"/>
          </p:cNvPicPr>
          <p:nvPr/>
        </p:nvPicPr>
        <p:blipFill>
          <a:blip r:embed="rId14" cstate="print">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a:fillRect/>
          </a:stretch>
        </p:blipFill>
        <p:spPr>
          <a:xfrm>
            <a:off x="7508263" y="3534003"/>
            <a:ext cx="639785" cy="556871"/>
          </a:xfrm>
          <a:prstGeom prst="rect">
            <a:avLst/>
          </a:prstGeom>
        </p:spPr>
      </p:pic>
      <p:pic>
        <p:nvPicPr>
          <p:cNvPr id="13" name="Picture 10">
            <a:extLst>
              <a:ext uri="{FF2B5EF4-FFF2-40B4-BE49-F238E27FC236}">
                <a16:creationId xmlns:a16="http://schemas.microsoft.com/office/drawing/2014/main" id="{F666F591-BC4A-42B9-AA09-EF07688B97DC}"/>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rcRect/>
          <a:stretch>
            <a:fillRect/>
          </a:stretch>
        </p:blipFill>
        <p:spPr>
          <a:xfrm>
            <a:off x="7555408" y="2285527"/>
            <a:ext cx="637592" cy="568036"/>
          </a:xfrm>
          <a:prstGeom prst="rect">
            <a:avLst/>
          </a:prstGeom>
        </p:spPr>
      </p:pic>
      <p:pic>
        <p:nvPicPr>
          <p:cNvPr id="16" name="Picture 10">
            <a:extLst>
              <a:ext uri="{FF2B5EF4-FFF2-40B4-BE49-F238E27FC236}">
                <a16:creationId xmlns:a16="http://schemas.microsoft.com/office/drawing/2014/main" id="{85335A28-563A-413B-8E59-A01B9FC44D82}"/>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rcRect/>
          <a:stretch>
            <a:fillRect/>
          </a:stretch>
        </p:blipFill>
        <p:spPr>
          <a:xfrm>
            <a:off x="3590928" y="2326483"/>
            <a:ext cx="637592" cy="568036"/>
          </a:xfrm>
          <a:prstGeom prst="rect">
            <a:avLst/>
          </a:prstGeom>
        </p:spPr>
      </p:pic>
      <p:pic>
        <p:nvPicPr>
          <p:cNvPr id="17" name="Picture 10">
            <a:extLst>
              <a:ext uri="{FF2B5EF4-FFF2-40B4-BE49-F238E27FC236}">
                <a16:creationId xmlns:a16="http://schemas.microsoft.com/office/drawing/2014/main" id="{F03779FC-086E-48DD-8AA5-B23BE2C9CFD1}"/>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rcRect/>
          <a:stretch>
            <a:fillRect/>
          </a:stretch>
        </p:blipFill>
        <p:spPr>
          <a:xfrm>
            <a:off x="3574453" y="3522909"/>
            <a:ext cx="637592" cy="568036"/>
          </a:xfrm>
          <a:prstGeom prst="rect">
            <a:avLst/>
          </a:prstGeom>
        </p:spPr>
      </p:pic>
      <p:pic>
        <p:nvPicPr>
          <p:cNvPr id="14" name="Correct sound effect and wrong sound effect (mp3cut.net)">
            <a:hlinkClick r:id="" action="ppaction://media"/>
            <a:extLst>
              <a:ext uri="{FF2B5EF4-FFF2-40B4-BE49-F238E27FC236}">
                <a16:creationId xmlns:a16="http://schemas.microsoft.com/office/drawing/2014/main" id="{BB1628C5-8DD1-45DA-865E-E21C08BB74F2}"/>
              </a:ext>
            </a:extLst>
          </p:cNvPr>
          <p:cNvPicPr>
            <a:picLocks noChangeAspect="1"/>
          </p:cNvPicPr>
          <p:nvPr>
            <a:audioFile r:link="rId2"/>
            <p:extLst>
              <p:ext uri="{DAA4B4D4-6D71-4841-9C94-3DE7FCFB9230}">
                <p14:media xmlns:p14="http://schemas.microsoft.com/office/powerpoint/2010/main" r:embed="rId1"/>
              </p:ext>
            </p:extLst>
          </p:nvPr>
        </p:nvPicPr>
        <p:blipFill>
          <a:blip r:embed="rId18"/>
          <a:stretch>
            <a:fillRect/>
          </a:stretch>
        </p:blipFill>
        <p:spPr>
          <a:xfrm>
            <a:off x="6442363" y="-637266"/>
            <a:ext cx="487363" cy="487363"/>
          </a:xfrm>
          <a:prstGeom prst="rect">
            <a:avLst/>
          </a:prstGeom>
        </p:spPr>
      </p:pic>
      <p:pic>
        <p:nvPicPr>
          <p:cNvPr id="18" name="Correct sound effect and wrong sound effect (mp3cut.net) (1)">
            <a:hlinkClick r:id="" action="ppaction://media"/>
            <a:extLst>
              <a:ext uri="{FF2B5EF4-FFF2-40B4-BE49-F238E27FC236}">
                <a16:creationId xmlns:a16="http://schemas.microsoft.com/office/drawing/2014/main" id="{97CCCCED-76F0-4059-A783-F937521D222B}"/>
              </a:ext>
            </a:extLst>
          </p:cNvPr>
          <p:cNvPicPr>
            <a:picLocks noChangeAspect="1"/>
          </p:cNvPicPr>
          <p:nvPr>
            <a:audioFile r:link="rId4"/>
            <p:extLst>
              <p:ext uri="{DAA4B4D4-6D71-4841-9C94-3DE7FCFB9230}">
                <p14:media xmlns:p14="http://schemas.microsoft.com/office/powerpoint/2010/main" r:embed="rId3"/>
              </p:ext>
            </p:extLst>
          </p:nvPr>
        </p:nvPicPr>
        <p:blipFill>
          <a:blip r:embed="rId18"/>
          <a:stretch>
            <a:fillRect/>
          </a:stretch>
        </p:blipFill>
        <p:spPr>
          <a:xfrm>
            <a:off x="7769226" y="-637266"/>
            <a:ext cx="487363" cy="487363"/>
          </a:xfrm>
          <a:prstGeom prst="rect">
            <a:avLst/>
          </a:prstGeom>
        </p:spPr>
      </p:pic>
    </p:spTree>
    <p:extLst>
      <p:ext uri="{BB962C8B-B14F-4D97-AF65-F5344CB8AC3E}">
        <p14:creationId xmlns:p14="http://schemas.microsoft.com/office/powerpoint/2010/main" val="2984930080"/>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18" presetClass="entr" presetSubtype="1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strips(downLeft)">
                                      <p:cBhvr>
                                        <p:cTn id="15" dur="500"/>
                                        <p:tgtEl>
                                          <p:spTgt spid="9"/>
                                        </p:tgtEl>
                                      </p:cBhvr>
                                    </p:animEffect>
                                  </p:childTnLst>
                                </p:cTn>
                              </p:par>
                              <p:par>
                                <p:cTn id="16" presetID="18" presetClass="entr" presetSubtype="12"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strips(downLeft)">
                                      <p:cBhvr>
                                        <p:cTn id="18" dur="500"/>
                                        <p:tgtEl>
                                          <p:spTgt spid="10"/>
                                        </p:tgtEl>
                                      </p:cBhvr>
                                    </p:animEffect>
                                  </p:childTnLst>
                                </p:cTn>
                              </p:par>
                              <p:par>
                                <p:cTn id="19" presetID="18" presetClass="entr" presetSubtype="12"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strips(downLeft)">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2" restart="whenNotActive" fill="hold" evtFilter="cancelBubble" nodeType="interactiveSeq">
                <p:stCondLst>
                  <p:cond evt="onClick" delay="0">
                    <p:tgtEl>
                      <p:spTgt spid="8"/>
                    </p:tgtEl>
                  </p:cond>
                </p:stCondLst>
                <p:endSync evt="end" delay="0">
                  <p:rtn val="all"/>
                </p:endSync>
                <p:childTnLst>
                  <p:par>
                    <p:cTn id="23" fill="hold">
                      <p:stCondLst>
                        <p:cond delay="0"/>
                      </p:stCondLst>
                      <p:childTnLst>
                        <p:par>
                          <p:cTn id="24" fill="hold">
                            <p:stCondLst>
                              <p:cond delay="0"/>
                            </p:stCondLst>
                            <p:childTnLst>
                              <p:par>
                                <p:cTn id="25" presetID="1" presetClass="emph" presetSubtype="2" fill="hold" nodeType="clickEffect">
                                  <p:stCondLst>
                                    <p:cond delay="0"/>
                                  </p:stCondLst>
                                  <p:childTnLst>
                                    <p:animClr clrSpc="rgb" dir="cw">
                                      <p:cBhvr>
                                        <p:cTn id="26" dur="500" fill="hold"/>
                                        <p:tgtEl>
                                          <p:spTgt spid="8"/>
                                        </p:tgtEl>
                                        <p:attrNameLst>
                                          <p:attrName>fillcolor</p:attrName>
                                        </p:attrNameLst>
                                      </p:cBhvr>
                                      <p:to>
                                        <a:srgbClr val="92D050"/>
                                      </p:to>
                                    </p:animClr>
                                    <p:set>
                                      <p:cBhvr>
                                        <p:cTn id="27" dur="500" fill="hold"/>
                                        <p:tgtEl>
                                          <p:spTgt spid="8"/>
                                        </p:tgtEl>
                                        <p:attrNameLst>
                                          <p:attrName>fill.type</p:attrName>
                                        </p:attrNameLst>
                                      </p:cBhvr>
                                      <p:to>
                                        <p:strVal val="solid"/>
                                      </p:to>
                                    </p:set>
                                    <p:set>
                                      <p:cBhvr>
                                        <p:cTn id="28" dur="500" fill="hold"/>
                                        <p:tgtEl>
                                          <p:spTgt spid="8"/>
                                        </p:tgtEl>
                                        <p:attrNameLst>
                                          <p:attrName>fill.on</p:attrName>
                                        </p:attrNameLst>
                                      </p:cBhvr>
                                      <p:to>
                                        <p:strVal val="true"/>
                                      </p:to>
                                    </p:set>
                                  </p:childTnLst>
                                </p:cTn>
                              </p:par>
                              <p:par>
                                <p:cTn id="29" presetID="1" presetClass="mediacall" presetSubtype="0" fill="hold" nodeType="withEffect">
                                  <p:stCondLst>
                                    <p:cond delay="0"/>
                                  </p:stCondLst>
                                  <p:childTnLst>
                                    <p:cmd type="call" cmd="playFrom(0.0)">
                                      <p:cBhvr>
                                        <p:cTn id="30" dur="835" fill="hold"/>
                                        <p:tgtEl>
                                          <p:spTgt spid="14"/>
                                        </p:tgtEl>
                                      </p:cBhvr>
                                    </p:cmd>
                                  </p:childTnLst>
                                </p:cTn>
                              </p:par>
                              <p:par>
                                <p:cTn id="31" presetID="1" presetClass="entr" presetSubtype="0" fill="hold" nodeType="withEffect">
                                  <p:stCondLst>
                                    <p:cond delay="0"/>
                                  </p:stCondLst>
                                  <p:childTnLst>
                                    <p:set>
                                      <p:cBhvr>
                                        <p:cTn id="32" dur="1" fill="hold">
                                          <p:stCondLst>
                                            <p:cond delay="9"/>
                                          </p:stCondLst>
                                        </p:cTn>
                                        <p:tgtEl>
                                          <p:spTgt spid="12"/>
                                        </p:tgtEl>
                                        <p:attrNameLst>
                                          <p:attrName>style.visibility</p:attrName>
                                        </p:attrNameLst>
                                      </p:cBhvr>
                                      <p:to>
                                        <p:strVal val="visible"/>
                                      </p:to>
                                    </p:set>
                                  </p:childTnLst>
                                </p:cTn>
                              </p:par>
                              <p:par>
                                <p:cTn id="33" presetID="26" presetClass="emph" presetSubtype="0" repeatCount="2000" fill="hold" grpId="1" nodeType="withEffect">
                                  <p:stCondLst>
                                    <p:cond delay="0"/>
                                  </p:stCondLst>
                                  <p:childTnLst>
                                    <p:animEffect transition="out" filter="fade">
                                      <p:cBhvr>
                                        <p:cTn id="34" dur="500" tmFilter="0, 0; .2, .5; .8, .5; 1, 0"/>
                                        <p:tgtEl>
                                          <p:spTgt spid="8"/>
                                        </p:tgtEl>
                                      </p:cBhvr>
                                    </p:animEffect>
                                    <p:animScale>
                                      <p:cBhvr>
                                        <p:cTn id="35" dur="250" autoRev="1" fill="hold"/>
                                        <p:tgtEl>
                                          <p:spTgt spid="8"/>
                                        </p:tgtEl>
                                      </p:cBhvr>
                                      <p:by x="105000" y="105000"/>
                                    </p:animScale>
                                  </p:childTnLst>
                                </p:cTn>
                              </p:par>
                            </p:childTnLst>
                          </p:cTn>
                        </p:par>
                      </p:childTnLst>
                    </p:cTn>
                  </p:par>
                </p:childTnLst>
              </p:cTn>
              <p:nextCondLst>
                <p:cond evt="onClick" delay="0">
                  <p:tgtEl>
                    <p:spTgt spid="8"/>
                  </p:tgtEl>
                </p:cond>
              </p:nextCondLst>
            </p:seq>
            <p:seq concurrent="1" nextAc="seek">
              <p:cTn id="36" restart="whenNotActive" fill="hold" evtFilter="cancelBubble" nodeType="interactiveSeq">
                <p:stCondLst>
                  <p:cond evt="onClick" delay="0">
                    <p:tgtEl>
                      <p:spTgt spid="9"/>
                    </p:tgtEl>
                  </p:cond>
                </p:stCondLst>
                <p:endSync evt="end" delay="0">
                  <p:rtn val="all"/>
                </p:endSync>
                <p:childTnLst>
                  <p:par>
                    <p:cTn id="37" fill="hold">
                      <p:stCondLst>
                        <p:cond delay="0"/>
                      </p:stCondLst>
                      <p:childTnLst>
                        <p:par>
                          <p:cTn id="38" fill="hold">
                            <p:stCondLst>
                              <p:cond delay="0"/>
                            </p:stCondLst>
                            <p:childTnLst>
                              <p:par>
                                <p:cTn id="39" presetID="1" presetClass="emph" presetSubtype="2" fill="hold" nodeType="clickEffect">
                                  <p:stCondLst>
                                    <p:cond delay="0"/>
                                  </p:stCondLst>
                                  <p:childTnLst>
                                    <p:animClr clrSpc="rgb" dir="cw">
                                      <p:cBhvr>
                                        <p:cTn id="40" dur="500" fill="hold"/>
                                        <p:tgtEl>
                                          <p:spTgt spid="9"/>
                                        </p:tgtEl>
                                        <p:attrNameLst>
                                          <p:attrName>fillcolor</p:attrName>
                                        </p:attrNameLst>
                                      </p:cBhvr>
                                      <p:to>
                                        <a:srgbClr val="D99694"/>
                                      </p:to>
                                    </p:animClr>
                                    <p:set>
                                      <p:cBhvr>
                                        <p:cTn id="41" dur="500" fill="hold"/>
                                        <p:tgtEl>
                                          <p:spTgt spid="9"/>
                                        </p:tgtEl>
                                        <p:attrNameLst>
                                          <p:attrName>fill.type</p:attrName>
                                        </p:attrNameLst>
                                      </p:cBhvr>
                                      <p:to>
                                        <p:strVal val="solid"/>
                                      </p:to>
                                    </p:set>
                                    <p:set>
                                      <p:cBhvr>
                                        <p:cTn id="42" dur="500" fill="hold"/>
                                        <p:tgtEl>
                                          <p:spTgt spid="9"/>
                                        </p:tgtEl>
                                        <p:attrNameLst>
                                          <p:attrName>fill.on</p:attrName>
                                        </p:attrNameLst>
                                      </p:cBhvr>
                                      <p:to>
                                        <p:strVal val="true"/>
                                      </p:to>
                                    </p:set>
                                  </p:childTnLst>
                                </p:cTn>
                              </p:par>
                              <p:par>
                                <p:cTn id="43" presetID="1" presetClass="mediacall" presetSubtype="0" fill="hold" nodeType="withEffect">
                                  <p:stCondLst>
                                    <p:cond delay="0"/>
                                  </p:stCondLst>
                                  <p:childTnLst>
                                    <p:cmd type="call" cmd="playFrom(0.0)">
                                      <p:cBhvr>
                                        <p:cTn id="44" dur="862" fill="hold"/>
                                        <p:tgtEl>
                                          <p:spTgt spid="18"/>
                                        </p:tgtEl>
                                      </p:cBhvr>
                                    </p:cmd>
                                  </p:childTnLst>
                                </p:cTn>
                              </p:par>
                              <p:par>
                                <p:cTn id="45" presetID="1" presetClass="entr" presetSubtype="0"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par>
                                <p:cTn id="47" presetID="26" presetClass="emph" presetSubtype="0" repeatCount="2000" fill="hold" grpId="1" nodeType="withEffect">
                                  <p:stCondLst>
                                    <p:cond delay="0"/>
                                  </p:stCondLst>
                                  <p:childTnLst>
                                    <p:animEffect transition="out" filter="fade">
                                      <p:cBhvr>
                                        <p:cTn id="48" dur="500" tmFilter="0, 0; .2, .5; .8, .5; 1, 0"/>
                                        <p:tgtEl>
                                          <p:spTgt spid="9"/>
                                        </p:tgtEl>
                                      </p:cBhvr>
                                    </p:animEffect>
                                    <p:animScale>
                                      <p:cBhvr>
                                        <p:cTn id="49" dur="250" autoRev="1" fill="hold"/>
                                        <p:tgtEl>
                                          <p:spTgt spid="9"/>
                                        </p:tgtEl>
                                      </p:cBhvr>
                                      <p:by x="105000" y="105000"/>
                                    </p:animScale>
                                  </p:childTnLst>
                                </p:cTn>
                              </p:par>
                            </p:childTnLst>
                          </p:cTn>
                        </p:par>
                      </p:childTnLst>
                    </p:cTn>
                  </p:par>
                </p:childTnLst>
              </p:cTn>
              <p:nextCondLst>
                <p:cond evt="onClick" delay="0">
                  <p:tgtEl>
                    <p:spTgt spid="9"/>
                  </p:tgtEl>
                </p:cond>
              </p:nextCondLst>
            </p:seq>
            <p:seq concurrent="1" nextAc="seek">
              <p:cTn id="50" restart="whenNotActive" fill="hold" evtFilter="cancelBubble" nodeType="interactiveSeq">
                <p:stCondLst>
                  <p:cond evt="onClick" delay="0">
                    <p:tgtEl>
                      <p:spTgt spid="10"/>
                    </p:tgtEl>
                  </p:cond>
                </p:stCondLst>
                <p:endSync evt="end" delay="0">
                  <p:rtn val="all"/>
                </p:endSync>
                <p:childTnLst>
                  <p:par>
                    <p:cTn id="51" fill="hold">
                      <p:stCondLst>
                        <p:cond delay="0"/>
                      </p:stCondLst>
                      <p:childTnLst>
                        <p:par>
                          <p:cTn id="52" fill="hold">
                            <p:stCondLst>
                              <p:cond delay="0"/>
                            </p:stCondLst>
                            <p:childTnLst>
                              <p:par>
                                <p:cTn id="53" presetID="1" presetClass="emph" presetSubtype="2" fill="hold" nodeType="clickEffect">
                                  <p:stCondLst>
                                    <p:cond delay="0"/>
                                  </p:stCondLst>
                                  <p:childTnLst>
                                    <p:animClr clrSpc="rgb" dir="cw">
                                      <p:cBhvr>
                                        <p:cTn id="54" dur="500" fill="hold"/>
                                        <p:tgtEl>
                                          <p:spTgt spid="10"/>
                                        </p:tgtEl>
                                        <p:attrNameLst>
                                          <p:attrName>fillcolor</p:attrName>
                                        </p:attrNameLst>
                                      </p:cBhvr>
                                      <p:to>
                                        <a:srgbClr val="D99694"/>
                                      </p:to>
                                    </p:animClr>
                                    <p:set>
                                      <p:cBhvr>
                                        <p:cTn id="55" dur="500" fill="hold"/>
                                        <p:tgtEl>
                                          <p:spTgt spid="10"/>
                                        </p:tgtEl>
                                        <p:attrNameLst>
                                          <p:attrName>fill.type</p:attrName>
                                        </p:attrNameLst>
                                      </p:cBhvr>
                                      <p:to>
                                        <p:strVal val="solid"/>
                                      </p:to>
                                    </p:set>
                                    <p:set>
                                      <p:cBhvr>
                                        <p:cTn id="56" dur="500" fill="hold"/>
                                        <p:tgtEl>
                                          <p:spTgt spid="10"/>
                                        </p:tgtEl>
                                        <p:attrNameLst>
                                          <p:attrName>fill.on</p:attrName>
                                        </p:attrNameLst>
                                      </p:cBhvr>
                                      <p:to>
                                        <p:strVal val="true"/>
                                      </p:to>
                                    </p:set>
                                  </p:childTnLst>
                                </p:cTn>
                              </p:par>
                              <p:par>
                                <p:cTn id="57" presetID="1" presetClass="mediacall" presetSubtype="0" fill="hold" nodeType="withEffect">
                                  <p:stCondLst>
                                    <p:cond delay="0"/>
                                  </p:stCondLst>
                                  <p:childTnLst>
                                    <p:cmd type="call" cmd="playFrom(0.0)">
                                      <p:cBhvr>
                                        <p:cTn id="58" dur="862" fill="hold"/>
                                        <p:tgtEl>
                                          <p:spTgt spid="18"/>
                                        </p:tgtEl>
                                      </p:cBhvr>
                                    </p:cmd>
                                  </p:childTnLst>
                                </p:cTn>
                              </p:par>
                              <p:par>
                                <p:cTn id="59" presetID="1" presetClass="entr" presetSubtype="0" fill="hold" nodeType="withEffect">
                                  <p:stCondLst>
                                    <p:cond delay="0"/>
                                  </p:stCondLst>
                                  <p:childTnLst>
                                    <p:set>
                                      <p:cBhvr>
                                        <p:cTn id="60" dur="1" fill="hold">
                                          <p:stCondLst>
                                            <p:cond delay="9"/>
                                          </p:stCondLst>
                                        </p:cTn>
                                        <p:tgtEl>
                                          <p:spTgt spid="13"/>
                                        </p:tgtEl>
                                        <p:attrNameLst>
                                          <p:attrName>style.visibility</p:attrName>
                                        </p:attrNameLst>
                                      </p:cBhvr>
                                      <p:to>
                                        <p:strVal val="visible"/>
                                      </p:to>
                                    </p:set>
                                  </p:childTnLst>
                                </p:cTn>
                              </p:par>
                              <p:par>
                                <p:cTn id="61" presetID="26" presetClass="emph" presetSubtype="0" repeatCount="2000" fill="hold" grpId="1" nodeType="withEffect">
                                  <p:stCondLst>
                                    <p:cond delay="0"/>
                                  </p:stCondLst>
                                  <p:childTnLst>
                                    <p:animEffect transition="out" filter="fade">
                                      <p:cBhvr>
                                        <p:cTn id="62" dur="500" tmFilter="0, 0; .2, .5; .8, .5; 1, 0"/>
                                        <p:tgtEl>
                                          <p:spTgt spid="10"/>
                                        </p:tgtEl>
                                      </p:cBhvr>
                                    </p:animEffect>
                                    <p:animScale>
                                      <p:cBhvr>
                                        <p:cTn id="63" dur="250" autoRev="1" fill="hold"/>
                                        <p:tgtEl>
                                          <p:spTgt spid="10"/>
                                        </p:tgtEl>
                                      </p:cBhvr>
                                      <p:by x="105000" y="105000"/>
                                    </p:animScale>
                                  </p:childTnLst>
                                </p:cTn>
                              </p:par>
                            </p:childTnLst>
                          </p:cTn>
                        </p:par>
                      </p:childTnLst>
                    </p:cTn>
                  </p:par>
                </p:childTnLst>
              </p:cTn>
              <p:nextCondLst>
                <p:cond evt="onClick" delay="0">
                  <p:tgtEl>
                    <p:spTgt spid="10"/>
                  </p:tgtEl>
                </p:cond>
              </p:nextCondLst>
            </p:seq>
            <p:seq concurrent="1" nextAc="seek">
              <p:cTn id="64" restart="whenNotActive" fill="hold" evtFilter="cancelBubble" nodeType="interactiveSeq">
                <p:stCondLst>
                  <p:cond evt="onClick" delay="0">
                    <p:tgtEl>
                      <p:spTgt spid="11"/>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500" fill="hold"/>
                                        <p:tgtEl>
                                          <p:spTgt spid="11"/>
                                        </p:tgtEl>
                                        <p:attrNameLst>
                                          <p:attrName>fillcolor</p:attrName>
                                        </p:attrNameLst>
                                      </p:cBhvr>
                                      <p:to>
                                        <a:srgbClr val="D99694"/>
                                      </p:to>
                                    </p:animClr>
                                    <p:set>
                                      <p:cBhvr>
                                        <p:cTn id="69" dur="500" fill="hold"/>
                                        <p:tgtEl>
                                          <p:spTgt spid="11"/>
                                        </p:tgtEl>
                                        <p:attrNameLst>
                                          <p:attrName>fill.type</p:attrName>
                                        </p:attrNameLst>
                                      </p:cBhvr>
                                      <p:to>
                                        <p:strVal val="solid"/>
                                      </p:to>
                                    </p:set>
                                    <p:set>
                                      <p:cBhvr>
                                        <p:cTn id="70" dur="500" fill="hold"/>
                                        <p:tgtEl>
                                          <p:spTgt spid="11"/>
                                        </p:tgtEl>
                                        <p:attrNameLst>
                                          <p:attrName>fill.on</p:attrName>
                                        </p:attrNameLst>
                                      </p:cBhvr>
                                      <p:to>
                                        <p:strVal val="true"/>
                                      </p:to>
                                    </p:set>
                                  </p:childTnLst>
                                </p:cTn>
                              </p:par>
                              <p:par>
                                <p:cTn id="71" presetID="1" presetClass="mediacall" presetSubtype="0" fill="hold" nodeType="withEffect">
                                  <p:stCondLst>
                                    <p:cond delay="0"/>
                                  </p:stCondLst>
                                  <p:childTnLst>
                                    <p:cmd type="call" cmd="playFrom(0.0)">
                                      <p:cBhvr>
                                        <p:cTn id="72" dur="862" fill="hold"/>
                                        <p:tgtEl>
                                          <p:spTgt spid="18"/>
                                        </p:tgtEl>
                                      </p:cBhvr>
                                    </p:cmd>
                                  </p:childTnLst>
                                </p:cTn>
                              </p:par>
                              <p:par>
                                <p:cTn id="73" presetID="1" presetClass="entr" presetSubtype="0" fill="hold" nodeType="withEffect">
                                  <p:stCondLst>
                                    <p:cond delay="0"/>
                                  </p:stCondLst>
                                  <p:childTnLst>
                                    <p:set>
                                      <p:cBhvr>
                                        <p:cTn id="74" dur="1" fill="hold">
                                          <p:stCondLst>
                                            <p:cond delay="9"/>
                                          </p:stCondLst>
                                        </p:cTn>
                                        <p:tgtEl>
                                          <p:spTgt spid="16"/>
                                        </p:tgtEl>
                                        <p:attrNameLst>
                                          <p:attrName>style.visibility</p:attrName>
                                        </p:attrNameLst>
                                      </p:cBhvr>
                                      <p:to>
                                        <p:strVal val="visible"/>
                                      </p:to>
                                    </p:set>
                                  </p:childTnLst>
                                </p:cTn>
                              </p:par>
                              <p:par>
                                <p:cTn id="75" presetID="26" presetClass="emph" presetSubtype="0" repeatCount="2000" fill="hold" grpId="1" nodeType="withEffect">
                                  <p:stCondLst>
                                    <p:cond delay="0"/>
                                  </p:stCondLst>
                                  <p:childTnLst>
                                    <p:animEffect transition="out" filter="fade">
                                      <p:cBhvr>
                                        <p:cTn id="76" dur="500" tmFilter="0, 0; .2, .5; .8, .5; 1, 0"/>
                                        <p:tgtEl>
                                          <p:spTgt spid="11"/>
                                        </p:tgtEl>
                                      </p:cBhvr>
                                    </p:animEffect>
                                    <p:animScale>
                                      <p:cBhvr>
                                        <p:cTn id="77" dur="250" autoRev="1" fill="hold"/>
                                        <p:tgtEl>
                                          <p:spTgt spid="11"/>
                                        </p:tgtEl>
                                      </p:cBhvr>
                                      <p:by x="105000" y="105000"/>
                                    </p:animScale>
                                  </p:childTnLst>
                                </p:cTn>
                              </p:par>
                            </p:childTnLst>
                          </p:cTn>
                        </p:par>
                      </p:childTnLst>
                    </p:cTn>
                  </p:par>
                </p:childTnLst>
              </p:cTn>
              <p:nextCondLst>
                <p:cond evt="onClick" delay="0">
                  <p:tgtEl>
                    <p:spTgt spid="11"/>
                  </p:tgtEl>
                </p:cond>
              </p:nextCondLst>
            </p:seq>
            <p:audio>
              <p:cMediaNode vol="80000">
                <p:cTn id="78" fill="hold" display="0">
                  <p:stCondLst>
                    <p:cond delay="indefinite"/>
                  </p:stCondLst>
                  <p:endCondLst>
                    <p:cond evt="onStopAudio" delay="0">
                      <p:tgtEl>
                        <p:sldTgt/>
                      </p:tgtEl>
                    </p:cond>
                  </p:endCondLst>
                </p:cTn>
                <p:tgtEl>
                  <p:spTgt spid="14"/>
                </p:tgtEl>
              </p:cMediaNode>
            </p:audio>
            <p:audio>
              <p:cMediaNode vol="80000">
                <p:cTn id="79" fill="hold" display="0">
                  <p:stCondLst>
                    <p:cond delay="indefinite"/>
                  </p:stCondLst>
                  <p:endCondLst>
                    <p:cond evt="onStopAudio" delay="0">
                      <p:tgtEl>
                        <p:sldTgt/>
                      </p:tgtEl>
                    </p:cond>
                  </p:endCondLst>
                </p:cTn>
                <p:tgtEl>
                  <p:spTgt spid="18"/>
                </p:tgtEl>
              </p:cMediaNode>
            </p:audio>
          </p:childTnLst>
        </p:cTn>
      </p:par>
    </p:tnLst>
    <p:bldLst>
      <p:bldP spid="15" grpId="0" animBg="1"/>
      <p:bldP spid="8" grpId="0" animBg="1"/>
      <p:bldP spid="8" grpId="1" animBg="1"/>
      <p:bldP spid="9" grpId="0" animBg="1"/>
      <p:bldP spid="9" grpId="1" animBg="1"/>
      <p:bldP spid="10" grpId="0" animBg="1"/>
      <p:bldP spid="10" grpId="1" animBg="1"/>
      <p:bldP spid="11" grpId="0" animBg="1"/>
      <p:bldP spid="11" grpId="1"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sp>
        <p:nvSpPr>
          <p:cNvPr id="2" name="AutoShape 2"/>
          <p:cNvSpPr/>
          <p:nvPr/>
        </p:nvSpPr>
        <p:spPr>
          <a:xfrm>
            <a:off x="-102036" y="4556500"/>
            <a:ext cx="9348072" cy="587000"/>
          </a:xfrm>
          <a:prstGeom prst="rect">
            <a:avLst/>
          </a:prstGeom>
          <a:solidFill>
            <a:srgbClr val="FFD68B">
              <a:alpha val="52157"/>
            </a:srgbClr>
          </a:solidFill>
        </p:spPr>
        <p:txBody>
          <a:bodyPr/>
          <a:lstStyle/>
          <a:p>
            <a:pPr defTabSz="685800">
              <a:buClrTx/>
            </a:pPr>
            <a:endParaRPr lang="en-US" sz="1350" kern="1200" dirty="0">
              <a:solidFill>
                <a:prstClr val="black"/>
              </a:solidFill>
              <a:latin typeface="Calibri"/>
              <a:ea typeface="+mn-ea"/>
            </a:endParaRPr>
          </a:p>
        </p:txBody>
      </p:sp>
      <p:pic>
        <p:nvPicPr>
          <p:cNvPr id="32" name="Picture 19">
            <a:extLst>
              <a:ext uri="{FF2B5EF4-FFF2-40B4-BE49-F238E27FC236}">
                <a16:creationId xmlns:a16="http://schemas.microsoft.com/office/drawing/2014/main" id="{BF7392E9-02EC-97FE-4851-03B74B83680D}"/>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50104" y="3453199"/>
            <a:ext cx="901712" cy="1510195"/>
          </a:xfrm>
          <a:prstGeom prst="rect">
            <a:avLst/>
          </a:prstGeom>
        </p:spPr>
      </p:pic>
      <p:pic>
        <p:nvPicPr>
          <p:cNvPr id="33" name="Picture 32">
            <a:hlinkClick r:id="rId8" action="ppaction://hlinksldjump"/>
            <a:extLst>
              <a:ext uri="{FF2B5EF4-FFF2-40B4-BE49-F238E27FC236}">
                <a16:creationId xmlns:a16="http://schemas.microsoft.com/office/drawing/2014/main" id="{3F149312-3F01-3BAF-6C82-FC078A0073BE}"/>
              </a:ext>
            </a:extLst>
          </p:cNvPr>
          <p:cNvPicPr>
            <a:picLocks noChangeAspect="1"/>
          </p:cNvPicPr>
          <p:nvPr/>
        </p:nvPicPr>
        <p:blipFill>
          <a:blip r:embed="rId9"/>
          <a:stretch>
            <a:fillRect/>
          </a:stretch>
        </p:blipFill>
        <p:spPr>
          <a:xfrm>
            <a:off x="8193001" y="3987035"/>
            <a:ext cx="895502" cy="891540"/>
          </a:xfrm>
          <a:prstGeom prst="rect">
            <a:avLst/>
          </a:prstGeom>
        </p:spPr>
      </p:pic>
      <p:pic>
        <p:nvPicPr>
          <p:cNvPr id="14" name="Correct sound effect and wrong sound effect (mp3cut.net)">
            <a:hlinkClick r:id="" action="ppaction://media"/>
            <a:extLst>
              <a:ext uri="{FF2B5EF4-FFF2-40B4-BE49-F238E27FC236}">
                <a16:creationId xmlns:a16="http://schemas.microsoft.com/office/drawing/2014/main" id="{DFA365D2-51AE-4822-9990-652997C28A82}"/>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6442363" y="-637266"/>
            <a:ext cx="487363" cy="487363"/>
          </a:xfrm>
          <a:prstGeom prst="rect">
            <a:avLst/>
          </a:prstGeom>
        </p:spPr>
      </p:pic>
      <p:pic>
        <p:nvPicPr>
          <p:cNvPr id="18" name="Correct sound effect and wrong sound effect (mp3cut.net) (1)">
            <a:hlinkClick r:id="" action="ppaction://media"/>
            <a:extLst>
              <a:ext uri="{FF2B5EF4-FFF2-40B4-BE49-F238E27FC236}">
                <a16:creationId xmlns:a16="http://schemas.microsoft.com/office/drawing/2014/main" id="{FD24B337-4092-40AB-BCDC-BCD0E2A9160A}"/>
              </a:ext>
            </a:extLst>
          </p:cNvPr>
          <p:cNvPicPr>
            <a:picLocks noChangeAspect="1"/>
          </p:cNvPicPr>
          <p:nvPr>
            <a:audioFile r:link="rId4"/>
            <p:extLst>
              <p:ext uri="{DAA4B4D4-6D71-4841-9C94-3DE7FCFB9230}">
                <p14:media xmlns:p14="http://schemas.microsoft.com/office/powerpoint/2010/main" r:embed="rId3"/>
              </p:ext>
            </p:extLst>
          </p:nvPr>
        </p:nvPicPr>
        <p:blipFill>
          <a:blip r:embed="rId10"/>
          <a:stretch>
            <a:fillRect/>
          </a:stretch>
        </p:blipFill>
        <p:spPr>
          <a:xfrm>
            <a:off x="7769226" y="-637266"/>
            <a:ext cx="487363" cy="487363"/>
          </a:xfrm>
          <a:prstGeom prst="rect">
            <a:avLst/>
          </a:prstGeom>
        </p:spPr>
      </p:pic>
      <p:sp>
        <p:nvSpPr>
          <p:cNvPr id="19" name="Rectangle: Rounded Corners 18">
            <a:extLst>
              <a:ext uri="{FF2B5EF4-FFF2-40B4-BE49-F238E27FC236}">
                <a16:creationId xmlns:a16="http://schemas.microsoft.com/office/drawing/2014/main" id="{7107AFFF-BCD0-4741-BC52-064574283876}"/>
              </a:ext>
            </a:extLst>
          </p:cNvPr>
          <p:cNvSpPr/>
          <p:nvPr/>
        </p:nvSpPr>
        <p:spPr>
          <a:xfrm>
            <a:off x="502105" y="462193"/>
            <a:ext cx="8586398" cy="56803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pPr>
            <a:r>
              <a:rPr lang="vi-VN" sz="2000" b="1" kern="1200" noProof="1">
                <a:solidFill>
                  <a:prstClr val="black"/>
                </a:solidFill>
                <a:latin typeface="Arial" panose="020B0604020202020204" pitchFamily="34" charset="0"/>
                <a:cs typeface="Arial" panose="020B0604020202020204" pitchFamily="34" charset="0"/>
              </a:rPr>
              <a:t>Câu </a:t>
            </a:r>
            <a:r>
              <a:rPr lang="en-US" sz="2000" b="1" kern="1200" noProof="1">
                <a:solidFill>
                  <a:prstClr val="black"/>
                </a:solidFill>
                <a:latin typeface="Arial" panose="020B0604020202020204" pitchFamily="34" charset="0"/>
                <a:cs typeface="Arial" panose="020B0604020202020204" pitchFamily="34" charset="0"/>
              </a:rPr>
              <a:t>3</a:t>
            </a:r>
            <a:r>
              <a:rPr lang="vi-VN" sz="2000" b="1" kern="1200" noProof="1">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Xếp</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ngẫu</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nhiên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ba</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bạn</a:t>
            </a:r>
            <a:r>
              <a:rPr lang="en-US" sz="2000" kern="1200" dirty="0">
                <a:solidFill>
                  <a:prstClr val="black"/>
                </a:solidFill>
                <a:latin typeface="Arial" panose="020B0604020202020204" pitchFamily="34" charset="0"/>
                <a:cs typeface="Arial" panose="020B0604020202020204" pitchFamily="34" charset="0"/>
              </a:rPr>
              <a:t> An, </a:t>
            </a:r>
            <a:r>
              <a:rPr lang="en-US" sz="2000" kern="1200" dirty="0" err="1">
                <a:solidFill>
                  <a:prstClr val="black"/>
                </a:solidFill>
                <a:latin typeface="Arial" panose="020B0604020202020204" pitchFamily="34" charset="0"/>
                <a:cs typeface="Arial" panose="020B0604020202020204" pitchFamily="34" charset="0"/>
              </a:rPr>
              <a:t>Bình</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Cường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đứng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trên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một</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hàng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dọc</a:t>
            </a:r>
            <a:r>
              <a:rPr lang="en-US" sz="2000" kern="1200" dirty="0">
                <a:solidFill>
                  <a:prstClr val="black"/>
                </a:solidFill>
                <a:latin typeface="Arial" panose="020B0604020202020204" pitchFamily="34" charset="0"/>
                <a:cs typeface="Arial" panose="020B0604020202020204" pitchFamily="34" charset="0"/>
              </a:rPr>
              <a:t>.</a:t>
            </a:r>
          </a:p>
          <a:p>
            <a:pPr algn="ctr" defTabSz="685800">
              <a:lnSpc>
                <a:spcPct val="150000"/>
              </a:lnSpc>
              <a:buClrTx/>
            </a:pPr>
            <a:endParaRPr lang="vi-VN" sz="1200" kern="1200" noProof="1">
              <a:solidFill>
                <a:prstClr val="black"/>
              </a:solidFill>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3DB02E1E-BF35-4E5D-BB46-E0B15186F1EA}"/>
              </a:ext>
            </a:extLst>
          </p:cNvPr>
          <p:cNvSpPr txBox="1"/>
          <p:nvPr/>
        </p:nvSpPr>
        <p:spPr>
          <a:xfrm>
            <a:off x="1335001" y="1283534"/>
            <a:ext cx="6858000" cy="369332"/>
          </a:xfrm>
          <a:prstGeom prst="rect">
            <a:avLst/>
          </a:prstGeom>
          <a:noFill/>
        </p:spPr>
        <p:txBody>
          <a:bodyPr wrap="square" rtlCol="0">
            <a:spAutoFit/>
          </a:bodyPr>
          <a:lstStyle/>
          <a:p>
            <a:pPr defTabSz="457200">
              <a:buClrTx/>
            </a:pP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a)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Xác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suất</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để</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có</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đúng</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1 con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xúc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xắc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xuất</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hiện</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mặt</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6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chấm</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là</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a:t>
            </a:r>
            <a:endParaRPr lang="en-US" sz="1800" i="1" kern="1200" dirty="0">
              <a:solidFill>
                <a:prstClr val="black"/>
              </a:solidFill>
              <a:latin typeface="Arial" panose="020B0604020202020204" pitchFamily="34" charset="0"/>
              <a:ea typeface="+mn-ea"/>
              <a:cs typeface="Arial" panose="020B0604020202020204" pitchFamily="34" charset="0"/>
            </a:endParaRPr>
          </a:p>
        </p:txBody>
      </p:sp>
      <mc:AlternateContent xmlns:mc="http://schemas.openxmlformats.org/markup-compatibility/2006">
        <mc:Choice xmlns:a14="http://schemas.microsoft.com/office/drawing/2010/main" Requires="a14">
          <p:sp>
            <p:nvSpPr>
              <p:cNvPr id="21" name="TextBox 20">
                <a:extLst>
                  <a:ext uri="{FF2B5EF4-FFF2-40B4-BE49-F238E27FC236}">
                    <a16:creationId xmlns:a16="http://schemas.microsoft.com/office/drawing/2014/main" id="{94F8B99A-F2AC-41A6-A43A-97AA548CFDE9}"/>
                  </a:ext>
                </a:extLst>
              </p:cNvPr>
              <p:cNvSpPr txBox="1"/>
              <p:nvPr/>
            </p:nvSpPr>
            <p:spPr>
              <a:xfrm>
                <a:off x="946966" y="1730497"/>
                <a:ext cx="800784" cy="485197"/>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A.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11</m:t>
                        </m:r>
                      </m:num>
                      <m:den>
                        <m:r>
                          <a:rPr lang="en-US" sz="1800" i="1" kern="1200">
                            <a:solidFill>
                              <a:prstClr val="black"/>
                            </a:solidFill>
                            <a:latin typeface="Cambria Math" panose="02040503050406030204" pitchFamily="18" charset="0"/>
                            <a:ea typeface="+mn-ea"/>
                            <a:cs typeface="Arial" panose="020B0604020202020204" pitchFamily="34" charset="0"/>
                          </a:rPr>
                          <m:t>36</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1" name="TextBox 20">
                <a:extLst>
                  <a:ext uri="{FF2B5EF4-FFF2-40B4-BE49-F238E27FC236}">
                    <a16:creationId xmlns:a16="http://schemas.microsoft.com/office/drawing/2014/main" id="{94F8B99A-F2AC-41A6-A43A-97AA548CFDE9}"/>
                  </a:ext>
                </a:extLst>
              </p:cNvPr>
              <p:cNvSpPr txBox="1">
                <a:spLocks noRot="1" noChangeAspect="1" noMove="1" noResize="1" noEditPoints="1" noAdjustHandles="1" noChangeArrowheads="1" noChangeShapeType="1" noTextEdit="1"/>
              </p:cNvSpPr>
              <p:nvPr/>
            </p:nvSpPr>
            <p:spPr>
              <a:xfrm>
                <a:off x="946966" y="1730497"/>
                <a:ext cx="800784" cy="485197"/>
              </a:xfrm>
              <a:prstGeom prst="rect">
                <a:avLst/>
              </a:prstGeom>
              <a:blipFill>
                <a:blip r:embed="rId11"/>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2" name="TextBox 21">
                <a:extLst>
                  <a:ext uri="{FF2B5EF4-FFF2-40B4-BE49-F238E27FC236}">
                    <a16:creationId xmlns:a16="http://schemas.microsoft.com/office/drawing/2014/main" id="{82E90D28-0819-4FEE-822E-893A33AAA9F4}"/>
                  </a:ext>
                </a:extLst>
              </p:cNvPr>
              <p:cNvSpPr txBox="1"/>
              <p:nvPr/>
            </p:nvSpPr>
            <p:spPr>
              <a:xfrm>
                <a:off x="2963454" y="1688445"/>
                <a:ext cx="800784" cy="484876"/>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B.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1</m:t>
                        </m:r>
                      </m:num>
                      <m:den>
                        <m:r>
                          <a:rPr lang="en-US" sz="1800" i="1" kern="1200">
                            <a:solidFill>
                              <a:prstClr val="black"/>
                            </a:solidFill>
                            <a:latin typeface="Cambria Math" panose="02040503050406030204" pitchFamily="18" charset="0"/>
                            <a:ea typeface="+mn-ea"/>
                            <a:cs typeface="Arial" panose="020B0604020202020204" pitchFamily="34" charset="0"/>
                          </a:rPr>
                          <m:t>3</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2" name="TextBox 21">
                <a:extLst>
                  <a:ext uri="{FF2B5EF4-FFF2-40B4-BE49-F238E27FC236}">
                    <a16:creationId xmlns:a16="http://schemas.microsoft.com/office/drawing/2014/main" id="{82E90D28-0819-4FEE-822E-893A33AAA9F4}"/>
                  </a:ext>
                </a:extLst>
              </p:cNvPr>
              <p:cNvSpPr txBox="1">
                <a:spLocks noRot="1" noChangeAspect="1" noMove="1" noResize="1" noEditPoints="1" noAdjustHandles="1" noChangeArrowheads="1" noChangeShapeType="1" noTextEdit="1"/>
              </p:cNvSpPr>
              <p:nvPr/>
            </p:nvSpPr>
            <p:spPr>
              <a:xfrm>
                <a:off x="2963454" y="1688445"/>
                <a:ext cx="800784" cy="484876"/>
              </a:xfrm>
              <a:prstGeom prst="rect">
                <a:avLst/>
              </a:prstGeom>
              <a:blipFill>
                <a:blip r:embed="rId12"/>
                <a:stretch>
                  <a:fillRect l="-6107" b="-625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3" name="TextBox 22">
                <a:extLst>
                  <a:ext uri="{FF2B5EF4-FFF2-40B4-BE49-F238E27FC236}">
                    <a16:creationId xmlns:a16="http://schemas.microsoft.com/office/drawing/2014/main" id="{C65A7103-0A72-4020-A344-567FDD4E14F7}"/>
                  </a:ext>
                </a:extLst>
              </p:cNvPr>
              <p:cNvSpPr txBox="1"/>
              <p:nvPr/>
            </p:nvSpPr>
            <p:spPr>
              <a:xfrm>
                <a:off x="5097054" y="1688445"/>
                <a:ext cx="800784" cy="766813"/>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C.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5</m:t>
                        </m:r>
                      </m:num>
                      <m:den>
                        <m:r>
                          <a:rPr lang="en-US" sz="1800" i="1" kern="1200">
                            <a:solidFill>
                              <a:prstClr val="black"/>
                            </a:solidFill>
                            <a:latin typeface="Cambria Math" panose="02040503050406030204" pitchFamily="18" charset="0"/>
                            <a:ea typeface="+mn-ea"/>
                            <a:cs typeface="Arial" panose="020B0604020202020204" pitchFamily="34" charset="0"/>
                          </a:rPr>
                          <m:t>18</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3" name="TextBox 22">
                <a:extLst>
                  <a:ext uri="{FF2B5EF4-FFF2-40B4-BE49-F238E27FC236}">
                    <a16:creationId xmlns:a16="http://schemas.microsoft.com/office/drawing/2014/main" id="{C65A7103-0A72-4020-A344-567FDD4E14F7}"/>
                  </a:ext>
                </a:extLst>
              </p:cNvPr>
              <p:cNvSpPr txBox="1">
                <a:spLocks noRot="1" noChangeAspect="1" noMove="1" noResize="1" noEditPoints="1" noAdjustHandles="1" noChangeArrowheads="1" noChangeShapeType="1" noTextEdit="1"/>
              </p:cNvSpPr>
              <p:nvPr/>
            </p:nvSpPr>
            <p:spPr>
              <a:xfrm>
                <a:off x="5097054" y="1688445"/>
                <a:ext cx="800784" cy="766813"/>
              </a:xfrm>
              <a:prstGeom prst="rect">
                <a:avLst/>
              </a:prstGeom>
              <a:blipFill>
                <a:blip r:embed="rId13"/>
                <a:stretch>
                  <a:fillRect l="-6107" t="-4762"/>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4" name="TextBox 23">
                <a:extLst>
                  <a:ext uri="{FF2B5EF4-FFF2-40B4-BE49-F238E27FC236}">
                    <a16:creationId xmlns:a16="http://schemas.microsoft.com/office/drawing/2014/main" id="{D7676E7B-CC10-4A3E-A2AE-77C50823D71C}"/>
                  </a:ext>
                </a:extLst>
              </p:cNvPr>
              <p:cNvSpPr txBox="1"/>
              <p:nvPr/>
            </p:nvSpPr>
            <p:spPr>
              <a:xfrm>
                <a:off x="7230654" y="1688445"/>
                <a:ext cx="800784" cy="484363"/>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D.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4</m:t>
                        </m:r>
                      </m:num>
                      <m:den>
                        <m:r>
                          <a:rPr lang="en-US" sz="1800" i="1" kern="1200">
                            <a:solidFill>
                              <a:prstClr val="black"/>
                            </a:solidFill>
                            <a:latin typeface="Cambria Math" panose="02040503050406030204" pitchFamily="18" charset="0"/>
                            <a:ea typeface="+mn-ea"/>
                            <a:cs typeface="Arial" panose="020B0604020202020204" pitchFamily="34" charset="0"/>
                          </a:rPr>
                          <m:t>9</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4" name="TextBox 23">
                <a:extLst>
                  <a:ext uri="{FF2B5EF4-FFF2-40B4-BE49-F238E27FC236}">
                    <a16:creationId xmlns:a16="http://schemas.microsoft.com/office/drawing/2014/main" id="{D7676E7B-CC10-4A3E-A2AE-77C50823D71C}"/>
                  </a:ext>
                </a:extLst>
              </p:cNvPr>
              <p:cNvSpPr txBox="1">
                <a:spLocks noRot="1" noChangeAspect="1" noMove="1" noResize="1" noEditPoints="1" noAdjustHandles="1" noChangeArrowheads="1" noChangeShapeType="1" noTextEdit="1"/>
              </p:cNvSpPr>
              <p:nvPr/>
            </p:nvSpPr>
            <p:spPr>
              <a:xfrm>
                <a:off x="7230654" y="1688445"/>
                <a:ext cx="800784" cy="484363"/>
              </a:xfrm>
              <a:prstGeom prst="rect">
                <a:avLst/>
              </a:prstGeom>
              <a:blipFill>
                <a:blip r:embed="rId14"/>
                <a:stretch>
                  <a:fillRect l="-6107" b="-7595"/>
                </a:stretch>
              </a:blipFill>
            </p:spPr>
            <p:txBody>
              <a:bodyPr/>
              <a:lstStyle/>
              <a:p>
                <a:r>
                  <a:rPr lang="en-US">
                    <a:noFill/>
                  </a:rPr>
                  <a:t> </a:t>
                </a:r>
              </a:p>
            </p:txBody>
          </p:sp>
        </mc:Fallback>
      </mc:AlternateContent>
      <p:sp>
        <p:nvSpPr>
          <p:cNvPr id="25" name="Oval 24">
            <a:extLst>
              <a:ext uri="{FF2B5EF4-FFF2-40B4-BE49-F238E27FC236}">
                <a16:creationId xmlns:a16="http://schemas.microsoft.com/office/drawing/2014/main" id="{B08FF67E-AACF-46F8-AD96-4F110DCA9953}"/>
              </a:ext>
            </a:extLst>
          </p:cNvPr>
          <p:cNvSpPr/>
          <p:nvPr/>
        </p:nvSpPr>
        <p:spPr>
          <a:xfrm>
            <a:off x="4979941" y="1703825"/>
            <a:ext cx="457200" cy="457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buClrTx/>
            </a:pPr>
            <a:endParaRPr lang="en-US" sz="900" kern="1200">
              <a:solidFill>
                <a:prstClr val="white"/>
              </a:solidFill>
              <a:latin typeface="Calibri"/>
            </a:endParaRPr>
          </a:p>
        </p:txBody>
      </p:sp>
      <p:sp>
        <p:nvSpPr>
          <p:cNvPr id="26" name="TextBox 25">
            <a:extLst>
              <a:ext uri="{FF2B5EF4-FFF2-40B4-BE49-F238E27FC236}">
                <a16:creationId xmlns:a16="http://schemas.microsoft.com/office/drawing/2014/main" id="{4697A1CA-86EE-40A4-B4D1-41CB31BCC02B}"/>
              </a:ext>
            </a:extLst>
          </p:cNvPr>
          <p:cNvSpPr txBox="1"/>
          <p:nvPr/>
        </p:nvSpPr>
        <p:spPr>
          <a:xfrm>
            <a:off x="1288802" y="2461495"/>
            <a:ext cx="6858000" cy="823559"/>
          </a:xfrm>
          <a:prstGeom prst="rect">
            <a:avLst/>
          </a:prstGeom>
          <a:noFill/>
        </p:spPr>
        <p:txBody>
          <a:bodyPr wrap="square" rtlCol="0">
            <a:spAutoFit/>
          </a:bodyPr>
          <a:lstStyle/>
          <a:p>
            <a:pPr defTabSz="457200">
              <a:lnSpc>
                <a:spcPct val="140000"/>
              </a:lnSpc>
              <a:buClrTx/>
            </a:pP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b)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Xác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suất</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để</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tổng</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số</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chấm</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xuất</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hiện</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trên</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hai</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con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xúc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xắc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nhỏ</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hơn</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hoặc</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bằng</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 7 </a:t>
            </a:r>
            <a:r>
              <a:rPr lang="en-US" sz="1800" i="1" kern="1200" dirty="0" err="1">
                <a:solidFill>
                  <a:prstClr val="black"/>
                </a:solidFill>
                <a:latin typeface="Arial" panose="020B0604020202020204" pitchFamily="34" charset="0"/>
                <a:ea typeface="Calibri" panose="020F0502020204030204" pitchFamily="34" charset="0"/>
                <a:cs typeface="Arial" panose="020B0604020202020204" pitchFamily="34" charset="0"/>
              </a:rPr>
              <a:t>là</a:t>
            </a:r>
            <a:r>
              <a:rPr lang="en-US" sz="1800" i="1" kern="1200" dirty="0">
                <a:solidFill>
                  <a:prstClr val="black"/>
                </a:solidFill>
                <a:latin typeface="Arial" panose="020B0604020202020204" pitchFamily="34" charset="0"/>
                <a:ea typeface="Calibri" panose="020F0502020204030204" pitchFamily="34" charset="0"/>
                <a:cs typeface="Arial" panose="020B0604020202020204" pitchFamily="34" charset="0"/>
              </a:rPr>
              <a:t>:</a:t>
            </a:r>
            <a:endParaRPr lang="en-US" sz="1800" i="1" kern="1200" dirty="0">
              <a:solidFill>
                <a:prstClr val="black"/>
              </a:solidFill>
              <a:latin typeface="Arial" panose="020B0604020202020204" pitchFamily="34" charset="0"/>
              <a:ea typeface="+mn-ea"/>
              <a:cs typeface="Arial" panose="020B0604020202020204" pitchFamily="34" charset="0"/>
            </a:endParaRPr>
          </a:p>
        </p:txBody>
      </p:sp>
      <mc:AlternateContent xmlns:mc="http://schemas.openxmlformats.org/markup-compatibility/2006">
        <mc:Choice xmlns:a14="http://schemas.microsoft.com/office/drawing/2010/main" Requires="a14">
          <p:sp>
            <p:nvSpPr>
              <p:cNvPr id="27" name="TextBox 26">
                <a:extLst>
                  <a:ext uri="{FF2B5EF4-FFF2-40B4-BE49-F238E27FC236}">
                    <a16:creationId xmlns:a16="http://schemas.microsoft.com/office/drawing/2014/main" id="{38AADD6F-0852-4D35-B6AC-A00672CFF2B9}"/>
                  </a:ext>
                </a:extLst>
              </p:cNvPr>
              <p:cNvSpPr txBox="1"/>
              <p:nvPr/>
            </p:nvSpPr>
            <p:spPr>
              <a:xfrm>
                <a:off x="960054" y="3497782"/>
                <a:ext cx="800784" cy="485197"/>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A.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11</m:t>
                        </m:r>
                      </m:num>
                      <m:den>
                        <m:r>
                          <a:rPr lang="en-US" sz="1800" i="1" kern="1200">
                            <a:solidFill>
                              <a:prstClr val="black"/>
                            </a:solidFill>
                            <a:latin typeface="Cambria Math" panose="02040503050406030204" pitchFamily="18" charset="0"/>
                            <a:ea typeface="+mn-ea"/>
                            <a:cs typeface="Arial" panose="020B0604020202020204" pitchFamily="34" charset="0"/>
                          </a:rPr>
                          <m:t>36</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7" name="TextBox 26">
                <a:extLst>
                  <a:ext uri="{FF2B5EF4-FFF2-40B4-BE49-F238E27FC236}">
                    <a16:creationId xmlns:a16="http://schemas.microsoft.com/office/drawing/2014/main" id="{38AADD6F-0852-4D35-B6AC-A00672CFF2B9}"/>
                  </a:ext>
                </a:extLst>
              </p:cNvPr>
              <p:cNvSpPr txBox="1">
                <a:spLocks noRot="1" noChangeAspect="1" noMove="1" noResize="1" noEditPoints="1" noAdjustHandles="1" noChangeArrowheads="1" noChangeShapeType="1" noTextEdit="1"/>
              </p:cNvSpPr>
              <p:nvPr/>
            </p:nvSpPr>
            <p:spPr>
              <a:xfrm>
                <a:off x="960054" y="3497782"/>
                <a:ext cx="800784" cy="485197"/>
              </a:xfrm>
              <a:prstGeom prst="rect">
                <a:avLst/>
              </a:prstGeom>
              <a:blipFill>
                <a:blip r:embed="rId15"/>
                <a:stretch>
                  <a:fillRect l="-6061" b="-759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8" name="TextBox 27">
                <a:extLst>
                  <a:ext uri="{FF2B5EF4-FFF2-40B4-BE49-F238E27FC236}">
                    <a16:creationId xmlns:a16="http://schemas.microsoft.com/office/drawing/2014/main" id="{4709DDFE-E5B8-4350-BE44-74972A6A701E}"/>
                  </a:ext>
                </a:extLst>
              </p:cNvPr>
              <p:cNvSpPr txBox="1"/>
              <p:nvPr/>
            </p:nvSpPr>
            <p:spPr>
              <a:xfrm>
                <a:off x="2976542" y="3501695"/>
                <a:ext cx="800784" cy="482440"/>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B.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7</m:t>
                        </m:r>
                      </m:num>
                      <m:den>
                        <m:r>
                          <a:rPr lang="en-US" sz="1800" i="1" kern="1200">
                            <a:solidFill>
                              <a:prstClr val="black"/>
                            </a:solidFill>
                            <a:latin typeface="Cambria Math" panose="02040503050406030204" pitchFamily="18" charset="0"/>
                            <a:ea typeface="+mn-ea"/>
                            <a:cs typeface="Arial" panose="020B0604020202020204" pitchFamily="34" charset="0"/>
                          </a:rPr>
                          <m:t>12</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8" name="TextBox 27">
                <a:extLst>
                  <a:ext uri="{FF2B5EF4-FFF2-40B4-BE49-F238E27FC236}">
                    <a16:creationId xmlns:a16="http://schemas.microsoft.com/office/drawing/2014/main" id="{4709DDFE-E5B8-4350-BE44-74972A6A701E}"/>
                  </a:ext>
                </a:extLst>
              </p:cNvPr>
              <p:cNvSpPr txBox="1">
                <a:spLocks noRot="1" noChangeAspect="1" noMove="1" noResize="1" noEditPoints="1" noAdjustHandles="1" noChangeArrowheads="1" noChangeShapeType="1" noTextEdit="1"/>
              </p:cNvSpPr>
              <p:nvPr/>
            </p:nvSpPr>
            <p:spPr>
              <a:xfrm>
                <a:off x="2976542" y="3501695"/>
                <a:ext cx="800784" cy="482440"/>
              </a:xfrm>
              <a:prstGeom prst="rect">
                <a:avLst/>
              </a:prstGeom>
              <a:blipFill>
                <a:blip r:embed="rId16"/>
                <a:stretch>
                  <a:fillRect l="-6061" b="-6250"/>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29" name="TextBox 28">
                <a:extLst>
                  <a:ext uri="{FF2B5EF4-FFF2-40B4-BE49-F238E27FC236}">
                    <a16:creationId xmlns:a16="http://schemas.microsoft.com/office/drawing/2014/main" id="{A4EAA5D6-53C1-4D5F-8212-508C1442D9B3}"/>
                  </a:ext>
                </a:extLst>
              </p:cNvPr>
              <p:cNvSpPr txBox="1"/>
              <p:nvPr/>
            </p:nvSpPr>
            <p:spPr>
              <a:xfrm>
                <a:off x="5110142" y="3501694"/>
                <a:ext cx="800784" cy="764953"/>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C.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5</m:t>
                        </m:r>
                      </m:num>
                      <m:den>
                        <m:r>
                          <a:rPr lang="en-US" sz="1800" i="1" kern="1200">
                            <a:solidFill>
                              <a:prstClr val="black"/>
                            </a:solidFill>
                            <a:latin typeface="Cambria Math" panose="02040503050406030204" pitchFamily="18" charset="0"/>
                            <a:ea typeface="+mn-ea"/>
                            <a:cs typeface="Arial" panose="020B0604020202020204" pitchFamily="34" charset="0"/>
                          </a:rPr>
                          <m:t>11</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29" name="TextBox 28">
                <a:extLst>
                  <a:ext uri="{FF2B5EF4-FFF2-40B4-BE49-F238E27FC236}">
                    <a16:creationId xmlns:a16="http://schemas.microsoft.com/office/drawing/2014/main" id="{A4EAA5D6-53C1-4D5F-8212-508C1442D9B3}"/>
                  </a:ext>
                </a:extLst>
              </p:cNvPr>
              <p:cNvSpPr txBox="1">
                <a:spLocks noRot="1" noChangeAspect="1" noMove="1" noResize="1" noEditPoints="1" noAdjustHandles="1" noChangeArrowheads="1" noChangeShapeType="1" noTextEdit="1"/>
              </p:cNvSpPr>
              <p:nvPr/>
            </p:nvSpPr>
            <p:spPr>
              <a:xfrm>
                <a:off x="5110142" y="3501694"/>
                <a:ext cx="800784" cy="764953"/>
              </a:xfrm>
              <a:prstGeom prst="rect">
                <a:avLst/>
              </a:prstGeom>
              <a:blipFill>
                <a:blip r:embed="rId17"/>
                <a:stretch>
                  <a:fillRect l="-6061" t="-3968"/>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30" name="TextBox 29">
                <a:extLst>
                  <a:ext uri="{FF2B5EF4-FFF2-40B4-BE49-F238E27FC236}">
                    <a16:creationId xmlns:a16="http://schemas.microsoft.com/office/drawing/2014/main" id="{3E7DA394-2204-4C62-A481-2325012A887B}"/>
                  </a:ext>
                </a:extLst>
              </p:cNvPr>
              <p:cNvSpPr txBox="1"/>
              <p:nvPr/>
            </p:nvSpPr>
            <p:spPr>
              <a:xfrm>
                <a:off x="7242931" y="3484961"/>
                <a:ext cx="800784" cy="484363"/>
              </a:xfrm>
              <a:prstGeom prst="rect">
                <a:avLst/>
              </a:prstGeom>
              <a:noFill/>
            </p:spPr>
            <p:txBody>
              <a:bodyPr wrap="square" rtlCol="0">
                <a:spAutoFit/>
              </a:bodyPr>
              <a:lstStyle/>
              <a:p>
                <a:pPr defTabSz="457200">
                  <a:buClrTx/>
                </a:pPr>
                <a:r>
                  <a:rPr lang="en-US" sz="1800" kern="1200" dirty="0">
                    <a:solidFill>
                      <a:prstClr val="black"/>
                    </a:solidFill>
                    <a:latin typeface="Arial" panose="020B0604020202020204" pitchFamily="34" charset="0"/>
                    <a:ea typeface="+mn-ea"/>
                    <a:cs typeface="Arial" panose="020B0604020202020204" pitchFamily="34" charset="0"/>
                  </a:rPr>
                  <a:t>D. </a:t>
                </a:r>
                <a14:m>
                  <m:oMath xmlns:m="http://schemas.openxmlformats.org/officeDocument/2006/math">
                    <m:f>
                      <m:fPr>
                        <m:ctrlPr>
                          <a:rPr lang="en-US" sz="1800" i="1" kern="1200">
                            <a:solidFill>
                              <a:prstClr val="black"/>
                            </a:solidFill>
                            <a:latin typeface="Cambria Math" panose="02040503050406030204" pitchFamily="18" charset="0"/>
                            <a:ea typeface="+mn-ea"/>
                            <a:cs typeface="Arial" panose="020B0604020202020204" pitchFamily="34" charset="0"/>
                          </a:rPr>
                        </m:ctrlPr>
                      </m:fPr>
                      <m:num>
                        <m:r>
                          <a:rPr lang="en-US" sz="1800" i="1" kern="1200">
                            <a:solidFill>
                              <a:prstClr val="black"/>
                            </a:solidFill>
                            <a:latin typeface="Cambria Math" panose="02040503050406030204" pitchFamily="18" charset="0"/>
                            <a:ea typeface="+mn-ea"/>
                            <a:cs typeface="Arial" panose="020B0604020202020204" pitchFamily="34" charset="0"/>
                          </a:rPr>
                          <m:t>4</m:t>
                        </m:r>
                      </m:num>
                      <m:den>
                        <m:r>
                          <a:rPr lang="en-US" sz="1800" i="1" kern="1200">
                            <a:solidFill>
                              <a:prstClr val="black"/>
                            </a:solidFill>
                            <a:latin typeface="Cambria Math" panose="02040503050406030204" pitchFamily="18" charset="0"/>
                            <a:ea typeface="+mn-ea"/>
                            <a:cs typeface="Arial" panose="020B0604020202020204" pitchFamily="34" charset="0"/>
                          </a:rPr>
                          <m:t>9</m:t>
                        </m:r>
                      </m:den>
                    </m:f>
                    <m:r>
                      <m:rPr>
                        <m:lit/>
                      </m:rPr>
                      <a:rPr lang="en-US" sz="1800" i="1" kern="1200">
                        <a:solidFill>
                          <a:prstClr val="black"/>
                        </a:solidFill>
                        <a:latin typeface="Cambria Math" panose="02040503050406030204" pitchFamily="18" charset="0"/>
                        <a:ea typeface="+mn-ea"/>
                        <a:cs typeface="Arial" panose="020B0604020202020204" pitchFamily="34" charset="0"/>
                      </a:rPr>
                      <m:t>  </m:t>
                    </m:r>
                  </m:oMath>
                </a14:m>
                <a:endParaRPr lang="en-US" sz="1800" kern="1200" dirty="0">
                  <a:solidFill>
                    <a:prstClr val="black"/>
                  </a:solidFill>
                  <a:latin typeface="Arial" panose="020B0604020202020204" pitchFamily="34" charset="0"/>
                  <a:ea typeface="+mn-ea"/>
                  <a:cs typeface="Arial" panose="020B0604020202020204" pitchFamily="34" charset="0"/>
                </a:endParaRPr>
              </a:p>
            </p:txBody>
          </p:sp>
        </mc:Choice>
        <mc:Fallback>
          <p:sp>
            <p:nvSpPr>
              <p:cNvPr id="30" name="TextBox 29">
                <a:extLst>
                  <a:ext uri="{FF2B5EF4-FFF2-40B4-BE49-F238E27FC236}">
                    <a16:creationId xmlns:a16="http://schemas.microsoft.com/office/drawing/2014/main" id="{3E7DA394-2204-4C62-A481-2325012A887B}"/>
                  </a:ext>
                </a:extLst>
              </p:cNvPr>
              <p:cNvSpPr txBox="1">
                <a:spLocks noRot="1" noChangeAspect="1" noMove="1" noResize="1" noEditPoints="1" noAdjustHandles="1" noChangeArrowheads="1" noChangeShapeType="1" noTextEdit="1"/>
              </p:cNvSpPr>
              <p:nvPr/>
            </p:nvSpPr>
            <p:spPr>
              <a:xfrm>
                <a:off x="7242931" y="3484961"/>
                <a:ext cx="800784" cy="484363"/>
              </a:xfrm>
              <a:prstGeom prst="rect">
                <a:avLst/>
              </a:prstGeom>
              <a:blipFill>
                <a:blip r:embed="rId18"/>
                <a:stretch>
                  <a:fillRect l="-6061" b="-7595"/>
                </a:stretch>
              </a:blipFill>
            </p:spPr>
            <p:txBody>
              <a:bodyPr/>
              <a:lstStyle/>
              <a:p>
                <a:r>
                  <a:rPr lang="en-US">
                    <a:noFill/>
                  </a:rPr>
                  <a:t> </a:t>
                </a:r>
              </a:p>
            </p:txBody>
          </p:sp>
        </mc:Fallback>
      </mc:AlternateContent>
      <p:sp>
        <p:nvSpPr>
          <p:cNvPr id="31" name="Oval 30">
            <a:extLst>
              <a:ext uri="{FF2B5EF4-FFF2-40B4-BE49-F238E27FC236}">
                <a16:creationId xmlns:a16="http://schemas.microsoft.com/office/drawing/2014/main" id="{0A95041B-122B-4ED3-8620-4B6FBF17A238}"/>
              </a:ext>
            </a:extLst>
          </p:cNvPr>
          <p:cNvSpPr/>
          <p:nvPr/>
        </p:nvSpPr>
        <p:spPr>
          <a:xfrm>
            <a:off x="2858296" y="3539326"/>
            <a:ext cx="457200" cy="457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200">
              <a:buClrTx/>
            </a:pPr>
            <a:endParaRPr lang="en-US" sz="900" kern="120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07279592"/>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835" fill="hold"/>
                                        <p:tgtEl>
                                          <p:spTgt spid="14"/>
                                        </p:tgtEl>
                                      </p:cBhvr>
                                    </p:cmd>
                                  </p:childTnLst>
                                </p:cTn>
                              </p:par>
                              <p:par>
                                <p:cTn id="7" presetID="1" presetClass="mediacall" presetSubtype="0" fill="hold" nodeType="withEffect">
                                  <p:stCondLst>
                                    <p:cond delay="0"/>
                                  </p:stCondLst>
                                  <p:childTnLst>
                                    <p:cmd type="call" cmd="playFrom(0.0)">
                                      <p:cBhvr>
                                        <p:cTn id="8" dur="862" fill="hold"/>
                                        <p:tgtEl>
                                          <p:spTgt spid="18"/>
                                        </p:tgtEl>
                                      </p:cBhvr>
                                    </p:cmd>
                                  </p:childTnLst>
                                </p:cTn>
                              </p:par>
                              <p:par>
                                <p:cTn id="9" presetID="1" presetClass="mediacall" presetSubtype="0" fill="hold" nodeType="withEffect">
                                  <p:stCondLst>
                                    <p:cond delay="0"/>
                                  </p:stCondLst>
                                  <p:childTnLst>
                                    <p:cmd type="call" cmd="playFrom(0.0)">
                                      <p:cBhvr>
                                        <p:cTn id="10" dur="862" fill="hold"/>
                                        <p:tgtEl>
                                          <p:spTgt spid="18"/>
                                        </p:tgtEl>
                                      </p:cBhvr>
                                    </p:cmd>
                                  </p:childTnLst>
                                </p:cTn>
                              </p:par>
                              <p:par>
                                <p:cTn id="11" presetID="1" presetClass="mediacall" presetSubtype="0" fill="hold" nodeType="withEffect">
                                  <p:stCondLst>
                                    <p:cond delay="0"/>
                                  </p:stCondLst>
                                  <p:childTnLst>
                                    <p:cmd type="call" cmd="playFrom(0.0)">
                                      <p:cBhvr>
                                        <p:cTn id="12" dur="862" fill="hold"/>
                                        <p:tgtEl>
                                          <p:spTgt spid="18"/>
                                        </p:tgtEl>
                                      </p:cBhvr>
                                    </p:cmd>
                                  </p:childTnLst>
                                </p:cTn>
                              </p:par>
                              <p:par>
                                <p:cTn id="13" presetID="16" presetClass="entr" presetSubtype="21"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barn(inVertical)">
                                      <p:cBhvr>
                                        <p:cTn id="15" dur="500"/>
                                        <p:tgtEl>
                                          <p:spTgt spid="19"/>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additive="base">
                                        <p:cTn id="20" dur="500" fill="hold"/>
                                        <p:tgtEl>
                                          <p:spTgt spid="20"/>
                                        </p:tgtEl>
                                        <p:attrNameLst>
                                          <p:attrName>ppt_x</p:attrName>
                                        </p:attrNameLst>
                                      </p:cBhvr>
                                      <p:tavLst>
                                        <p:tav tm="0">
                                          <p:val>
                                            <p:strVal val="#ppt_x"/>
                                          </p:val>
                                        </p:tav>
                                        <p:tav tm="100000">
                                          <p:val>
                                            <p:strVal val="#ppt_x"/>
                                          </p:val>
                                        </p:tav>
                                      </p:tavLst>
                                    </p:anim>
                                    <p:anim calcmode="lin" valueType="num">
                                      <p:cBhvr additive="base">
                                        <p:cTn id="21"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ppt_x"/>
                                          </p:val>
                                        </p:tav>
                                        <p:tav tm="100000">
                                          <p:val>
                                            <p:strVal val="#ppt_x"/>
                                          </p:val>
                                        </p:tav>
                                      </p:tavLst>
                                    </p:anim>
                                    <p:anim calcmode="lin" valueType="num">
                                      <p:cBhvr additive="base">
                                        <p:cTn id="27" dur="500" fill="hold"/>
                                        <p:tgtEl>
                                          <p:spTgt spid="21"/>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500" fill="hold"/>
                                        <p:tgtEl>
                                          <p:spTgt spid="22"/>
                                        </p:tgtEl>
                                        <p:attrNameLst>
                                          <p:attrName>ppt_x</p:attrName>
                                        </p:attrNameLst>
                                      </p:cBhvr>
                                      <p:tavLst>
                                        <p:tav tm="0">
                                          <p:val>
                                            <p:strVal val="#ppt_x"/>
                                          </p:val>
                                        </p:tav>
                                        <p:tav tm="100000">
                                          <p:val>
                                            <p:strVal val="#ppt_x"/>
                                          </p:val>
                                        </p:tav>
                                      </p:tavLst>
                                    </p:anim>
                                    <p:anim calcmode="lin" valueType="num">
                                      <p:cBhvr additive="base">
                                        <p:cTn id="31" dur="500" fill="hold"/>
                                        <p:tgtEl>
                                          <p:spTgt spid="22"/>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additive="base">
                                        <p:cTn id="38" dur="500" fill="hold"/>
                                        <p:tgtEl>
                                          <p:spTgt spid="24"/>
                                        </p:tgtEl>
                                        <p:attrNameLst>
                                          <p:attrName>ppt_x</p:attrName>
                                        </p:attrNameLst>
                                      </p:cBhvr>
                                      <p:tavLst>
                                        <p:tav tm="0">
                                          <p:val>
                                            <p:strVal val="#ppt_x"/>
                                          </p:val>
                                        </p:tav>
                                        <p:tav tm="100000">
                                          <p:val>
                                            <p:strVal val="#ppt_x"/>
                                          </p:val>
                                        </p:tav>
                                      </p:tavLst>
                                    </p:anim>
                                    <p:anim calcmode="lin" valueType="num">
                                      <p:cBhvr additive="base">
                                        <p:cTn id="39"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down)">
                                      <p:cBhvr>
                                        <p:cTn id="44" dur="500"/>
                                        <p:tgtEl>
                                          <p:spTgt spid="2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additive="base">
                                        <p:cTn id="49" dur="500" fill="hold"/>
                                        <p:tgtEl>
                                          <p:spTgt spid="26"/>
                                        </p:tgtEl>
                                        <p:attrNameLst>
                                          <p:attrName>ppt_x</p:attrName>
                                        </p:attrNameLst>
                                      </p:cBhvr>
                                      <p:tavLst>
                                        <p:tav tm="0">
                                          <p:val>
                                            <p:strVal val="#ppt_x"/>
                                          </p:val>
                                        </p:tav>
                                        <p:tav tm="100000">
                                          <p:val>
                                            <p:strVal val="#ppt_x"/>
                                          </p:val>
                                        </p:tav>
                                      </p:tavLst>
                                    </p:anim>
                                    <p:anim calcmode="lin" valueType="num">
                                      <p:cBhvr additive="base">
                                        <p:cTn id="50"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500" fill="hold"/>
                                        <p:tgtEl>
                                          <p:spTgt spid="27"/>
                                        </p:tgtEl>
                                        <p:attrNameLst>
                                          <p:attrName>ppt_x</p:attrName>
                                        </p:attrNameLst>
                                      </p:cBhvr>
                                      <p:tavLst>
                                        <p:tav tm="0">
                                          <p:val>
                                            <p:strVal val="#ppt_x"/>
                                          </p:val>
                                        </p:tav>
                                        <p:tav tm="100000">
                                          <p:val>
                                            <p:strVal val="#ppt_x"/>
                                          </p:val>
                                        </p:tav>
                                      </p:tavLst>
                                    </p:anim>
                                    <p:anim calcmode="lin" valueType="num">
                                      <p:cBhvr additive="base">
                                        <p:cTn id="56" dur="500" fill="hold"/>
                                        <p:tgtEl>
                                          <p:spTgt spid="27"/>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additive="base">
                                        <p:cTn id="59" dur="500" fill="hold"/>
                                        <p:tgtEl>
                                          <p:spTgt spid="28"/>
                                        </p:tgtEl>
                                        <p:attrNameLst>
                                          <p:attrName>ppt_x</p:attrName>
                                        </p:attrNameLst>
                                      </p:cBhvr>
                                      <p:tavLst>
                                        <p:tav tm="0">
                                          <p:val>
                                            <p:strVal val="#ppt_x"/>
                                          </p:val>
                                        </p:tav>
                                        <p:tav tm="100000">
                                          <p:val>
                                            <p:strVal val="#ppt_x"/>
                                          </p:val>
                                        </p:tav>
                                      </p:tavLst>
                                    </p:anim>
                                    <p:anim calcmode="lin" valueType="num">
                                      <p:cBhvr additive="base">
                                        <p:cTn id="60" dur="500" fill="hold"/>
                                        <p:tgtEl>
                                          <p:spTgt spid="28"/>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9"/>
                                        </p:tgtEl>
                                        <p:attrNameLst>
                                          <p:attrName>style.visibility</p:attrName>
                                        </p:attrNameLst>
                                      </p:cBhvr>
                                      <p:to>
                                        <p:strVal val="visible"/>
                                      </p:to>
                                    </p:set>
                                    <p:anim calcmode="lin" valueType="num">
                                      <p:cBhvr additive="base">
                                        <p:cTn id="63" dur="500" fill="hold"/>
                                        <p:tgtEl>
                                          <p:spTgt spid="29"/>
                                        </p:tgtEl>
                                        <p:attrNameLst>
                                          <p:attrName>ppt_x</p:attrName>
                                        </p:attrNameLst>
                                      </p:cBhvr>
                                      <p:tavLst>
                                        <p:tav tm="0">
                                          <p:val>
                                            <p:strVal val="#ppt_x"/>
                                          </p:val>
                                        </p:tav>
                                        <p:tav tm="100000">
                                          <p:val>
                                            <p:strVal val="#ppt_x"/>
                                          </p:val>
                                        </p:tav>
                                      </p:tavLst>
                                    </p:anim>
                                    <p:anim calcmode="lin" valueType="num">
                                      <p:cBhvr additive="base">
                                        <p:cTn id="64" dur="500" fill="hold"/>
                                        <p:tgtEl>
                                          <p:spTgt spid="29"/>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additive="base">
                                        <p:cTn id="67" dur="500" fill="hold"/>
                                        <p:tgtEl>
                                          <p:spTgt spid="30"/>
                                        </p:tgtEl>
                                        <p:attrNameLst>
                                          <p:attrName>ppt_x</p:attrName>
                                        </p:attrNameLst>
                                      </p:cBhvr>
                                      <p:tavLst>
                                        <p:tav tm="0">
                                          <p:val>
                                            <p:strVal val="#ppt_x"/>
                                          </p:val>
                                        </p:tav>
                                        <p:tav tm="100000">
                                          <p:val>
                                            <p:strVal val="#ppt_x"/>
                                          </p:val>
                                        </p:tav>
                                      </p:tavLst>
                                    </p:anim>
                                    <p:anim calcmode="lin" valueType="num">
                                      <p:cBhvr additive="base">
                                        <p:cTn id="6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grpId="0" nodeType="clickEffect">
                                  <p:stCondLst>
                                    <p:cond delay="0"/>
                                  </p:stCondLst>
                                  <p:childTnLst>
                                    <p:set>
                                      <p:cBhvr>
                                        <p:cTn id="72" dur="1" fill="hold">
                                          <p:stCondLst>
                                            <p:cond delay="0"/>
                                          </p:stCondLst>
                                        </p:cTn>
                                        <p:tgtEl>
                                          <p:spTgt spid="31"/>
                                        </p:tgtEl>
                                        <p:attrNameLst>
                                          <p:attrName>style.visibility</p:attrName>
                                        </p:attrNameLst>
                                      </p:cBhvr>
                                      <p:to>
                                        <p:strVal val="visible"/>
                                      </p:to>
                                    </p:set>
                                    <p:animEffect transition="in" filter="wipe(down)">
                                      <p:cBhvr>
                                        <p:cTn id="7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74" fill="hold" display="0">
                  <p:stCondLst>
                    <p:cond delay="indefinite"/>
                  </p:stCondLst>
                  <p:endCondLst>
                    <p:cond evt="onStopAudio" delay="0">
                      <p:tgtEl>
                        <p:sldTgt/>
                      </p:tgtEl>
                    </p:cond>
                  </p:endCondLst>
                </p:cTn>
                <p:tgtEl>
                  <p:spTgt spid="14"/>
                </p:tgtEl>
              </p:cMediaNode>
            </p:audio>
            <p:audio>
              <p:cMediaNode vol="80000">
                <p:cTn id="75" fill="hold" display="0">
                  <p:stCondLst>
                    <p:cond delay="indefinite"/>
                  </p:stCondLst>
                  <p:endCondLst>
                    <p:cond evt="onStopAudio" delay="0">
                      <p:tgtEl>
                        <p:sldTgt/>
                      </p:tgtEl>
                    </p:cond>
                  </p:endCondLst>
                </p:cTn>
                <p:tgtEl>
                  <p:spTgt spid="18"/>
                </p:tgtEl>
              </p:cMediaNode>
            </p:audio>
          </p:childTnLst>
        </p:cTn>
      </p:par>
    </p:tnLst>
    <p:bldLst>
      <p:bldP spid="19" grpId="0"/>
      <p:bldP spid="20" grpId="0"/>
      <p:bldP spid="21" grpId="0"/>
      <p:bldP spid="22" grpId="0"/>
      <p:bldP spid="23" grpId="0"/>
      <p:bldP spid="24" grpId="0"/>
      <p:bldP spid="25" grpId="0" animBg="1"/>
      <p:bldP spid="26" grpId="0"/>
      <p:bldP spid="27" grpId="0"/>
      <p:bldP spid="28" grpId="0"/>
      <p:bldP spid="29" grpId="0"/>
      <p:bldP spid="30" grpId="0"/>
      <p:bldP spid="3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FFF3DD"/>
        </a:solidFill>
        <a:effectLst/>
      </p:bgPr>
    </p:bg>
    <p:spTree>
      <p:nvGrpSpPr>
        <p:cNvPr id="1" name=""/>
        <p:cNvGrpSpPr/>
        <p:nvPr/>
      </p:nvGrpSpPr>
      <p:grpSpPr>
        <a:xfrm>
          <a:off x="0" y="0"/>
          <a:ext cx="0" cy="0"/>
          <a:chOff x="0" y="0"/>
          <a:chExt cx="0" cy="0"/>
        </a:xfrm>
      </p:grpSpPr>
      <p:sp>
        <p:nvSpPr>
          <p:cNvPr id="2" name="AutoShape 2"/>
          <p:cNvSpPr/>
          <p:nvPr/>
        </p:nvSpPr>
        <p:spPr>
          <a:xfrm>
            <a:off x="-102036" y="4556500"/>
            <a:ext cx="9348072" cy="587000"/>
          </a:xfrm>
          <a:prstGeom prst="rect">
            <a:avLst/>
          </a:prstGeom>
          <a:solidFill>
            <a:srgbClr val="FFD68B">
              <a:alpha val="52157"/>
            </a:srgbClr>
          </a:solidFill>
        </p:spPr>
        <p:txBody>
          <a:bodyPr/>
          <a:lstStyle/>
          <a:p>
            <a:pPr defTabSz="685800">
              <a:buClrTx/>
            </a:pPr>
            <a:endParaRPr lang="en-US" sz="1350" kern="1200" dirty="0">
              <a:solidFill>
                <a:prstClr val="black"/>
              </a:solidFill>
              <a:latin typeface="Calibri"/>
              <a:ea typeface="+mn-ea"/>
            </a:endParaRPr>
          </a:p>
        </p:txBody>
      </p:sp>
      <mc:AlternateContent xmlns:mc="http://schemas.openxmlformats.org/markup-compatibility/2006">
        <mc:Choice xmlns:a14="http://schemas.microsoft.com/office/drawing/2010/main" Requires="a14">
          <p:sp>
            <p:nvSpPr>
              <p:cNvPr id="15" name="Rectangle: Rounded Corners 14">
                <a:extLst>
                  <a:ext uri="{FF2B5EF4-FFF2-40B4-BE49-F238E27FC236}">
                    <a16:creationId xmlns:a16="http://schemas.microsoft.com/office/drawing/2014/main" id="{03FCCD2C-58F9-46BF-BD1B-0B8172727C26}"/>
                  </a:ext>
                </a:extLst>
              </p:cNvPr>
              <p:cNvSpPr/>
              <p:nvPr/>
            </p:nvSpPr>
            <p:spPr>
              <a:xfrm>
                <a:off x="502104" y="432261"/>
                <a:ext cx="8139793" cy="1619633"/>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000" b="1" kern="1200" noProof="1">
                    <a:solidFill>
                      <a:prstClr val="black"/>
                    </a:solidFill>
                    <a:latin typeface="Arial" panose="020B0604020202020204" pitchFamily="34" charset="0"/>
                    <a:cs typeface="Arial" panose="020B0604020202020204" pitchFamily="34" charset="0"/>
                  </a:rPr>
                  <a:t>Câu 4: </a:t>
                </a:r>
                <a:r>
                  <a:rPr lang="en-US" sz="2000" kern="1200" dirty="0" err="1">
                    <a:solidFill>
                      <a:prstClr val="black"/>
                    </a:solidFill>
                    <a:latin typeface="Arial" panose="020B0604020202020204" pitchFamily="34" charset="0"/>
                    <a:cs typeface="Arial" panose="020B0604020202020204" pitchFamily="34" charset="0"/>
                  </a:rPr>
                  <a:t>Chọn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ngẫu</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nhiên</a:t>
                </a:r>
                <a:r>
                  <a:rPr lang="en-US" sz="2000" kern="1200" dirty="0">
                    <a:solidFill>
                      <a:prstClr val="black"/>
                    </a:solidFill>
                    <a:latin typeface="Arial" panose="020B0604020202020204" pitchFamily="34" charset="0"/>
                    <a:cs typeface="Arial" panose="020B0604020202020204" pitchFamily="34" charset="0"/>
                  </a:rPr>
                  <a:t> 5 </a:t>
                </a:r>
                <a:r>
                  <a:rPr lang="en-US" sz="2000" kern="1200" dirty="0" err="1">
                    <a:solidFill>
                      <a:prstClr val="black"/>
                    </a:solidFill>
                    <a:latin typeface="Arial" panose="020B0604020202020204" pitchFamily="34" charset="0"/>
                    <a:cs typeface="Arial" panose="020B0604020202020204" pitchFamily="34" charset="0"/>
                  </a:rPr>
                  <a:t>số</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trong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tập</a:t>
                </a:r>
                <a:r>
                  <a:rPr lang="en-US" sz="2000" kern="1200" dirty="0">
                    <a:solidFill>
                      <a:prstClr val="black"/>
                    </a:solidFill>
                    <a:latin typeface="Arial" panose="020B0604020202020204" pitchFamily="34" charset="0"/>
                    <a:cs typeface="Arial" panose="020B0604020202020204" pitchFamily="34" charset="0"/>
                  </a:rPr>
                  <a:t> </a:t>
                </a:r>
                <a14:m>
                  <m:oMath xmlns:m="http://schemas.openxmlformats.org/officeDocument/2006/math">
                    <m:r>
                      <a:rPr lang="en-US" sz="2000" i="1" kern="1200">
                        <a:solidFill>
                          <a:prstClr val="black"/>
                        </a:solidFill>
                      </a:rPr>
                      <m:t>𝑆</m:t>
                    </m:r>
                    <m:r>
                      <a:rPr lang="en-US" sz="2000" kern="1200">
                        <a:solidFill>
                          <a:prstClr val="black"/>
                        </a:solidFill>
                      </a:rPr>
                      <m:t>={1;2;…;20}</m:t>
                    </m:r>
                  </m:oMath>
                </a14:m>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Xác</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suất</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để</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cả</a:t>
                </a:r>
                <a:r>
                  <a:rPr lang="en-US" sz="2000" kern="1200" dirty="0">
                    <a:solidFill>
                      <a:prstClr val="black"/>
                    </a:solidFill>
                    <a:latin typeface="Arial" panose="020B0604020202020204" pitchFamily="34" charset="0"/>
                    <a:cs typeface="Arial" panose="020B0604020202020204" pitchFamily="34" charset="0"/>
                  </a:rPr>
                  <a:t> 5 </a:t>
                </a:r>
                <a:r>
                  <a:rPr lang="en-US" sz="2000" kern="1200" dirty="0" err="1">
                    <a:solidFill>
                      <a:prstClr val="black"/>
                    </a:solidFill>
                    <a:latin typeface="Arial" panose="020B0604020202020204" pitchFamily="34" charset="0"/>
                    <a:cs typeface="Arial" panose="020B0604020202020204" pitchFamily="34" charset="0"/>
                  </a:rPr>
                  <a:t>số</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được</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chọn</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không</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vượt</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quá</a:t>
                </a:r>
                <a:r>
                  <a:rPr lang="en-US" sz="2000" kern="1200" dirty="0">
                    <a:solidFill>
                      <a:prstClr val="black"/>
                    </a:solidFill>
                    <a:latin typeface="Arial" panose="020B0604020202020204" pitchFamily="34" charset="0"/>
                    <a:cs typeface="Arial" panose="020B0604020202020204" pitchFamily="34" charset="0"/>
                  </a:rPr>
                  <a:t> 10 </a:t>
                </a:r>
                <a:r>
                  <a:rPr lang="en-US" sz="2000" kern="1200" dirty="0" err="1">
                    <a:solidFill>
                      <a:prstClr val="black"/>
                    </a:solidFill>
                    <a:latin typeface="Arial" panose="020B0604020202020204" pitchFamily="34" charset="0"/>
                    <a:cs typeface="Arial" panose="020B0604020202020204" pitchFamily="34" charset="0"/>
                  </a:rPr>
                  <a:t>xấp</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xỉ</a:t>
                </a:r>
                <a:r>
                  <a:rPr lang="en-US" sz="2000" kern="1200" dirty="0">
                    <a:solidFill>
                      <a:prstClr val="black"/>
                    </a:solidFill>
                    <a:latin typeface="Arial" panose="020B0604020202020204" pitchFamily="34" charset="0"/>
                    <a:cs typeface="Arial" panose="020B0604020202020204" pitchFamily="34" charset="0"/>
                  </a:rPr>
                  <a:t> </a:t>
                </a:r>
                <a:r>
                  <a:rPr lang="en-US" sz="2000" kern="1200" dirty="0" err="1">
                    <a:solidFill>
                      <a:prstClr val="black"/>
                    </a:solidFill>
                    <a:latin typeface="Arial" panose="020B0604020202020204" pitchFamily="34" charset="0"/>
                    <a:cs typeface="Arial" panose="020B0604020202020204" pitchFamily="34" charset="0"/>
                  </a:rPr>
                  <a:t>là</a:t>
                </a:r>
                <a:r>
                  <a:rPr lang="en-US" sz="2000" kern="1200" dirty="0">
                    <a:solidFill>
                      <a:prstClr val="black"/>
                    </a:solidFill>
                    <a:latin typeface="Arial" panose="020B0604020202020204" pitchFamily="34" charset="0"/>
                    <a:cs typeface="Arial" panose="020B0604020202020204" pitchFamily="34" charset="0"/>
                  </a:rPr>
                  <a:t>:</a:t>
                </a:r>
                <a:endParaRPr lang="en-US" sz="2000" dirty="0">
                  <a:solidFill>
                    <a:prstClr val="black"/>
                  </a:solidFill>
                  <a:latin typeface="Arial" panose="020B0604020202020204" pitchFamily="34" charset="0"/>
                  <a:cs typeface="Arial" panose="020B0604020202020204" pitchFamily="34" charset="0"/>
                </a:endParaRPr>
              </a:p>
            </p:txBody>
          </p:sp>
        </mc:Choice>
        <mc:Fallback>
          <p:sp>
            <p:nvSpPr>
              <p:cNvPr id="15" name="Rectangle: Rounded Corners 14">
                <a:extLst>
                  <a:ext uri="{FF2B5EF4-FFF2-40B4-BE49-F238E27FC236}">
                    <a16:creationId xmlns:a16="http://schemas.microsoft.com/office/drawing/2014/main" id="{03FCCD2C-58F9-46BF-BD1B-0B8172727C26}"/>
                  </a:ext>
                </a:extLst>
              </p:cNvPr>
              <p:cNvSpPr>
                <a:spLocks noRot="1" noChangeAspect="1" noMove="1" noResize="1" noEditPoints="1" noAdjustHandles="1" noChangeArrowheads="1" noChangeShapeType="1" noTextEdit="1"/>
              </p:cNvSpPr>
              <p:nvPr/>
            </p:nvSpPr>
            <p:spPr>
              <a:xfrm>
                <a:off x="502104" y="432261"/>
                <a:ext cx="8139793" cy="1619633"/>
              </a:xfrm>
              <a:prstGeom prst="roundRect">
                <a:avLst/>
              </a:prstGeom>
              <a:blipFill>
                <a:blip r:embed="rId6"/>
                <a:stretch>
                  <a:fillRect/>
                </a:stretch>
              </a:blipFill>
              <a:ln>
                <a:noFill/>
              </a:ln>
            </p:spPr>
            <p:txBody>
              <a:bodyPr/>
              <a:lstStyle/>
              <a:p>
                <a:r>
                  <a:rPr lang="en-US">
                    <a:noFill/>
                  </a:rPr>
                  <a:t> </a:t>
                </a:r>
              </a:p>
            </p:txBody>
          </p:sp>
        </mc:Fallback>
      </mc:AlternateContent>
      <p:pic>
        <p:nvPicPr>
          <p:cNvPr id="32" name="Picture 19">
            <a:extLst>
              <a:ext uri="{FF2B5EF4-FFF2-40B4-BE49-F238E27FC236}">
                <a16:creationId xmlns:a16="http://schemas.microsoft.com/office/drawing/2014/main" id="{BF7392E9-02EC-97FE-4851-03B74B83680D}"/>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50104" y="3453199"/>
            <a:ext cx="901712" cy="1510195"/>
          </a:xfrm>
          <a:prstGeom prst="rect">
            <a:avLst/>
          </a:prstGeom>
        </p:spPr>
      </p:pic>
      <p:pic>
        <p:nvPicPr>
          <p:cNvPr id="33" name="Picture 32">
            <a:hlinkClick r:id="rId9" action="ppaction://hlinksldjump"/>
            <a:extLst>
              <a:ext uri="{FF2B5EF4-FFF2-40B4-BE49-F238E27FC236}">
                <a16:creationId xmlns:a16="http://schemas.microsoft.com/office/drawing/2014/main" id="{3F149312-3F01-3BAF-6C82-FC078A0073BE}"/>
              </a:ext>
            </a:extLst>
          </p:cNvPr>
          <p:cNvPicPr>
            <a:picLocks noChangeAspect="1"/>
          </p:cNvPicPr>
          <p:nvPr/>
        </p:nvPicPr>
        <p:blipFill>
          <a:blip r:embed="rId10"/>
          <a:stretch>
            <a:fillRect/>
          </a:stretch>
        </p:blipFill>
        <p:spPr>
          <a:xfrm>
            <a:off x="8193001" y="3987035"/>
            <a:ext cx="895502" cy="891540"/>
          </a:xfrm>
          <a:prstGeom prst="rect">
            <a:avLst/>
          </a:prstGeom>
        </p:spPr>
      </p:pic>
      <p:sp>
        <p:nvSpPr>
          <p:cNvPr id="8" name="Đáp án đúng">
            <a:extLst>
              <a:ext uri="{FF2B5EF4-FFF2-40B4-BE49-F238E27FC236}">
                <a16:creationId xmlns:a16="http://schemas.microsoft.com/office/drawing/2014/main" id="{589A7834-6411-46DF-9D58-61CCE3D1B0BE}"/>
              </a:ext>
            </a:extLst>
          </p:cNvPr>
          <p:cNvSpPr/>
          <p:nvPr/>
        </p:nvSpPr>
        <p:spPr>
          <a:xfrm>
            <a:off x="912375" y="2447215"/>
            <a:ext cx="3401291" cy="8646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200" kern="1200" noProof="1">
                <a:solidFill>
                  <a:prstClr val="black"/>
                </a:solidFill>
                <a:latin typeface="Arial" panose="020B0604020202020204" pitchFamily="34" charset="0"/>
                <a:cs typeface="Arial" panose="020B0604020202020204" pitchFamily="34" charset="0"/>
              </a:rPr>
              <a:t>A</a:t>
            </a:r>
            <a:r>
              <a:rPr lang="vi-VN" sz="2200" kern="1200" noProof="1">
                <a:solidFill>
                  <a:prstClr val="black"/>
                </a:solidFill>
                <a:latin typeface="Arial" panose="020B0604020202020204" pitchFamily="34" charset="0"/>
                <a:cs typeface="Arial" panose="020B0604020202020204" pitchFamily="34" charset="0"/>
              </a:rPr>
              <a:t>. </a:t>
            </a:r>
            <a:r>
              <a:rPr lang="en-US" sz="2200" kern="1200" noProof="1">
                <a:solidFill>
                  <a:prstClr val="black"/>
                </a:solidFill>
                <a:latin typeface="Arial" panose="020B0604020202020204" pitchFamily="34" charset="0"/>
                <a:cs typeface="Arial" panose="020B0604020202020204" pitchFamily="34" charset="0"/>
              </a:rPr>
              <a:t>0,016</a:t>
            </a:r>
            <a:endParaRPr lang="vi-VN" sz="2200" kern="1200" noProof="1">
              <a:solidFill>
                <a:prstClr val="black"/>
              </a:solidFill>
              <a:latin typeface="Arial" panose="020B0604020202020204" pitchFamily="34" charset="0"/>
              <a:cs typeface="Arial" panose="020B0604020202020204" pitchFamily="34" charset="0"/>
            </a:endParaRPr>
          </a:p>
        </p:txBody>
      </p:sp>
      <p:sp>
        <p:nvSpPr>
          <p:cNvPr id="9" name="Đáp án sai 1">
            <a:extLst>
              <a:ext uri="{FF2B5EF4-FFF2-40B4-BE49-F238E27FC236}">
                <a16:creationId xmlns:a16="http://schemas.microsoft.com/office/drawing/2014/main" id="{5CAB6960-A0E6-45CA-B962-3C19B2974205}"/>
              </a:ext>
            </a:extLst>
          </p:cNvPr>
          <p:cNvSpPr/>
          <p:nvPr/>
        </p:nvSpPr>
        <p:spPr>
          <a:xfrm>
            <a:off x="911346" y="3540228"/>
            <a:ext cx="3401291" cy="8646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200" kern="1200" noProof="1">
                <a:solidFill>
                  <a:prstClr val="black"/>
                </a:solidFill>
                <a:latin typeface="Arial" panose="020B0604020202020204" pitchFamily="34" charset="0"/>
                <a:cs typeface="Arial" panose="020B0604020202020204" pitchFamily="34" charset="0"/>
              </a:rPr>
              <a:t>C. 0,014</a:t>
            </a:r>
          </a:p>
        </p:txBody>
      </p:sp>
      <p:sp>
        <p:nvSpPr>
          <p:cNvPr id="10" name="Đáp án sai 2">
            <a:extLst>
              <a:ext uri="{FF2B5EF4-FFF2-40B4-BE49-F238E27FC236}">
                <a16:creationId xmlns:a16="http://schemas.microsoft.com/office/drawing/2014/main" id="{0CDB1E71-8D1D-4E61-A4BA-C86CA750B041}"/>
              </a:ext>
            </a:extLst>
          </p:cNvPr>
          <p:cNvSpPr/>
          <p:nvPr/>
        </p:nvSpPr>
        <p:spPr>
          <a:xfrm>
            <a:off x="4855298" y="2447215"/>
            <a:ext cx="3401291" cy="8646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200" kern="1200" noProof="1">
                <a:solidFill>
                  <a:prstClr val="black"/>
                </a:solidFill>
                <a:latin typeface="Arial" panose="020B0604020202020204" pitchFamily="34" charset="0"/>
                <a:cs typeface="Arial" panose="020B0604020202020204" pitchFamily="34" charset="0"/>
              </a:rPr>
              <a:t>B</a:t>
            </a:r>
            <a:r>
              <a:rPr lang="vi-VN" sz="2200" kern="1200" noProof="1">
                <a:solidFill>
                  <a:prstClr val="black"/>
                </a:solidFill>
                <a:latin typeface="Arial" panose="020B0604020202020204" pitchFamily="34" charset="0"/>
                <a:cs typeface="Arial" panose="020B0604020202020204" pitchFamily="34" charset="0"/>
              </a:rPr>
              <a:t>. </a:t>
            </a:r>
            <a:r>
              <a:rPr lang="en-US" sz="2200" kern="1200" noProof="1">
                <a:solidFill>
                  <a:prstClr val="black"/>
                </a:solidFill>
                <a:latin typeface="Arial" panose="020B0604020202020204" pitchFamily="34" charset="0"/>
                <a:cs typeface="Arial" panose="020B0604020202020204" pitchFamily="34" charset="0"/>
              </a:rPr>
              <a:t>0,013</a:t>
            </a:r>
            <a:endParaRPr lang="vi-VN" sz="2200" kern="1200" noProof="1">
              <a:solidFill>
                <a:prstClr val="black"/>
              </a:solidFill>
              <a:latin typeface="Arial" panose="020B0604020202020204" pitchFamily="34" charset="0"/>
              <a:cs typeface="Arial" panose="020B0604020202020204" pitchFamily="34" charset="0"/>
            </a:endParaRPr>
          </a:p>
        </p:txBody>
      </p:sp>
      <p:sp>
        <p:nvSpPr>
          <p:cNvPr id="11" name="Đáp án sai 3">
            <a:extLst>
              <a:ext uri="{FF2B5EF4-FFF2-40B4-BE49-F238E27FC236}">
                <a16:creationId xmlns:a16="http://schemas.microsoft.com/office/drawing/2014/main" id="{A9A33A21-13CF-41FF-A705-09886970C195}"/>
              </a:ext>
            </a:extLst>
          </p:cNvPr>
          <p:cNvSpPr/>
          <p:nvPr/>
        </p:nvSpPr>
        <p:spPr>
          <a:xfrm>
            <a:off x="4832181" y="3540228"/>
            <a:ext cx="3401291" cy="864679"/>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r>
              <a:rPr lang="en-US" sz="2200" kern="1200" noProof="1">
                <a:solidFill>
                  <a:prstClr val="black"/>
                </a:solidFill>
                <a:latin typeface="Arial" panose="020B0604020202020204" pitchFamily="34" charset="0"/>
                <a:cs typeface="Arial" panose="020B0604020202020204" pitchFamily="34" charset="0"/>
              </a:rPr>
              <a:t>D. 0,015</a:t>
            </a:r>
            <a:endParaRPr lang="vi-VN" sz="2200" kern="1200" noProof="1">
              <a:solidFill>
                <a:prstClr val="black"/>
              </a:solidFill>
              <a:latin typeface="Arial" panose="020B0604020202020204" pitchFamily="34" charset="0"/>
              <a:cs typeface="Arial" panose="020B0604020202020204" pitchFamily="34" charset="0"/>
            </a:endParaRPr>
          </a:p>
        </p:txBody>
      </p:sp>
      <p:pic>
        <p:nvPicPr>
          <p:cNvPr id="12" name="Picture 5">
            <a:extLst>
              <a:ext uri="{FF2B5EF4-FFF2-40B4-BE49-F238E27FC236}">
                <a16:creationId xmlns:a16="http://schemas.microsoft.com/office/drawing/2014/main" id="{726E6FBC-63CF-40AE-9192-7BF859796378}"/>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3613761" y="2608856"/>
            <a:ext cx="639785" cy="482709"/>
          </a:xfrm>
          <a:prstGeom prst="rect">
            <a:avLst/>
          </a:prstGeom>
        </p:spPr>
      </p:pic>
      <p:pic>
        <p:nvPicPr>
          <p:cNvPr id="13" name="Picture 10">
            <a:extLst>
              <a:ext uri="{FF2B5EF4-FFF2-40B4-BE49-F238E27FC236}">
                <a16:creationId xmlns:a16="http://schemas.microsoft.com/office/drawing/2014/main" id="{F666F591-BC4A-42B9-AA09-EF07688B97DC}"/>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a:off x="7618995" y="2593504"/>
            <a:ext cx="637592" cy="492387"/>
          </a:xfrm>
          <a:prstGeom prst="rect">
            <a:avLst/>
          </a:prstGeom>
        </p:spPr>
      </p:pic>
      <p:pic>
        <p:nvPicPr>
          <p:cNvPr id="16" name="Picture 10">
            <a:extLst>
              <a:ext uri="{FF2B5EF4-FFF2-40B4-BE49-F238E27FC236}">
                <a16:creationId xmlns:a16="http://schemas.microsoft.com/office/drawing/2014/main" id="{85335A28-563A-413B-8E59-A01B9FC44D82}"/>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a:off x="7595879" y="3697774"/>
            <a:ext cx="637592" cy="492387"/>
          </a:xfrm>
          <a:prstGeom prst="rect">
            <a:avLst/>
          </a:prstGeom>
        </p:spPr>
      </p:pic>
      <p:pic>
        <p:nvPicPr>
          <p:cNvPr id="17" name="Picture 10">
            <a:extLst>
              <a:ext uri="{FF2B5EF4-FFF2-40B4-BE49-F238E27FC236}">
                <a16:creationId xmlns:a16="http://schemas.microsoft.com/office/drawing/2014/main" id="{F03779FC-086E-48DD-8AA5-B23BE2C9CFD1}"/>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a:off x="3614924" y="3697774"/>
            <a:ext cx="637592" cy="492387"/>
          </a:xfrm>
          <a:prstGeom prst="rect">
            <a:avLst/>
          </a:prstGeom>
        </p:spPr>
      </p:pic>
      <p:pic>
        <p:nvPicPr>
          <p:cNvPr id="14" name="Correct sound effect and wrong sound effect (mp3cut.net)">
            <a:hlinkClick r:id="" action="ppaction://media"/>
            <a:extLst>
              <a:ext uri="{FF2B5EF4-FFF2-40B4-BE49-F238E27FC236}">
                <a16:creationId xmlns:a16="http://schemas.microsoft.com/office/drawing/2014/main" id="{9A082076-F14F-4F7B-BB5E-4109C08DF1DE}"/>
              </a:ext>
            </a:extLst>
          </p:cNvPr>
          <p:cNvPicPr>
            <a:picLocks noChangeAspect="1"/>
          </p:cNvPicPr>
          <p:nvPr>
            <a:audioFile r:link="rId2"/>
            <p:extLst>
              <p:ext uri="{DAA4B4D4-6D71-4841-9C94-3DE7FCFB9230}">
                <p14:media xmlns:p14="http://schemas.microsoft.com/office/powerpoint/2010/main" r:embed="rId1"/>
              </p:ext>
            </p:extLst>
          </p:nvPr>
        </p:nvPicPr>
        <p:blipFill>
          <a:blip r:embed="rId15"/>
          <a:stretch>
            <a:fillRect/>
          </a:stretch>
        </p:blipFill>
        <p:spPr>
          <a:xfrm>
            <a:off x="6442363" y="-637266"/>
            <a:ext cx="487363" cy="487363"/>
          </a:xfrm>
          <a:prstGeom prst="rect">
            <a:avLst/>
          </a:prstGeom>
        </p:spPr>
      </p:pic>
      <p:pic>
        <p:nvPicPr>
          <p:cNvPr id="18" name="Correct sound effect and wrong sound effect (mp3cut.net) (1)">
            <a:hlinkClick r:id="" action="ppaction://media"/>
            <a:extLst>
              <a:ext uri="{FF2B5EF4-FFF2-40B4-BE49-F238E27FC236}">
                <a16:creationId xmlns:a16="http://schemas.microsoft.com/office/drawing/2014/main" id="{E192E162-37C7-48A2-8883-B95FDD58FCF0}"/>
              </a:ext>
            </a:extLst>
          </p:cNvPr>
          <p:cNvPicPr>
            <a:picLocks noChangeAspect="1"/>
          </p:cNvPicPr>
          <p:nvPr>
            <a:audioFile r:link="rId4"/>
            <p:extLst>
              <p:ext uri="{DAA4B4D4-6D71-4841-9C94-3DE7FCFB9230}">
                <p14:media xmlns:p14="http://schemas.microsoft.com/office/powerpoint/2010/main" r:embed="rId3"/>
              </p:ext>
            </p:extLst>
          </p:nvPr>
        </p:nvPicPr>
        <p:blipFill>
          <a:blip r:embed="rId15"/>
          <a:stretch>
            <a:fillRect/>
          </a:stretch>
        </p:blipFill>
        <p:spPr>
          <a:xfrm>
            <a:off x="7769226" y="-637266"/>
            <a:ext cx="487363" cy="487363"/>
          </a:xfrm>
          <a:prstGeom prst="rect">
            <a:avLst/>
          </a:prstGeom>
        </p:spPr>
      </p:pic>
    </p:spTree>
    <p:extLst>
      <p:ext uri="{BB962C8B-B14F-4D97-AF65-F5344CB8AC3E}">
        <p14:creationId xmlns:p14="http://schemas.microsoft.com/office/powerpoint/2010/main" val="1852767099"/>
      </p:ext>
    </p:extLst>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strips(downLeft)">
                                      <p:cBhvr>
                                        <p:cTn id="12" dur="500"/>
                                        <p:tgtEl>
                                          <p:spTgt spid="8"/>
                                        </p:tgtEl>
                                      </p:cBhvr>
                                    </p:animEffect>
                                  </p:childTnLst>
                                </p:cTn>
                              </p:par>
                              <p:par>
                                <p:cTn id="13" presetID="18" presetClass="entr" presetSubtype="12"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strips(downLeft)">
                                      <p:cBhvr>
                                        <p:cTn id="15" dur="500"/>
                                        <p:tgtEl>
                                          <p:spTgt spid="9"/>
                                        </p:tgtEl>
                                      </p:cBhvr>
                                    </p:animEffect>
                                  </p:childTnLst>
                                </p:cTn>
                              </p:par>
                              <p:par>
                                <p:cTn id="16" presetID="18" presetClass="entr" presetSubtype="12"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strips(downLeft)">
                                      <p:cBhvr>
                                        <p:cTn id="18" dur="500"/>
                                        <p:tgtEl>
                                          <p:spTgt spid="10"/>
                                        </p:tgtEl>
                                      </p:cBhvr>
                                    </p:animEffect>
                                  </p:childTnLst>
                                </p:cTn>
                              </p:par>
                              <p:par>
                                <p:cTn id="19" presetID="18" presetClass="entr" presetSubtype="12"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strips(downLeft)">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2" restart="whenNotActive" fill="hold" evtFilter="cancelBubble" nodeType="interactiveSeq">
                <p:stCondLst>
                  <p:cond evt="onClick" delay="0">
                    <p:tgtEl>
                      <p:spTgt spid="8"/>
                    </p:tgtEl>
                  </p:cond>
                </p:stCondLst>
                <p:endSync evt="end" delay="0">
                  <p:rtn val="all"/>
                </p:endSync>
                <p:childTnLst>
                  <p:par>
                    <p:cTn id="23" fill="hold">
                      <p:stCondLst>
                        <p:cond delay="0"/>
                      </p:stCondLst>
                      <p:childTnLst>
                        <p:par>
                          <p:cTn id="24" fill="hold">
                            <p:stCondLst>
                              <p:cond delay="0"/>
                            </p:stCondLst>
                            <p:childTnLst>
                              <p:par>
                                <p:cTn id="25" presetID="1" presetClass="emph" presetSubtype="2" fill="hold" nodeType="clickEffect">
                                  <p:stCondLst>
                                    <p:cond delay="0"/>
                                  </p:stCondLst>
                                  <p:childTnLst>
                                    <p:animClr clrSpc="rgb" dir="cw">
                                      <p:cBhvr>
                                        <p:cTn id="26" dur="500" fill="hold"/>
                                        <p:tgtEl>
                                          <p:spTgt spid="8"/>
                                        </p:tgtEl>
                                        <p:attrNameLst>
                                          <p:attrName>fillcolor</p:attrName>
                                        </p:attrNameLst>
                                      </p:cBhvr>
                                      <p:to>
                                        <a:srgbClr val="92D050"/>
                                      </p:to>
                                    </p:animClr>
                                    <p:set>
                                      <p:cBhvr>
                                        <p:cTn id="27" dur="500" fill="hold"/>
                                        <p:tgtEl>
                                          <p:spTgt spid="8"/>
                                        </p:tgtEl>
                                        <p:attrNameLst>
                                          <p:attrName>fill.type</p:attrName>
                                        </p:attrNameLst>
                                      </p:cBhvr>
                                      <p:to>
                                        <p:strVal val="solid"/>
                                      </p:to>
                                    </p:set>
                                    <p:set>
                                      <p:cBhvr>
                                        <p:cTn id="28" dur="500" fill="hold"/>
                                        <p:tgtEl>
                                          <p:spTgt spid="8"/>
                                        </p:tgtEl>
                                        <p:attrNameLst>
                                          <p:attrName>fill.on</p:attrName>
                                        </p:attrNameLst>
                                      </p:cBhvr>
                                      <p:to>
                                        <p:strVal val="true"/>
                                      </p:to>
                                    </p:set>
                                  </p:childTnLst>
                                </p:cTn>
                              </p:par>
                              <p:par>
                                <p:cTn id="29" presetID="1" presetClass="mediacall" presetSubtype="0" fill="hold" nodeType="withEffect">
                                  <p:stCondLst>
                                    <p:cond delay="0"/>
                                  </p:stCondLst>
                                  <p:childTnLst>
                                    <p:cmd type="call" cmd="playFrom(0.0)">
                                      <p:cBhvr>
                                        <p:cTn id="30" dur="835" fill="hold"/>
                                        <p:tgtEl>
                                          <p:spTgt spid="14"/>
                                        </p:tgtEl>
                                      </p:cBhvr>
                                    </p:cmd>
                                  </p:childTnLst>
                                </p:cTn>
                              </p:par>
                              <p:par>
                                <p:cTn id="31" presetID="1" presetClass="entr" presetSubtype="0" fill="hold" nodeType="withEffect">
                                  <p:stCondLst>
                                    <p:cond delay="0"/>
                                  </p:stCondLst>
                                  <p:childTnLst>
                                    <p:set>
                                      <p:cBhvr>
                                        <p:cTn id="32" dur="1" fill="hold">
                                          <p:stCondLst>
                                            <p:cond delay="9"/>
                                          </p:stCondLst>
                                        </p:cTn>
                                        <p:tgtEl>
                                          <p:spTgt spid="12"/>
                                        </p:tgtEl>
                                        <p:attrNameLst>
                                          <p:attrName>style.visibility</p:attrName>
                                        </p:attrNameLst>
                                      </p:cBhvr>
                                      <p:to>
                                        <p:strVal val="visible"/>
                                      </p:to>
                                    </p:set>
                                  </p:childTnLst>
                                </p:cTn>
                              </p:par>
                              <p:par>
                                <p:cTn id="33" presetID="26" presetClass="emph" presetSubtype="0" repeatCount="2000" fill="hold" grpId="1" nodeType="withEffect">
                                  <p:stCondLst>
                                    <p:cond delay="0"/>
                                  </p:stCondLst>
                                  <p:childTnLst>
                                    <p:animEffect transition="out" filter="fade">
                                      <p:cBhvr>
                                        <p:cTn id="34" dur="500" tmFilter="0, 0; .2, .5; .8, .5; 1, 0"/>
                                        <p:tgtEl>
                                          <p:spTgt spid="8"/>
                                        </p:tgtEl>
                                      </p:cBhvr>
                                    </p:animEffect>
                                    <p:animScale>
                                      <p:cBhvr>
                                        <p:cTn id="35" dur="250" autoRev="1" fill="hold"/>
                                        <p:tgtEl>
                                          <p:spTgt spid="8"/>
                                        </p:tgtEl>
                                      </p:cBhvr>
                                      <p:by x="105000" y="105000"/>
                                    </p:animScale>
                                  </p:childTnLst>
                                </p:cTn>
                              </p:par>
                            </p:childTnLst>
                          </p:cTn>
                        </p:par>
                      </p:childTnLst>
                    </p:cTn>
                  </p:par>
                </p:childTnLst>
              </p:cTn>
              <p:nextCondLst>
                <p:cond evt="onClick" delay="0">
                  <p:tgtEl>
                    <p:spTgt spid="8"/>
                  </p:tgtEl>
                </p:cond>
              </p:nextCondLst>
            </p:seq>
            <p:seq concurrent="1" nextAc="seek">
              <p:cTn id="36" restart="whenNotActive" fill="hold" evtFilter="cancelBubble" nodeType="interactiveSeq">
                <p:stCondLst>
                  <p:cond evt="onClick" delay="0">
                    <p:tgtEl>
                      <p:spTgt spid="9"/>
                    </p:tgtEl>
                  </p:cond>
                </p:stCondLst>
                <p:endSync evt="end" delay="0">
                  <p:rtn val="all"/>
                </p:endSync>
                <p:childTnLst>
                  <p:par>
                    <p:cTn id="37" fill="hold">
                      <p:stCondLst>
                        <p:cond delay="0"/>
                      </p:stCondLst>
                      <p:childTnLst>
                        <p:par>
                          <p:cTn id="38" fill="hold">
                            <p:stCondLst>
                              <p:cond delay="0"/>
                            </p:stCondLst>
                            <p:childTnLst>
                              <p:par>
                                <p:cTn id="39" presetID="1" presetClass="emph" presetSubtype="2" fill="hold" nodeType="clickEffect">
                                  <p:stCondLst>
                                    <p:cond delay="0"/>
                                  </p:stCondLst>
                                  <p:childTnLst>
                                    <p:animClr clrSpc="rgb" dir="cw">
                                      <p:cBhvr>
                                        <p:cTn id="40" dur="500" fill="hold"/>
                                        <p:tgtEl>
                                          <p:spTgt spid="9"/>
                                        </p:tgtEl>
                                        <p:attrNameLst>
                                          <p:attrName>fillcolor</p:attrName>
                                        </p:attrNameLst>
                                      </p:cBhvr>
                                      <p:to>
                                        <a:srgbClr val="D99694"/>
                                      </p:to>
                                    </p:animClr>
                                    <p:set>
                                      <p:cBhvr>
                                        <p:cTn id="41" dur="500" fill="hold"/>
                                        <p:tgtEl>
                                          <p:spTgt spid="9"/>
                                        </p:tgtEl>
                                        <p:attrNameLst>
                                          <p:attrName>fill.type</p:attrName>
                                        </p:attrNameLst>
                                      </p:cBhvr>
                                      <p:to>
                                        <p:strVal val="solid"/>
                                      </p:to>
                                    </p:set>
                                    <p:set>
                                      <p:cBhvr>
                                        <p:cTn id="42" dur="500" fill="hold"/>
                                        <p:tgtEl>
                                          <p:spTgt spid="9"/>
                                        </p:tgtEl>
                                        <p:attrNameLst>
                                          <p:attrName>fill.on</p:attrName>
                                        </p:attrNameLst>
                                      </p:cBhvr>
                                      <p:to>
                                        <p:strVal val="true"/>
                                      </p:to>
                                    </p:set>
                                  </p:childTnLst>
                                </p:cTn>
                              </p:par>
                              <p:par>
                                <p:cTn id="43" presetID="1" presetClass="mediacall" presetSubtype="0" fill="hold" nodeType="withEffect">
                                  <p:stCondLst>
                                    <p:cond delay="0"/>
                                  </p:stCondLst>
                                  <p:childTnLst>
                                    <p:cmd type="call" cmd="playFrom(0.0)">
                                      <p:cBhvr>
                                        <p:cTn id="44" dur="862" fill="hold"/>
                                        <p:tgtEl>
                                          <p:spTgt spid="18"/>
                                        </p:tgtEl>
                                      </p:cBhvr>
                                    </p:cmd>
                                  </p:childTnLst>
                                </p:cTn>
                              </p:par>
                              <p:par>
                                <p:cTn id="45" presetID="1" presetClass="entr" presetSubtype="0"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childTnLst>
                                </p:cTn>
                              </p:par>
                              <p:par>
                                <p:cTn id="47" presetID="26" presetClass="emph" presetSubtype="0" repeatCount="2000" fill="hold" grpId="1" nodeType="withEffect">
                                  <p:stCondLst>
                                    <p:cond delay="0"/>
                                  </p:stCondLst>
                                  <p:childTnLst>
                                    <p:animEffect transition="out" filter="fade">
                                      <p:cBhvr>
                                        <p:cTn id="48" dur="500" tmFilter="0, 0; .2, .5; .8, .5; 1, 0"/>
                                        <p:tgtEl>
                                          <p:spTgt spid="9"/>
                                        </p:tgtEl>
                                      </p:cBhvr>
                                    </p:animEffect>
                                    <p:animScale>
                                      <p:cBhvr>
                                        <p:cTn id="49" dur="250" autoRev="1" fill="hold"/>
                                        <p:tgtEl>
                                          <p:spTgt spid="9"/>
                                        </p:tgtEl>
                                      </p:cBhvr>
                                      <p:by x="105000" y="105000"/>
                                    </p:animScale>
                                  </p:childTnLst>
                                </p:cTn>
                              </p:par>
                            </p:childTnLst>
                          </p:cTn>
                        </p:par>
                      </p:childTnLst>
                    </p:cTn>
                  </p:par>
                </p:childTnLst>
              </p:cTn>
              <p:nextCondLst>
                <p:cond evt="onClick" delay="0">
                  <p:tgtEl>
                    <p:spTgt spid="9"/>
                  </p:tgtEl>
                </p:cond>
              </p:nextCondLst>
            </p:seq>
            <p:seq concurrent="1" nextAc="seek">
              <p:cTn id="50" restart="whenNotActive" fill="hold" evtFilter="cancelBubble" nodeType="interactiveSeq">
                <p:stCondLst>
                  <p:cond evt="onClick" delay="0">
                    <p:tgtEl>
                      <p:spTgt spid="10"/>
                    </p:tgtEl>
                  </p:cond>
                </p:stCondLst>
                <p:endSync evt="end" delay="0">
                  <p:rtn val="all"/>
                </p:endSync>
                <p:childTnLst>
                  <p:par>
                    <p:cTn id="51" fill="hold">
                      <p:stCondLst>
                        <p:cond delay="0"/>
                      </p:stCondLst>
                      <p:childTnLst>
                        <p:par>
                          <p:cTn id="52" fill="hold">
                            <p:stCondLst>
                              <p:cond delay="0"/>
                            </p:stCondLst>
                            <p:childTnLst>
                              <p:par>
                                <p:cTn id="53" presetID="1" presetClass="emph" presetSubtype="2" fill="hold" nodeType="clickEffect">
                                  <p:stCondLst>
                                    <p:cond delay="0"/>
                                  </p:stCondLst>
                                  <p:childTnLst>
                                    <p:animClr clrSpc="rgb" dir="cw">
                                      <p:cBhvr>
                                        <p:cTn id="54" dur="500" fill="hold"/>
                                        <p:tgtEl>
                                          <p:spTgt spid="10"/>
                                        </p:tgtEl>
                                        <p:attrNameLst>
                                          <p:attrName>fillcolor</p:attrName>
                                        </p:attrNameLst>
                                      </p:cBhvr>
                                      <p:to>
                                        <a:srgbClr val="D99694"/>
                                      </p:to>
                                    </p:animClr>
                                    <p:set>
                                      <p:cBhvr>
                                        <p:cTn id="55" dur="500" fill="hold"/>
                                        <p:tgtEl>
                                          <p:spTgt spid="10"/>
                                        </p:tgtEl>
                                        <p:attrNameLst>
                                          <p:attrName>fill.type</p:attrName>
                                        </p:attrNameLst>
                                      </p:cBhvr>
                                      <p:to>
                                        <p:strVal val="solid"/>
                                      </p:to>
                                    </p:set>
                                    <p:set>
                                      <p:cBhvr>
                                        <p:cTn id="56" dur="500" fill="hold"/>
                                        <p:tgtEl>
                                          <p:spTgt spid="10"/>
                                        </p:tgtEl>
                                        <p:attrNameLst>
                                          <p:attrName>fill.on</p:attrName>
                                        </p:attrNameLst>
                                      </p:cBhvr>
                                      <p:to>
                                        <p:strVal val="true"/>
                                      </p:to>
                                    </p:set>
                                  </p:childTnLst>
                                </p:cTn>
                              </p:par>
                              <p:par>
                                <p:cTn id="57" presetID="1" presetClass="entr" presetSubtype="0" fill="hold" nodeType="withEffect">
                                  <p:stCondLst>
                                    <p:cond delay="0"/>
                                  </p:stCondLst>
                                  <p:childTnLst>
                                    <p:set>
                                      <p:cBhvr>
                                        <p:cTn id="58" dur="1" fill="hold">
                                          <p:stCondLst>
                                            <p:cond delay="9"/>
                                          </p:stCondLst>
                                        </p:cTn>
                                        <p:tgtEl>
                                          <p:spTgt spid="13"/>
                                        </p:tgtEl>
                                        <p:attrNameLst>
                                          <p:attrName>style.visibility</p:attrName>
                                        </p:attrNameLst>
                                      </p:cBhvr>
                                      <p:to>
                                        <p:strVal val="visible"/>
                                      </p:to>
                                    </p:set>
                                  </p:childTnLst>
                                </p:cTn>
                              </p:par>
                              <p:par>
                                <p:cTn id="59" presetID="1" presetClass="mediacall" presetSubtype="0" fill="hold" nodeType="withEffect">
                                  <p:stCondLst>
                                    <p:cond delay="0"/>
                                  </p:stCondLst>
                                  <p:childTnLst>
                                    <p:cmd type="call" cmd="playFrom(0.0)">
                                      <p:cBhvr>
                                        <p:cTn id="60" dur="862" fill="hold"/>
                                        <p:tgtEl>
                                          <p:spTgt spid="18"/>
                                        </p:tgtEl>
                                      </p:cBhvr>
                                    </p:cmd>
                                  </p:childTnLst>
                                </p:cTn>
                              </p:par>
                              <p:par>
                                <p:cTn id="61" presetID="26" presetClass="emph" presetSubtype="0" repeatCount="2000" fill="hold" grpId="1" nodeType="withEffect">
                                  <p:stCondLst>
                                    <p:cond delay="0"/>
                                  </p:stCondLst>
                                  <p:childTnLst>
                                    <p:animEffect transition="out" filter="fade">
                                      <p:cBhvr>
                                        <p:cTn id="62" dur="500" tmFilter="0, 0; .2, .5; .8, .5; 1, 0"/>
                                        <p:tgtEl>
                                          <p:spTgt spid="10"/>
                                        </p:tgtEl>
                                      </p:cBhvr>
                                    </p:animEffect>
                                    <p:animScale>
                                      <p:cBhvr>
                                        <p:cTn id="63" dur="250" autoRev="1" fill="hold"/>
                                        <p:tgtEl>
                                          <p:spTgt spid="10"/>
                                        </p:tgtEl>
                                      </p:cBhvr>
                                      <p:by x="105000" y="105000"/>
                                    </p:animScale>
                                  </p:childTnLst>
                                </p:cTn>
                              </p:par>
                            </p:childTnLst>
                          </p:cTn>
                        </p:par>
                      </p:childTnLst>
                    </p:cTn>
                  </p:par>
                </p:childTnLst>
              </p:cTn>
              <p:nextCondLst>
                <p:cond evt="onClick" delay="0">
                  <p:tgtEl>
                    <p:spTgt spid="10"/>
                  </p:tgtEl>
                </p:cond>
              </p:nextCondLst>
            </p:seq>
            <p:seq concurrent="1" nextAc="seek">
              <p:cTn id="64" restart="whenNotActive" fill="hold" evtFilter="cancelBubble" nodeType="interactiveSeq">
                <p:stCondLst>
                  <p:cond evt="onClick" delay="0">
                    <p:tgtEl>
                      <p:spTgt spid="11"/>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500" fill="hold"/>
                                        <p:tgtEl>
                                          <p:spTgt spid="11"/>
                                        </p:tgtEl>
                                        <p:attrNameLst>
                                          <p:attrName>fillcolor</p:attrName>
                                        </p:attrNameLst>
                                      </p:cBhvr>
                                      <p:to>
                                        <a:srgbClr val="D99694"/>
                                      </p:to>
                                    </p:animClr>
                                    <p:set>
                                      <p:cBhvr>
                                        <p:cTn id="69" dur="500" fill="hold"/>
                                        <p:tgtEl>
                                          <p:spTgt spid="11"/>
                                        </p:tgtEl>
                                        <p:attrNameLst>
                                          <p:attrName>fill.type</p:attrName>
                                        </p:attrNameLst>
                                      </p:cBhvr>
                                      <p:to>
                                        <p:strVal val="solid"/>
                                      </p:to>
                                    </p:set>
                                    <p:set>
                                      <p:cBhvr>
                                        <p:cTn id="70" dur="500" fill="hold"/>
                                        <p:tgtEl>
                                          <p:spTgt spid="11"/>
                                        </p:tgtEl>
                                        <p:attrNameLst>
                                          <p:attrName>fill.on</p:attrName>
                                        </p:attrNameLst>
                                      </p:cBhvr>
                                      <p:to>
                                        <p:strVal val="true"/>
                                      </p:to>
                                    </p:set>
                                  </p:childTnLst>
                                </p:cTn>
                              </p:par>
                              <p:par>
                                <p:cTn id="71" presetID="1" presetClass="mediacall" presetSubtype="0" fill="hold" nodeType="withEffect">
                                  <p:stCondLst>
                                    <p:cond delay="0"/>
                                  </p:stCondLst>
                                  <p:childTnLst>
                                    <p:cmd type="call" cmd="playFrom(0.0)">
                                      <p:cBhvr>
                                        <p:cTn id="72" dur="862" fill="hold"/>
                                        <p:tgtEl>
                                          <p:spTgt spid="18"/>
                                        </p:tgtEl>
                                      </p:cBhvr>
                                    </p:cmd>
                                  </p:childTnLst>
                                </p:cTn>
                              </p:par>
                              <p:par>
                                <p:cTn id="73" presetID="1" presetClass="entr" presetSubtype="0" fill="hold" nodeType="withEffect">
                                  <p:stCondLst>
                                    <p:cond delay="0"/>
                                  </p:stCondLst>
                                  <p:childTnLst>
                                    <p:set>
                                      <p:cBhvr>
                                        <p:cTn id="74" dur="1" fill="hold">
                                          <p:stCondLst>
                                            <p:cond delay="9"/>
                                          </p:stCondLst>
                                        </p:cTn>
                                        <p:tgtEl>
                                          <p:spTgt spid="16"/>
                                        </p:tgtEl>
                                        <p:attrNameLst>
                                          <p:attrName>style.visibility</p:attrName>
                                        </p:attrNameLst>
                                      </p:cBhvr>
                                      <p:to>
                                        <p:strVal val="visible"/>
                                      </p:to>
                                    </p:set>
                                  </p:childTnLst>
                                </p:cTn>
                              </p:par>
                              <p:par>
                                <p:cTn id="75" presetID="26" presetClass="emph" presetSubtype="0" repeatCount="2000" fill="hold" grpId="1" nodeType="withEffect">
                                  <p:stCondLst>
                                    <p:cond delay="0"/>
                                  </p:stCondLst>
                                  <p:childTnLst>
                                    <p:animEffect transition="out" filter="fade">
                                      <p:cBhvr>
                                        <p:cTn id="76" dur="500" tmFilter="0, 0; .2, .5; .8, .5; 1, 0"/>
                                        <p:tgtEl>
                                          <p:spTgt spid="11"/>
                                        </p:tgtEl>
                                      </p:cBhvr>
                                    </p:animEffect>
                                    <p:animScale>
                                      <p:cBhvr>
                                        <p:cTn id="77" dur="250" autoRev="1" fill="hold"/>
                                        <p:tgtEl>
                                          <p:spTgt spid="11"/>
                                        </p:tgtEl>
                                      </p:cBhvr>
                                      <p:by x="105000" y="105000"/>
                                    </p:animScale>
                                  </p:childTnLst>
                                </p:cTn>
                              </p:par>
                            </p:childTnLst>
                          </p:cTn>
                        </p:par>
                      </p:childTnLst>
                    </p:cTn>
                  </p:par>
                </p:childTnLst>
              </p:cTn>
              <p:nextCondLst>
                <p:cond evt="onClick" delay="0">
                  <p:tgtEl>
                    <p:spTgt spid="11"/>
                  </p:tgtEl>
                </p:cond>
              </p:nextCondLst>
            </p:seq>
            <p:audio>
              <p:cMediaNode vol="80000">
                <p:cTn id="78" fill="hold" display="0">
                  <p:stCondLst>
                    <p:cond delay="indefinite"/>
                  </p:stCondLst>
                  <p:endCondLst>
                    <p:cond evt="onStopAudio" delay="0">
                      <p:tgtEl>
                        <p:sldTgt/>
                      </p:tgtEl>
                    </p:cond>
                  </p:endCondLst>
                </p:cTn>
                <p:tgtEl>
                  <p:spTgt spid="14"/>
                </p:tgtEl>
              </p:cMediaNode>
            </p:audio>
            <p:audio>
              <p:cMediaNode vol="80000">
                <p:cTn id="79" fill="hold" display="0">
                  <p:stCondLst>
                    <p:cond delay="indefinite"/>
                  </p:stCondLst>
                  <p:endCondLst>
                    <p:cond evt="onStopAudio" delay="0">
                      <p:tgtEl>
                        <p:sldTgt/>
                      </p:tgtEl>
                    </p:cond>
                  </p:endCondLst>
                </p:cTn>
                <p:tgtEl>
                  <p:spTgt spid="18"/>
                </p:tgtEl>
              </p:cMediaNode>
            </p:audio>
          </p:childTnLst>
        </p:cTn>
      </p:par>
    </p:tnLst>
    <p:bldLst>
      <p:bldP spid="15" grpId="0" animBg="1"/>
      <p:bldP spid="8" grpId="0" animBg="1"/>
      <p:bldP spid="8" grpId="1" animBg="1"/>
      <p:bldP spid="9" grpId="0" animBg="1"/>
      <p:bldP spid="9" grpId="1" animBg="1"/>
      <p:bldP spid="10" grpId="0" animBg="1"/>
      <p:bldP spid="10" grpId="1" animBg="1"/>
      <p:bldP spid="11" grpId="0" animBg="1"/>
      <p:bldP spid="11"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335"/>
        <p:cNvGrpSpPr/>
        <p:nvPr/>
      </p:nvGrpSpPr>
      <p:grpSpPr>
        <a:xfrm>
          <a:off x="0" y="0"/>
          <a:ext cx="0" cy="0"/>
          <a:chOff x="0" y="0"/>
          <a:chExt cx="0" cy="0"/>
        </a:xfrm>
      </p:grpSpPr>
      <p:sp>
        <p:nvSpPr>
          <p:cNvPr id="14388" name="Google Shape;14388;p54"/>
          <p:cNvSpPr txBox="1">
            <a:spLocks noGrp="1"/>
          </p:cNvSpPr>
          <p:nvPr>
            <p:ph type="title"/>
          </p:nvPr>
        </p:nvSpPr>
        <p:spPr>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latin typeface="+mn-lt"/>
              </a:rPr>
              <a:t>Bài 9.6 (SGK –tr86)</a:t>
            </a:r>
            <a:endParaRPr sz="2400" b="1" dirty="0">
              <a:latin typeface="+mn-lt"/>
            </a:endParaRPr>
          </a:p>
        </p:txBody>
      </p:sp>
      <p:sp>
        <p:nvSpPr>
          <p:cNvPr id="122" name="Google Shape;13941;p38">
            <a:extLst>
              <a:ext uri="{FF2B5EF4-FFF2-40B4-BE49-F238E27FC236}">
                <a16:creationId xmlns:a16="http://schemas.microsoft.com/office/drawing/2014/main" id="{A43134D0-9FF4-4B24-8389-5D84CE94CF7B}"/>
              </a:ext>
            </a:extLst>
          </p:cNvPr>
          <p:cNvSpPr txBox="1">
            <a:spLocks/>
          </p:cNvSpPr>
          <p:nvPr/>
        </p:nvSpPr>
        <p:spPr>
          <a:xfrm>
            <a:off x="839243" y="1290182"/>
            <a:ext cx="7465513" cy="189143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en-US" sz="2000" dirty="0" err="1"/>
              <a:t>Chọn</a:t>
            </a:r>
            <a:r>
              <a:rPr lang="en-US" sz="2000" dirty="0"/>
              <a:t> </a:t>
            </a:r>
            <a:r>
              <a:rPr lang="en-US" sz="2000" dirty="0" err="1"/>
              <a:t>ngẫu</a:t>
            </a:r>
            <a:r>
              <a:rPr lang="en-US" sz="2000" dirty="0"/>
              <a:t> </a:t>
            </a:r>
            <a:r>
              <a:rPr lang="en-US" sz="2000" dirty="0" err="1"/>
              <a:t>nhiên</a:t>
            </a:r>
            <a:r>
              <a:rPr lang="en-US" sz="2000" dirty="0"/>
              <a:t> </a:t>
            </a:r>
            <a:r>
              <a:rPr lang="en-US" sz="2000" dirty="0" err="1"/>
              <a:t>một</a:t>
            </a:r>
            <a:r>
              <a:rPr lang="en-US" sz="2000" dirty="0"/>
              <a:t> </a:t>
            </a:r>
            <a:r>
              <a:rPr lang="en-US" sz="2000" dirty="0" err="1"/>
              <a:t>gia</a:t>
            </a:r>
            <a:r>
              <a:rPr lang="en-US" sz="2000" dirty="0"/>
              <a:t> </a:t>
            </a:r>
            <a:r>
              <a:rPr lang="en-US" sz="2000" dirty="0" err="1"/>
              <a:t>đình</a:t>
            </a:r>
            <a:r>
              <a:rPr lang="en-US" sz="2000" dirty="0"/>
              <a:t> </a:t>
            </a:r>
            <a:r>
              <a:rPr lang="en-US" sz="2000" dirty="0" err="1"/>
              <a:t>có</a:t>
            </a:r>
            <a:r>
              <a:rPr lang="en-US" sz="2000" dirty="0"/>
              <a:t> </a:t>
            </a:r>
            <a:r>
              <a:rPr lang="en-US" sz="2000" dirty="0" err="1"/>
              <a:t>ba</a:t>
            </a:r>
            <a:r>
              <a:rPr lang="en-US" sz="2000" dirty="0"/>
              <a:t> con </a:t>
            </a:r>
            <a:r>
              <a:rPr lang="en-US" sz="2000" dirty="0" err="1"/>
              <a:t>và</a:t>
            </a:r>
            <a:r>
              <a:rPr lang="en-US" sz="2000" dirty="0"/>
              <a:t> </a:t>
            </a:r>
            <a:r>
              <a:rPr lang="en-US" sz="2000" dirty="0" err="1"/>
              <a:t>quan</a:t>
            </a:r>
            <a:r>
              <a:rPr lang="en-US" sz="2000" dirty="0"/>
              <a:t> </a:t>
            </a:r>
            <a:r>
              <a:rPr lang="en-US" sz="2000" dirty="0" err="1"/>
              <a:t>sát</a:t>
            </a:r>
            <a:r>
              <a:rPr lang="en-US" sz="2000" dirty="0"/>
              <a:t> </a:t>
            </a:r>
            <a:r>
              <a:rPr lang="en-US" sz="2000" dirty="0" err="1"/>
              <a:t>giới</a:t>
            </a:r>
            <a:r>
              <a:rPr lang="en-US" sz="2000" dirty="0"/>
              <a:t> </a:t>
            </a:r>
            <a:r>
              <a:rPr lang="en-US" sz="2000" dirty="0" err="1"/>
              <a:t>tính</a:t>
            </a:r>
            <a:r>
              <a:rPr lang="en-US" sz="2000" dirty="0"/>
              <a:t> </a:t>
            </a:r>
            <a:r>
              <a:rPr lang="en-US" sz="2000" dirty="0" err="1"/>
              <a:t>của</a:t>
            </a:r>
            <a:r>
              <a:rPr lang="en-US" sz="2000" dirty="0"/>
              <a:t> </a:t>
            </a:r>
            <a:r>
              <a:rPr lang="en-US" sz="2000" dirty="0" err="1"/>
              <a:t>ba</a:t>
            </a:r>
            <a:r>
              <a:rPr lang="en-US" sz="2000" dirty="0"/>
              <a:t> </a:t>
            </a:r>
            <a:r>
              <a:rPr lang="en-US" sz="2000" dirty="0" err="1"/>
              <a:t>người</a:t>
            </a:r>
            <a:r>
              <a:rPr lang="en-US" sz="2000" dirty="0"/>
              <a:t> con </a:t>
            </a:r>
            <a:r>
              <a:rPr lang="en-US" sz="2000" dirty="0" err="1"/>
              <a:t>này</a:t>
            </a:r>
            <a:r>
              <a:rPr lang="en-US" sz="2000" dirty="0"/>
              <a:t>. </a:t>
            </a:r>
            <a:r>
              <a:rPr lang="en-US" sz="2000" dirty="0" err="1"/>
              <a:t>Tính</a:t>
            </a:r>
            <a:r>
              <a:rPr lang="en-US" sz="2000" dirty="0"/>
              <a:t> </a:t>
            </a:r>
            <a:r>
              <a:rPr lang="en-US" sz="2000" dirty="0" err="1"/>
              <a:t>xác</a:t>
            </a:r>
            <a:r>
              <a:rPr lang="en-US" sz="2000" dirty="0"/>
              <a:t> </a:t>
            </a:r>
            <a:r>
              <a:rPr lang="en-US" sz="2000" dirty="0" err="1"/>
              <a:t>suất</a:t>
            </a:r>
            <a:r>
              <a:rPr lang="en-US" sz="2000" dirty="0"/>
              <a:t> </a:t>
            </a:r>
            <a:r>
              <a:rPr lang="en-US" sz="2000" dirty="0" err="1"/>
              <a:t>của</a:t>
            </a:r>
            <a:r>
              <a:rPr lang="en-US" sz="2000" dirty="0"/>
              <a:t> </a:t>
            </a:r>
            <a:r>
              <a:rPr lang="en-US" sz="2000" dirty="0" err="1"/>
              <a:t>các</a:t>
            </a:r>
            <a:r>
              <a:rPr lang="en-US" sz="2000" dirty="0"/>
              <a:t> </a:t>
            </a:r>
            <a:r>
              <a:rPr lang="en-US" sz="2000" dirty="0" err="1"/>
              <a:t>biến</a:t>
            </a:r>
            <a:r>
              <a:rPr lang="en-US" sz="2000" dirty="0"/>
              <a:t> </a:t>
            </a:r>
            <a:r>
              <a:rPr lang="en-US" sz="2000" dirty="0" err="1"/>
              <a:t>cố</a:t>
            </a:r>
            <a:r>
              <a:rPr lang="en-US" sz="2000" dirty="0"/>
              <a:t> </a:t>
            </a:r>
            <a:r>
              <a:rPr lang="en-US" sz="2000" dirty="0" err="1"/>
              <a:t>sau</a:t>
            </a:r>
            <a:r>
              <a:rPr lang="en-US" sz="2000" dirty="0"/>
              <a:t>:</a:t>
            </a:r>
          </a:p>
          <a:p>
            <a:pPr algn="just">
              <a:lnSpc>
                <a:spcPct val="150000"/>
              </a:lnSpc>
            </a:pPr>
            <a:r>
              <a:rPr lang="en-US" sz="2000" dirty="0"/>
              <a:t>a) A: “Con </a:t>
            </a:r>
            <a:r>
              <a:rPr lang="en-US" sz="2000" dirty="0" err="1"/>
              <a:t>đầu</a:t>
            </a:r>
            <a:r>
              <a:rPr lang="en-US" sz="2000" dirty="0"/>
              <a:t> </a:t>
            </a:r>
            <a:r>
              <a:rPr lang="en-US" sz="2000" dirty="0" err="1"/>
              <a:t>là</a:t>
            </a:r>
            <a:r>
              <a:rPr lang="en-US" sz="2000" dirty="0"/>
              <a:t> </a:t>
            </a:r>
            <a:r>
              <a:rPr lang="en-US" sz="2000" dirty="0" err="1"/>
              <a:t>gái</a:t>
            </a:r>
            <a:r>
              <a:rPr lang="en-US" sz="2000" dirty="0"/>
              <a:t>”;</a:t>
            </a:r>
          </a:p>
          <a:p>
            <a:pPr algn="just">
              <a:lnSpc>
                <a:spcPct val="150000"/>
              </a:lnSpc>
            </a:pPr>
            <a:r>
              <a:rPr lang="en-US" sz="2000" dirty="0"/>
              <a:t>b) B: “</a:t>
            </a:r>
            <a:r>
              <a:rPr lang="en-US" sz="2000" dirty="0" err="1"/>
              <a:t>Có</a:t>
            </a:r>
            <a:r>
              <a:rPr lang="en-US" sz="2000" dirty="0"/>
              <a:t> </a:t>
            </a:r>
            <a:r>
              <a:rPr lang="en-US" sz="2000" dirty="0" err="1"/>
              <a:t>ít</a:t>
            </a:r>
            <a:r>
              <a:rPr lang="en-US" sz="2000" dirty="0"/>
              <a:t> </a:t>
            </a:r>
            <a:r>
              <a:rPr lang="en-US" sz="2000" dirty="0" err="1"/>
              <a:t>nhất</a:t>
            </a:r>
            <a:r>
              <a:rPr lang="en-US" sz="2000" dirty="0"/>
              <a:t> </a:t>
            </a:r>
            <a:r>
              <a:rPr lang="en-US" sz="2000" dirty="0" err="1"/>
              <a:t>một</a:t>
            </a:r>
            <a:r>
              <a:rPr lang="en-US" sz="2000" dirty="0"/>
              <a:t> </a:t>
            </a:r>
            <a:r>
              <a:rPr lang="en-US" sz="2000" dirty="0" err="1"/>
              <a:t>người</a:t>
            </a:r>
            <a:r>
              <a:rPr lang="en-US" sz="2000" dirty="0"/>
              <a:t> con </a:t>
            </a:r>
            <a:r>
              <a:rPr lang="en-US" sz="2000" dirty="0" err="1"/>
              <a:t>trai</a:t>
            </a:r>
            <a:r>
              <a:rPr lang="en-US" sz="2000" dirty="0"/>
              <a:t>”.</a:t>
            </a:r>
          </a:p>
        </p:txBody>
      </p:sp>
      <p:pic>
        <p:nvPicPr>
          <p:cNvPr id="125" name="Picture 15">
            <a:extLst>
              <a:ext uri="{FF2B5EF4-FFF2-40B4-BE49-F238E27FC236}">
                <a16:creationId xmlns:a16="http://schemas.microsoft.com/office/drawing/2014/main" id="{EDB72C72-DE7C-4B2C-B793-18190C5A6BD5}"/>
              </a:ext>
            </a:extLst>
          </p:cNvPr>
          <p:cNvPicPr>
            <a:picLocks noChangeAspect="1"/>
          </p:cNvPicPr>
          <p:nvPr/>
        </p:nvPicPr>
        <p:blipFill>
          <a:blip r:embed="rId3"/>
          <a:srcRect/>
          <a:stretch>
            <a:fillRect/>
          </a:stretch>
        </p:blipFill>
        <p:spPr>
          <a:xfrm>
            <a:off x="5522484" y="2707309"/>
            <a:ext cx="2901516" cy="1991166"/>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2">
                                            <p:txEl>
                                              <p:pRg st="0" end="0"/>
                                            </p:txEl>
                                          </p:spTgt>
                                        </p:tgtEl>
                                        <p:attrNameLst>
                                          <p:attrName>style.visibility</p:attrName>
                                        </p:attrNameLst>
                                      </p:cBhvr>
                                      <p:to>
                                        <p:strVal val="visible"/>
                                      </p:to>
                                    </p:set>
                                    <p:anim calcmode="lin" valueType="num">
                                      <p:cBhvr additive="base">
                                        <p:cTn id="7" dur="500" fill="hold"/>
                                        <p:tgtEl>
                                          <p:spTgt spid="1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2">
                                            <p:txEl>
                                              <p:pRg st="1" end="1"/>
                                            </p:txEl>
                                          </p:spTgt>
                                        </p:tgtEl>
                                        <p:attrNameLst>
                                          <p:attrName>style.visibility</p:attrName>
                                        </p:attrNameLst>
                                      </p:cBhvr>
                                      <p:to>
                                        <p:strVal val="visible"/>
                                      </p:to>
                                    </p:set>
                                    <p:anim calcmode="lin" valueType="num">
                                      <p:cBhvr additive="base">
                                        <p:cTn id="13" dur="500" fill="hold"/>
                                        <p:tgtEl>
                                          <p:spTgt spid="12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2">
                                            <p:txEl>
                                              <p:pRg st="2" end="2"/>
                                            </p:txEl>
                                          </p:spTgt>
                                        </p:tgtEl>
                                        <p:attrNameLst>
                                          <p:attrName>style.visibility</p:attrName>
                                        </p:attrNameLst>
                                      </p:cBhvr>
                                      <p:to>
                                        <p:strVal val="visible"/>
                                      </p:to>
                                    </p:set>
                                    <p:anim calcmode="lin" valueType="num">
                                      <p:cBhvr additive="base">
                                        <p:cTn id="19" dur="500" fill="hold"/>
                                        <p:tgtEl>
                                          <p:spTgt spid="12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22">
                                            <p:txEl>
                                              <p:pRg st="2" end="2"/>
                                            </p:txEl>
                                          </p:spTgt>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14" presetClass="entr" presetSubtype="10" fill="hold" nodeType="afterEffect">
                                  <p:stCondLst>
                                    <p:cond delay="0"/>
                                  </p:stCondLst>
                                  <p:childTnLst>
                                    <p:set>
                                      <p:cBhvr>
                                        <p:cTn id="23" dur="1" fill="hold">
                                          <p:stCondLst>
                                            <p:cond delay="0"/>
                                          </p:stCondLst>
                                        </p:cTn>
                                        <p:tgtEl>
                                          <p:spTgt spid="125"/>
                                        </p:tgtEl>
                                        <p:attrNameLst>
                                          <p:attrName>style.visibility</p:attrName>
                                        </p:attrNameLst>
                                      </p:cBhvr>
                                      <p:to>
                                        <p:strVal val="visible"/>
                                      </p:to>
                                    </p:set>
                                    <p:animEffect transition="in" filter="randombar(horizontal)">
                                      <p:cBhvr>
                                        <p:cTn id="24"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3800"/>
        <p:cNvGrpSpPr/>
        <p:nvPr/>
      </p:nvGrpSpPr>
      <p:grpSpPr>
        <a:xfrm>
          <a:off x="0" y="0"/>
          <a:ext cx="0" cy="0"/>
          <a:chOff x="0" y="0"/>
          <a:chExt cx="0" cy="0"/>
        </a:xfrm>
      </p:grpSpPr>
      <p:sp>
        <p:nvSpPr>
          <p:cNvPr id="13801" name="Google Shape;13801;p34"/>
          <p:cNvSpPr/>
          <p:nvPr/>
        </p:nvSpPr>
        <p:spPr>
          <a:xfrm>
            <a:off x="871175" y="647374"/>
            <a:ext cx="7401550" cy="4008718"/>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34"/>
          <p:cNvSpPr txBox="1">
            <a:spLocks noGrp="1"/>
          </p:cNvSpPr>
          <p:nvPr>
            <p:ph type="title"/>
          </p:nvPr>
        </p:nvSpPr>
        <p:spPr>
          <a:xfrm>
            <a:off x="924664" y="1338990"/>
            <a:ext cx="7314570" cy="2001099"/>
          </a:xfrm>
          <a:prstGeom prst="rect">
            <a:avLst/>
          </a:prstGeom>
        </p:spPr>
        <p:txBody>
          <a:bodyPr spcFirstLastPara="1" wrap="square" lIns="91425" tIns="91425" rIns="91425" bIns="91425" anchor="ctr" anchorCtr="0">
            <a:noAutofit/>
          </a:bodyPr>
          <a:lstStyle/>
          <a:p>
            <a:pPr marL="0" lvl="0" indent="0" rtl="0">
              <a:lnSpc>
                <a:spcPct val="150000"/>
              </a:lnSpc>
              <a:spcBef>
                <a:spcPts val="0"/>
              </a:spcBef>
              <a:spcAft>
                <a:spcPts val="0"/>
              </a:spcAft>
              <a:buNone/>
            </a:pPr>
            <a:r>
              <a:rPr lang="en-US" sz="4000" dirty="0">
                <a:latin typeface="+mn-lt"/>
              </a:rPr>
              <a:t>BÀI 27. </a:t>
            </a:r>
            <a:br>
              <a:rPr lang="en-US" sz="4000" dirty="0">
                <a:latin typeface="+mn-lt"/>
              </a:rPr>
            </a:br>
            <a:r>
              <a:rPr lang="en-US" sz="4000" dirty="0">
                <a:latin typeface="+mn-lt"/>
              </a:rPr>
              <a:t>THỰC HÀNH TÍNH XÁC SUẤT THEO ĐỊNH NGHĨA CỔ ĐIỂN</a:t>
            </a:r>
            <a:endParaRPr sz="4000" dirty="0">
              <a:latin typeface="+mn-lt"/>
            </a:endParaRPr>
          </a:p>
        </p:txBody>
      </p:sp>
      <p:sp>
        <p:nvSpPr>
          <p:cNvPr id="13804" name="Google Shape;13804;p34"/>
          <p:cNvSpPr/>
          <p:nvPr/>
        </p:nvSpPr>
        <p:spPr>
          <a:xfrm rot="3390789">
            <a:off x="7712462" y="743448"/>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08" name="Google Shape;13808;p34"/>
          <p:cNvGrpSpPr/>
          <p:nvPr/>
        </p:nvGrpSpPr>
        <p:grpSpPr>
          <a:xfrm>
            <a:off x="8035701" y="959230"/>
            <a:ext cx="708128" cy="1046976"/>
            <a:chOff x="7327125" y="1614926"/>
            <a:chExt cx="966840" cy="1562644"/>
          </a:xfrm>
        </p:grpSpPr>
        <p:sp>
          <p:nvSpPr>
            <p:cNvPr id="13809" name="Google Shape;13809;p34"/>
            <p:cNvSpPr/>
            <p:nvPr/>
          </p:nvSpPr>
          <p:spPr>
            <a:xfrm>
              <a:off x="7795998" y="1620543"/>
              <a:ext cx="491747" cy="514027"/>
            </a:xfrm>
            <a:custGeom>
              <a:avLst/>
              <a:gdLst/>
              <a:ahLst/>
              <a:cxnLst/>
              <a:rect l="l" t="t" r="r" b="b"/>
              <a:pathLst>
                <a:path w="10594" h="11074" extrusionOk="0">
                  <a:moveTo>
                    <a:pt x="5002" y="0"/>
                  </a:moveTo>
                  <a:cubicBezTo>
                    <a:pt x="4337" y="0"/>
                    <a:pt x="3693" y="361"/>
                    <a:pt x="3353" y="995"/>
                  </a:cubicBezTo>
                  <a:lnTo>
                    <a:pt x="493" y="6425"/>
                  </a:lnTo>
                  <a:cubicBezTo>
                    <a:pt x="1" y="7342"/>
                    <a:pt x="347" y="8481"/>
                    <a:pt x="1252" y="8973"/>
                  </a:cubicBezTo>
                  <a:lnTo>
                    <a:pt x="4727" y="10850"/>
                  </a:lnTo>
                  <a:cubicBezTo>
                    <a:pt x="5006" y="11002"/>
                    <a:pt x="5307" y="11074"/>
                    <a:pt x="5603" y="11074"/>
                  </a:cubicBezTo>
                  <a:cubicBezTo>
                    <a:pt x="6268" y="11074"/>
                    <a:pt x="6912" y="10712"/>
                    <a:pt x="7252" y="10079"/>
                  </a:cubicBezTo>
                  <a:lnTo>
                    <a:pt x="10113" y="4648"/>
                  </a:lnTo>
                  <a:cubicBezTo>
                    <a:pt x="10594" y="3732"/>
                    <a:pt x="10258" y="2582"/>
                    <a:pt x="9342" y="2090"/>
                  </a:cubicBezTo>
                  <a:lnTo>
                    <a:pt x="5878" y="224"/>
                  </a:lnTo>
                  <a:cubicBezTo>
                    <a:pt x="5599" y="72"/>
                    <a:pt x="5299" y="0"/>
                    <a:pt x="50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34"/>
            <p:cNvSpPr/>
            <p:nvPr/>
          </p:nvSpPr>
          <p:spPr>
            <a:xfrm>
              <a:off x="7790288" y="1614926"/>
              <a:ext cx="503676" cy="524843"/>
            </a:xfrm>
            <a:custGeom>
              <a:avLst/>
              <a:gdLst/>
              <a:ahLst/>
              <a:cxnLst/>
              <a:rect l="l" t="t" r="r" b="b"/>
              <a:pathLst>
                <a:path w="10851" h="11307" extrusionOk="0">
                  <a:moveTo>
                    <a:pt x="5124" y="236"/>
                  </a:moveTo>
                  <a:cubicBezTo>
                    <a:pt x="5407" y="236"/>
                    <a:pt x="5687" y="306"/>
                    <a:pt x="5945" y="446"/>
                  </a:cubicBezTo>
                  <a:lnTo>
                    <a:pt x="9409" y="2323"/>
                  </a:lnTo>
                  <a:cubicBezTo>
                    <a:pt x="10270" y="2780"/>
                    <a:pt x="10583" y="3853"/>
                    <a:pt x="10136" y="4714"/>
                  </a:cubicBezTo>
                  <a:lnTo>
                    <a:pt x="7263" y="10144"/>
                  </a:lnTo>
                  <a:cubicBezTo>
                    <a:pt x="7052" y="10557"/>
                    <a:pt x="6672" y="10870"/>
                    <a:pt x="6225" y="11004"/>
                  </a:cubicBezTo>
                  <a:cubicBezTo>
                    <a:pt x="6057" y="11055"/>
                    <a:pt x="5886" y="11080"/>
                    <a:pt x="5717" y="11080"/>
                  </a:cubicBezTo>
                  <a:cubicBezTo>
                    <a:pt x="5435" y="11080"/>
                    <a:pt x="5158" y="11010"/>
                    <a:pt x="4906" y="10870"/>
                  </a:cubicBezTo>
                  <a:lnTo>
                    <a:pt x="1431" y="8993"/>
                  </a:lnTo>
                  <a:cubicBezTo>
                    <a:pt x="582" y="8535"/>
                    <a:pt x="258" y="7463"/>
                    <a:pt x="716" y="6591"/>
                  </a:cubicBezTo>
                  <a:lnTo>
                    <a:pt x="3576" y="1171"/>
                  </a:lnTo>
                  <a:cubicBezTo>
                    <a:pt x="3800" y="747"/>
                    <a:pt x="4169" y="446"/>
                    <a:pt x="4616" y="311"/>
                  </a:cubicBezTo>
                  <a:cubicBezTo>
                    <a:pt x="4783" y="261"/>
                    <a:pt x="4954" y="236"/>
                    <a:pt x="5124" y="236"/>
                  </a:cubicBezTo>
                  <a:close/>
                  <a:moveTo>
                    <a:pt x="5130" y="0"/>
                  </a:moveTo>
                  <a:cubicBezTo>
                    <a:pt x="4937" y="0"/>
                    <a:pt x="4742" y="29"/>
                    <a:pt x="4549" y="88"/>
                  </a:cubicBezTo>
                  <a:cubicBezTo>
                    <a:pt x="4045" y="244"/>
                    <a:pt x="3621" y="590"/>
                    <a:pt x="3375" y="1060"/>
                  </a:cubicBezTo>
                  <a:lnTo>
                    <a:pt x="515" y="6490"/>
                  </a:lnTo>
                  <a:cubicBezTo>
                    <a:pt x="1" y="7463"/>
                    <a:pt x="358" y="8680"/>
                    <a:pt x="1319" y="9194"/>
                  </a:cubicBezTo>
                  <a:lnTo>
                    <a:pt x="4795" y="11071"/>
                  </a:lnTo>
                  <a:cubicBezTo>
                    <a:pt x="5085" y="11228"/>
                    <a:pt x="5398" y="11306"/>
                    <a:pt x="5721" y="11306"/>
                  </a:cubicBezTo>
                  <a:cubicBezTo>
                    <a:pt x="5912" y="11306"/>
                    <a:pt x="6101" y="11284"/>
                    <a:pt x="6292" y="11228"/>
                  </a:cubicBezTo>
                  <a:cubicBezTo>
                    <a:pt x="6806" y="11071"/>
                    <a:pt x="7219" y="10725"/>
                    <a:pt x="7476" y="10245"/>
                  </a:cubicBezTo>
                  <a:lnTo>
                    <a:pt x="10337" y="4826"/>
                  </a:lnTo>
                  <a:cubicBezTo>
                    <a:pt x="10851" y="3853"/>
                    <a:pt x="10482" y="2636"/>
                    <a:pt x="9521" y="2110"/>
                  </a:cubicBezTo>
                  <a:lnTo>
                    <a:pt x="6057" y="233"/>
                  </a:lnTo>
                  <a:cubicBezTo>
                    <a:pt x="5764" y="80"/>
                    <a:pt x="5450" y="0"/>
                    <a:pt x="5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34"/>
            <p:cNvSpPr/>
            <p:nvPr/>
          </p:nvSpPr>
          <p:spPr>
            <a:xfrm>
              <a:off x="7357204" y="1871058"/>
              <a:ext cx="800331" cy="1091832"/>
            </a:xfrm>
            <a:custGeom>
              <a:avLst/>
              <a:gdLst/>
              <a:ahLst/>
              <a:cxnLst/>
              <a:rect l="l" t="t" r="r" b="b"/>
              <a:pathLst>
                <a:path w="17242" h="23522" extrusionOk="0">
                  <a:moveTo>
                    <a:pt x="10524" y="0"/>
                  </a:moveTo>
                  <a:cubicBezTo>
                    <a:pt x="10499" y="0"/>
                    <a:pt x="10475" y="15"/>
                    <a:pt x="10460" y="45"/>
                  </a:cubicBezTo>
                  <a:lnTo>
                    <a:pt x="23" y="19823"/>
                  </a:lnTo>
                  <a:cubicBezTo>
                    <a:pt x="1" y="19867"/>
                    <a:pt x="12" y="19912"/>
                    <a:pt x="56" y="19923"/>
                  </a:cubicBezTo>
                  <a:lnTo>
                    <a:pt x="6683" y="23510"/>
                  </a:lnTo>
                  <a:cubicBezTo>
                    <a:pt x="6694" y="23517"/>
                    <a:pt x="6706" y="23521"/>
                    <a:pt x="6718" y="23521"/>
                  </a:cubicBezTo>
                  <a:cubicBezTo>
                    <a:pt x="6743" y="23521"/>
                    <a:pt x="6768" y="23506"/>
                    <a:pt x="6783" y="23476"/>
                  </a:cubicBezTo>
                  <a:lnTo>
                    <a:pt x="17219" y="3699"/>
                  </a:lnTo>
                  <a:cubicBezTo>
                    <a:pt x="17242" y="3654"/>
                    <a:pt x="17219" y="3609"/>
                    <a:pt x="17186" y="3598"/>
                  </a:cubicBezTo>
                  <a:lnTo>
                    <a:pt x="10560" y="11"/>
                  </a:lnTo>
                  <a:cubicBezTo>
                    <a:pt x="10549" y="4"/>
                    <a:pt x="10537" y="0"/>
                    <a:pt x="105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34"/>
            <p:cNvSpPr/>
            <p:nvPr/>
          </p:nvSpPr>
          <p:spPr>
            <a:xfrm>
              <a:off x="7350984" y="1865812"/>
              <a:ext cx="812260" cy="1102230"/>
            </a:xfrm>
            <a:custGeom>
              <a:avLst/>
              <a:gdLst/>
              <a:ahLst/>
              <a:cxnLst/>
              <a:rect l="l" t="t" r="r" b="b"/>
              <a:pathLst>
                <a:path w="17499" h="23746" extrusionOk="0">
                  <a:moveTo>
                    <a:pt x="10683" y="248"/>
                  </a:moveTo>
                  <a:lnTo>
                    <a:pt x="17231" y="3789"/>
                  </a:lnTo>
                  <a:lnTo>
                    <a:pt x="6828" y="23500"/>
                  </a:lnTo>
                  <a:lnTo>
                    <a:pt x="280" y="19958"/>
                  </a:lnTo>
                  <a:lnTo>
                    <a:pt x="10683" y="248"/>
                  </a:lnTo>
                  <a:close/>
                  <a:moveTo>
                    <a:pt x="10664" y="0"/>
                  </a:moveTo>
                  <a:cubicBezTo>
                    <a:pt x="10645" y="0"/>
                    <a:pt x="10626" y="4"/>
                    <a:pt x="10604" y="12"/>
                  </a:cubicBezTo>
                  <a:cubicBezTo>
                    <a:pt x="10560" y="24"/>
                    <a:pt x="10515" y="57"/>
                    <a:pt x="10493" y="102"/>
                  </a:cubicBezTo>
                  <a:lnTo>
                    <a:pt x="56" y="19891"/>
                  </a:lnTo>
                  <a:cubicBezTo>
                    <a:pt x="1" y="19980"/>
                    <a:pt x="46" y="20092"/>
                    <a:pt x="135" y="20137"/>
                  </a:cubicBezTo>
                  <a:lnTo>
                    <a:pt x="6761" y="23723"/>
                  </a:lnTo>
                  <a:cubicBezTo>
                    <a:pt x="6783" y="23746"/>
                    <a:pt x="6817" y="23746"/>
                    <a:pt x="6850" y="23746"/>
                  </a:cubicBezTo>
                  <a:lnTo>
                    <a:pt x="6906" y="23746"/>
                  </a:lnTo>
                  <a:cubicBezTo>
                    <a:pt x="6951" y="23723"/>
                    <a:pt x="6996" y="23690"/>
                    <a:pt x="7018" y="23645"/>
                  </a:cubicBezTo>
                  <a:lnTo>
                    <a:pt x="17454" y="3856"/>
                  </a:lnTo>
                  <a:cubicBezTo>
                    <a:pt x="17499" y="3767"/>
                    <a:pt x="17465" y="3655"/>
                    <a:pt x="17376" y="3610"/>
                  </a:cubicBezTo>
                  <a:lnTo>
                    <a:pt x="10750" y="24"/>
                  </a:lnTo>
                  <a:cubicBezTo>
                    <a:pt x="10722" y="10"/>
                    <a:pt x="10694" y="0"/>
                    <a:pt x="10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34"/>
            <p:cNvSpPr/>
            <p:nvPr/>
          </p:nvSpPr>
          <p:spPr>
            <a:xfrm>
              <a:off x="7561585" y="2057981"/>
              <a:ext cx="437763" cy="643300"/>
            </a:xfrm>
            <a:custGeom>
              <a:avLst/>
              <a:gdLst/>
              <a:ahLst/>
              <a:cxnLst/>
              <a:rect l="l" t="t" r="r" b="b"/>
              <a:pathLst>
                <a:path w="9431" h="13859" extrusionOk="0">
                  <a:moveTo>
                    <a:pt x="7449" y="0"/>
                  </a:moveTo>
                  <a:cubicBezTo>
                    <a:pt x="6824" y="0"/>
                    <a:pt x="6220" y="339"/>
                    <a:pt x="5911" y="935"/>
                  </a:cubicBezTo>
                  <a:lnTo>
                    <a:pt x="458" y="11270"/>
                  </a:lnTo>
                  <a:cubicBezTo>
                    <a:pt x="0" y="12131"/>
                    <a:pt x="324" y="13192"/>
                    <a:pt x="1173" y="13650"/>
                  </a:cubicBezTo>
                  <a:cubicBezTo>
                    <a:pt x="1435" y="13792"/>
                    <a:pt x="1716" y="13858"/>
                    <a:pt x="1993" y="13858"/>
                  </a:cubicBezTo>
                  <a:cubicBezTo>
                    <a:pt x="2614" y="13858"/>
                    <a:pt x="3214" y="13522"/>
                    <a:pt x="3531" y="12935"/>
                  </a:cubicBezTo>
                  <a:lnTo>
                    <a:pt x="8972" y="2599"/>
                  </a:lnTo>
                  <a:cubicBezTo>
                    <a:pt x="9431" y="1739"/>
                    <a:pt x="9107" y="666"/>
                    <a:pt x="8269" y="208"/>
                  </a:cubicBezTo>
                  <a:cubicBezTo>
                    <a:pt x="8008" y="67"/>
                    <a:pt x="7726" y="0"/>
                    <a:pt x="74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34"/>
            <p:cNvSpPr/>
            <p:nvPr/>
          </p:nvSpPr>
          <p:spPr>
            <a:xfrm>
              <a:off x="7555365" y="2052875"/>
              <a:ext cx="450250" cy="653744"/>
            </a:xfrm>
            <a:custGeom>
              <a:avLst/>
              <a:gdLst/>
              <a:ahLst/>
              <a:cxnLst/>
              <a:rect l="l" t="t" r="r" b="b"/>
              <a:pathLst>
                <a:path w="9700" h="14084" extrusionOk="0">
                  <a:moveTo>
                    <a:pt x="7569" y="228"/>
                  </a:moveTo>
                  <a:cubicBezTo>
                    <a:pt x="7838" y="228"/>
                    <a:pt x="8106" y="295"/>
                    <a:pt x="8347" y="430"/>
                  </a:cubicBezTo>
                  <a:cubicBezTo>
                    <a:pt x="9129" y="854"/>
                    <a:pt x="9431" y="1849"/>
                    <a:pt x="9006" y="2654"/>
                  </a:cubicBezTo>
                  <a:lnTo>
                    <a:pt x="3554" y="12989"/>
                  </a:lnTo>
                  <a:cubicBezTo>
                    <a:pt x="3352" y="13380"/>
                    <a:pt x="3006" y="13659"/>
                    <a:pt x="2593" y="13783"/>
                  </a:cubicBezTo>
                  <a:cubicBezTo>
                    <a:pt x="2436" y="13834"/>
                    <a:pt x="2276" y="13859"/>
                    <a:pt x="2117" y="13859"/>
                  </a:cubicBezTo>
                  <a:cubicBezTo>
                    <a:pt x="1856" y="13859"/>
                    <a:pt x="1599" y="13791"/>
                    <a:pt x="1363" y="13659"/>
                  </a:cubicBezTo>
                  <a:cubicBezTo>
                    <a:pt x="570" y="13235"/>
                    <a:pt x="268" y="12241"/>
                    <a:pt x="693" y="11436"/>
                  </a:cubicBezTo>
                  <a:lnTo>
                    <a:pt x="6146" y="1100"/>
                  </a:lnTo>
                  <a:cubicBezTo>
                    <a:pt x="6347" y="709"/>
                    <a:pt x="6693" y="430"/>
                    <a:pt x="7107" y="296"/>
                  </a:cubicBezTo>
                  <a:cubicBezTo>
                    <a:pt x="7258" y="251"/>
                    <a:pt x="7414" y="228"/>
                    <a:pt x="7569" y="228"/>
                  </a:cubicBezTo>
                  <a:close/>
                  <a:moveTo>
                    <a:pt x="7592" y="0"/>
                  </a:moveTo>
                  <a:cubicBezTo>
                    <a:pt x="7409" y="0"/>
                    <a:pt x="7223" y="28"/>
                    <a:pt x="7040" y="84"/>
                  </a:cubicBezTo>
                  <a:cubicBezTo>
                    <a:pt x="6570" y="228"/>
                    <a:pt x="6179" y="553"/>
                    <a:pt x="5945" y="988"/>
                  </a:cubicBezTo>
                  <a:lnTo>
                    <a:pt x="492" y="11324"/>
                  </a:lnTo>
                  <a:cubicBezTo>
                    <a:pt x="0" y="12241"/>
                    <a:pt x="346" y="13380"/>
                    <a:pt x="1252" y="13872"/>
                  </a:cubicBezTo>
                  <a:cubicBezTo>
                    <a:pt x="1520" y="14017"/>
                    <a:pt x="1821" y="14084"/>
                    <a:pt x="2123" y="14084"/>
                  </a:cubicBezTo>
                  <a:cubicBezTo>
                    <a:pt x="2302" y="14084"/>
                    <a:pt x="2481" y="14062"/>
                    <a:pt x="2660" y="14006"/>
                  </a:cubicBezTo>
                  <a:cubicBezTo>
                    <a:pt x="3140" y="13860"/>
                    <a:pt x="3531" y="13537"/>
                    <a:pt x="3765" y="13090"/>
                  </a:cubicBezTo>
                  <a:lnTo>
                    <a:pt x="9218" y="2765"/>
                  </a:lnTo>
                  <a:cubicBezTo>
                    <a:pt x="9699" y="1849"/>
                    <a:pt x="9352" y="709"/>
                    <a:pt x="8448" y="218"/>
                  </a:cubicBezTo>
                  <a:cubicBezTo>
                    <a:pt x="8178" y="73"/>
                    <a:pt x="7888" y="0"/>
                    <a:pt x="7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34"/>
            <p:cNvSpPr/>
            <p:nvPr/>
          </p:nvSpPr>
          <p:spPr>
            <a:xfrm>
              <a:off x="7844784" y="1778733"/>
              <a:ext cx="361499" cy="260402"/>
            </a:xfrm>
            <a:custGeom>
              <a:avLst/>
              <a:gdLst/>
              <a:ahLst/>
              <a:cxnLst/>
              <a:rect l="l" t="t" r="r" b="b"/>
              <a:pathLst>
                <a:path w="7788" h="5610" extrusionOk="0">
                  <a:moveTo>
                    <a:pt x="1051" y="1"/>
                  </a:moveTo>
                  <a:cubicBezTo>
                    <a:pt x="1039" y="1"/>
                    <a:pt x="1028" y="1"/>
                    <a:pt x="1028" y="11"/>
                  </a:cubicBezTo>
                  <a:lnTo>
                    <a:pt x="0" y="1945"/>
                  </a:lnTo>
                  <a:cubicBezTo>
                    <a:pt x="0" y="1955"/>
                    <a:pt x="0" y="1967"/>
                    <a:pt x="11" y="1978"/>
                  </a:cubicBezTo>
                  <a:lnTo>
                    <a:pt x="6727" y="5610"/>
                  </a:lnTo>
                  <a:cubicBezTo>
                    <a:pt x="6738" y="5610"/>
                    <a:pt x="6749" y="5610"/>
                    <a:pt x="6760" y="5598"/>
                  </a:cubicBezTo>
                  <a:lnTo>
                    <a:pt x="7777" y="3666"/>
                  </a:lnTo>
                  <a:cubicBezTo>
                    <a:pt x="7788" y="3654"/>
                    <a:pt x="7777" y="3643"/>
                    <a:pt x="7766" y="3632"/>
                  </a:cubicBezTo>
                  <a:lnTo>
                    <a:pt x="10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34"/>
            <p:cNvSpPr/>
            <p:nvPr/>
          </p:nvSpPr>
          <p:spPr>
            <a:xfrm>
              <a:off x="7838564" y="1773302"/>
              <a:ext cx="373939" cy="271032"/>
            </a:xfrm>
            <a:custGeom>
              <a:avLst/>
              <a:gdLst/>
              <a:ahLst/>
              <a:cxnLst/>
              <a:rect l="l" t="t" r="r" b="b"/>
              <a:pathLst>
                <a:path w="8056" h="5839" extrusionOk="0">
                  <a:moveTo>
                    <a:pt x="1218" y="262"/>
                  </a:moveTo>
                  <a:lnTo>
                    <a:pt x="7765" y="3805"/>
                  </a:lnTo>
                  <a:lnTo>
                    <a:pt x="6838" y="5581"/>
                  </a:lnTo>
                  <a:lnTo>
                    <a:pt x="279" y="2039"/>
                  </a:lnTo>
                  <a:lnTo>
                    <a:pt x="1218" y="262"/>
                  </a:lnTo>
                  <a:close/>
                  <a:moveTo>
                    <a:pt x="1169" y="1"/>
                  </a:moveTo>
                  <a:cubicBezTo>
                    <a:pt x="1159" y="1"/>
                    <a:pt x="1150" y="2"/>
                    <a:pt x="1140" y="6"/>
                  </a:cubicBezTo>
                  <a:cubicBezTo>
                    <a:pt x="1106" y="17"/>
                    <a:pt x="1073" y="39"/>
                    <a:pt x="1050" y="73"/>
                  </a:cubicBezTo>
                  <a:lnTo>
                    <a:pt x="33" y="2005"/>
                  </a:lnTo>
                  <a:cubicBezTo>
                    <a:pt x="0" y="2072"/>
                    <a:pt x="22" y="2162"/>
                    <a:pt x="90" y="2196"/>
                  </a:cubicBezTo>
                  <a:lnTo>
                    <a:pt x="6805" y="5827"/>
                  </a:lnTo>
                  <a:cubicBezTo>
                    <a:pt x="6827" y="5838"/>
                    <a:pt x="6849" y="5838"/>
                    <a:pt x="6872" y="5838"/>
                  </a:cubicBezTo>
                  <a:lnTo>
                    <a:pt x="6916" y="5838"/>
                  </a:lnTo>
                  <a:cubicBezTo>
                    <a:pt x="6950" y="5827"/>
                    <a:pt x="6983" y="5805"/>
                    <a:pt x="6995" y="5771"/>
                  </a:cubicBezTo>
                  <a:lnTo>
                    <a:pt x="8011" y="3838"/>
                  </a:lnTo>
                  <a:cubicBezTo>
                    <a:pt x="8056" y="3771"/>
                    <a:pt x="8023" y="3682"/>
                    <a:pt x="7956" y="3648"/>
                  </a:cubicBezTo>
                  <a:lnTo>
                    <a:pt x="1240" y="17"/>
                  </a:lnTo>
                  <a:cubicBezTo>
                    <a:pt x="1217" y="9"/>
                    <a:pt x="1193" y="1"/>
                    <a:pt x="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34"/>
            <p:cNvSpPr/>
            <p:nvPr/>
          </p:nvSpPr>
          <p:spPr>
            <a:xfrm>
              <a:off x="7394571" y="2630865"/>
              <a:ext cx="361546" cy="260402"/>
            </a:xfrm>
            <a:custGeom>
              <a:avLst/>
              <a:gdLst/>
              <a:ahLst/>
              <a:cxnLst/>
              <a:rect l="l" t="t" r="r" b="b"/>
              <a:pathLst>
                <a:path w="7789" h="5610" extrusionOk="0">
                  <a:moveTo>
                    <a:pt x="1061" y="1"/>
                  </a:moveTo>
                  <a:cubicBezTo>
                    <a:pt x="1051" y="1"/>
                    <a:pt x="1039" y="1"/>
                    <a:pt x="1028" y="12"/>
                  </a:cubicBezTo>
                  <a:lnTo>
                    <a:pt x="11" y="1945"/>
                  </a:lnTo>
                  <a:cubicBezTo>
                    <a:pt x="0" y="1956"/>
                    <a:pt x="11" y="1967"/>
                    <a:pt x="23" y="1979"/>
                  </a:cubicBezTo>
                  <a:lnTo>
                    <a:pt x="6738" y="5610"/>
                  </a:lnTo>
                  <a:cubicBezTo>
                    <a:pt x="6749" y="5610"/>
                    <a:pt x="6760" y="5610"/>
                    <a:pt x="6772" y="5599"/>
                  </a:cubicBezTo>
                  <a:lnTo>
                    <a:pt x="7788" y="3666"/>
                  </a:lnTo>
                  <a:cubicBezTo>
                    <a:pt x="7788" y="3655"/>
                    <a:pt x="7788" y="3643"/>
                    <a:pt x="7777" y="3632"/>
                  </a:cubicBezTo>
                  <a:lnTo>
                    <a:pt x="1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34"/>
            <p:cNvSpPr/>
            <p:nvPr/>
          </p:nvSpPr>
          <p:spPr>
            <a:xfrm>
              <a:off x="7388862" y="2625481"/>
              <a:ext cx="373475" cy="270985"/>
            </a:xfrm>
            <a:custGeom>
              <a:avLst/>
              <a:gdLst/>
              <a:ahLst/>
              <a:cxnLst/>
              <a:rect l="l" t="t" r="r" b="b"/>
              <a:pathLst>
                <a:path w="8046" h="5838" extrusionOk="0">
                  <a:moveTo>
                    <a:pt x="1218" y="262"/>
                  </a:moveTo>
                  <a:lnTo>
                    <a:pt x="7766" y="3804"/>
                  </a:lnTo>
                  <a:lnTo>
                    <a:pt x="6828" y="5581"/>
                  </a:lnTo>
                  <a:lnTo>
                    <a:pt x="280" y="2038"/>
                  </a:lnTo>
                  <a:lnTo>
                    <a:pt x="1218" y="262"/>
                  </a:lnTo>
                  <a:close/>
                  <a:moveTo>
                    <a:pt x="1169" y="0"/>
                  </a:moveTo>
                  <a:cubicBezTo>
                    <a:pt x="1159" y="0"/>
                    <a:pt x="1150" y="2"/>
                    <a:pt x="1140" y="5"/>
                  </a:cubicBezTo>
                  <a:cubicBezTo>
                    <a:pt x="1095" y="16"/>
                    <a:pt x="1073" y="39"/>
                    <a:pt x="1050" y="72"/>
                  </a:cubicBezTo>
                  <a:lnTo>
                    <a:pt x="34" y="2005"/>
                  </a:lnTo>
                  <a:cubicBezTo>
                    <a:pt x="0" y="2072"/>
                    <a:pt x="22" y="2162"/>
                    <a:pt x="89" y="2195"/>
                  </a:cubicBezTo>
                  <a:lnTo>
                    <a:pt x="6805" y="5827"/>
                  </a:lnTo>
                  <a:cubicBezTo>
                    <a:pt x="6828" y="5838"/>
                    <a:pt x="6850" y="5838"/>
                    <a:pt x="6872" y="5838"/>
                  </a:cubicBezTo>
                  <a:cubicBezTo>
                    <a:pt x="6917" y="5838"/>
                    <a:pt x="6972" y="5815"/>
                    <a:pt x="6995" y="5770"/>
                  </a:cubicBezTo>
                  <a:lnTo>
                    <a:pt x="8012" y="3838"/>
                  </a:lnTo>
                  <a:cubicBezTo>
                    <a:pt x="8045" y="3771"/>
                    <a:pt x="8023" y="3681"/>
                    <a:pt x="7956" y="3647"/>
                  </a:cubicBezTo>
                  <a:lnTo>
                    <a:pt x="1241" y="16"/>
                  </a:lnTo>
                  <a:cubicBezTo>
                    <a:pt x="1217" y="8"/>
                    <a:pt x="1193" y="0"/>
                    <a:pt x="1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34"/>
            <p:cNvSpPr/>
            <p:nvPr/>
          </p:nvSpPr>
          <p:spPr>
            <a:xfrm>
              <a:off x="7332277" y="2795322"/>
              <a:ext cx="337223" cy="372872"/>
            </a:xfrm>
            <a:custGeom>
              <a:avLst/>
              <a:gdLst/>
              <a:ahLst/>
              <a:cxnLst/>
              <a:rect l="l" t="t" r="r" b="b"/>
              <a:pathLst>
                <a:path w="7265" h="8033" extrusionOk="0">
                  <a:moveTo>
                    <a:pt x="538" y="0"/>
                  </a:moveTo>
                  <a:lnTo>
                    <a:pt x="57" y="6737"/>
                  </a:lnTo>
                  <a:cubicBezTo>
                    <a:pt x="1" y="7486"/>
                    <a:pt x="612" y="8032"/>
                    <a:pt x="1267" y="8032"/>
                  </a:cubicBezTo>
                  <a:cubicBezTo>
                    <a:pt x="1521" y="8032"/>
                    <a:pt x="1782" y="7950"/>
                    <a:pt x="2013" y="7765"/>
                  </a:cubicBezTo>
                  <a:lnTo>
                    <a:pt x="7265" y="3643"/>
                  </a:lnTo>
                  <a:lnTo>
                    <a:pt x="7265" y="3631"/>
                  </a:lnTo>
                  <a:lnTo>
                    <a:pt x="538" y="0"/>
                  </a:lnTo>
                  <a:close/>
                </a:path>
              </a:pathLst>
            </a:custGeom>
            <a:solidFill>
              <a:srgbClr val="388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34"/>
            <p:cNvSpPr/>
            <p:nvPr/>
          </p:nvSpPr>
          <p:spPr>
            <a:xfrm>
              <a:off x="7327125" y="2790448"/>
              <a:ext cx="346507" cy="387122"/>
            </a:xfrm>
            <a:custGeom>
              <a:avLst/>
              <a:gdLst/>
              <a:ahLst/>
              <a:cxnLst/>
              <a:rect l="l" t="t" r="r" b="b"/>
              <a:pathLst>
                <a:path w="7465" h="8340" extrusionOk="0">
                  <a:moveTo>
                    <a:pt x="749" y="284"/>
                  </a:moveTo>
                  <a:lnTo>
                    <a:pt x="7163" y="3758"/>
                  </a:lnTo>
                  <a:lnTo>
                    <a:pt x="1911" y="7893"/>
                  </a:lnTo>
                  <a:cubicBezTo>
                    <a:pt x="1731" y="8041"/>
                    <a:pt x="1514" y="8115"/>
                    <a:pt x="1293" y="8115"/>
                  </a:cubicBezTo>
                  <a:cubicBezTo>
                    <a:pt x="1129" y="8115"/>
                    <a:pt x="962" y="8074"/>
                    <a:pt x="805" y="7994"/>
                  </a:cubicBezTo>
                  <a:cubicBezTo>
                    <a:pt x="448" y="7803"/>
                    <a:pt x="235" y="7423"/>
                    <a:pt x="269" y="7021"/>
                  </a:cubicBezTo>
                  <a:lnTo>
                    <a:pt x="749" y="284"/>
                  </a:lnTo>
                  <a:close/>
                  <a:moveTo>
                    <a:pt x="678" y="0"/>
                  </a:moveTo>
                  <a:cubicBezTo>
                    <a:pt x="653" y="0"/>
                    <a:pt x="629" y="8"/>
                    <a:pt x="604" y="26"/>
                  </a:cubicBezTo>
                  <a:cubicBezTo>
                    <a:pt x="560" y="49"/>
                    <a:pt x="526" y="93"/>
                    <a:pt x="526" y="138"/>
                  </a:cubicBezTo>
                  <a:lnTo>
                    <a:pt x="34" y="6999"/>
                  </a:lnTo>
                  <a:cubicBezTo>
                    <a:pt x="1" y="7502"/>
                    <a:pt x="257" y="7960"/>
                    <a:pt x="704" y="8195"/>
                  </a:cubicBezTo>
                  <a:cubicBezTo>
                    <a:pt x="883" y="8295"/>
                    <a:pt x="1084" y="8340"/>
                    <a:pt x="1285" y="8340"/>
                  </a:cubicBezTo>
                  <a:cubicBezTo>
                    <a:pt x="1565" y="8340"/>
                    <a:pt x="1833" y="8250"/>
                    <a:pt x="2057" y="8072"/>
                  </a:cubicBezTo>
                  <a:lnTo>
                    <a:pt x="7409" y="3859"/>
                  </a:lnTo>
                  <a:cubicBezTo>
                    <a:pt x="7453" y="3826"/>
                    <a:pt x="7465" y="3781"/>
                    <a:pt x="7465" y="3736"/>
                  </a:cubicBezTo>
                  <a:cubicBezTo>
                    <a:pt x="7465" y="3681"/>
                    <a:pt x="7431" y="3636"/>
                    <a:pt x="7386" y="3614"/>
                  </a:cubicBezTo>
                  <a:lnTo>
                    <a:pt x="738" y="16"/>
                  </a:lnTo>
                  <a:cubicBezTo>
                    <a:pt x="718" y="6"/>
                    <a:pt x="698" y="0"/>
                    <a:pt x="678" y="0"/>
                  </a:cubicBezTo>
                  <a:close/>
                </a:path>
              </a:pathLst>
            </a:custGeom>
            <a:solidFill>
              <a:srgbClr val="1F19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34"/>
            <p:cNvSpPr/>
            <p:nvPr/>
          </p:nvSpPr>
          <p:spPr>
            <a:xfrm>
              <a:off x="7332138" y="2795322"/>
              <a:ext cx="337362" cy="374496"/>
            </a:xfrm>
            <a:custGeom>
              <a:avLst/>
              <a:gdLst/>
              <a:ahLst/>
              <a:cxnLst/>
              <a:rect l="l" t="t" r="r" b="b"/>
              <a:pathLst>
                <a:path w="7268" h="8068" extrusionOk="0">
                  <a:moveTo>
                    <a:pt x="541" y="0"/>
                  </a:moveTo>
                  <a:lnTo>
                    <a:pt x="49" y="6794"/>
                  </a:lnTo>
                  <a:cubicBezTo>
                    <a:pt x="1" y="7535"/>
                    <a:pt x="604" y="8067"/>
                    <a:pt x="1245" y="8067"/>
                  </a:cubicBezTo>
                  <a:cubicBezTo>
                    <a:pt x="1493" y="8067"/>
                    <a:pt x="1747" y="7988"/>
                    <a:pt x="1971" y="7810"/>
                  </a:cubicBezTo>
                  <a:lnTo>
                    <a:pt x="7268" y="3643"/>
                  </a:lnTo>
                  <a:lnTo>
                    <a:pt x="7268" y="3631"/>
                  </a:lnTo>
                  <a:lnTo>
                    <a:pt x="54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34"/>
            <p:cNvSpPr/>
            <p:nvPr/>
          </p:nvSpPr>
          <p:spPr>
            <a:xfrm>
              <a:off x="7327125" y="2790448"/>
              <a:ext cx="346507" cy="387122"/>
            </a:xfrm>
            <a:custGeom>
              <a:avLst/>
              <a:gdLst/>
              <a:ahLst/>
              <a:cxnLst/>
              <a:rect l="l" t="t" r="r" b="b"/>
              <a:pathLst>
                <a:path w="7465" h="8340" extrusionOk="0">
                  <a:moveTo>
                    <a:pt x="749" y="284"/>
                  </a:moveTo>
                  <a:lnTo>
                    <a:pt x="7163" y="3758"/>
                  </a:lnTo>
                  <a:lnTo>
                    <a:pt x="1911" y="7893"/>
                  </a:lnTo>
                  <a:cubicBezTo>
                    <a:pt x="1731" y="8041"/>
                    <a:pt x="1514" y="8115"/>
                    <a:pt x="1293" y="8115"/>
                  </a:cubicBezTo>
                  <a:cubicBezTo>
                    <a:pt x="1129" y="8115"/>
                    <a:pt x="962" y="8074"/>
                    <a:pt x="805" y="7994"/>
                  </a:cubicBezTo>
                  <a:cubicBezTo>
                    <a:pt x="448" y="7803"/>
                    <a:pt x="235" y="7423"/>
                    <a:pt x="269" y="7021"/>
                  </a:cubicBezTo>
                  <a:lnTo>
                    <a:pt x="749" y="284"/>
                  </a:lnTo>
                  <a:close/>
                  <a:moveTo>
                    <a:pt x="678" y="0"/>
                  </a:moveTo>
                  <a:cubicBezTo>
                    <a:pt x="653" y="0"/>
                    <a:pt x="629" y="8"/>
                    <a:pt x="604" y="26"/>
                  </a:cubicBezTo>
                  <a:cubicBezTo>
                    <a:pt x="560" y="49"/>
                    <a:pt x="526" y="93"/>
                    <a:pt x="526" y="138"/>
                  </a:cubicBezTo>
                  <a:lnTo>
                    <a:pt x="34" y="6999"/>
                  </a:lnTo>
                  <a:cubicBezTo>
                    <a:pt x="1" y="7502"/>
                    <a:pt x="257" y="7960"/>
                    <a:pt x="704" y="8195"/>
                  </a:cubicBezTo>
                  <a:cubicBezTo>
                    <a:pt x="883" y="8295"/>
                    <a:pt x="1084" y="8340"/>
                    <a:pt x="1285" y="8340"/>
                  </a:cubicBezTo>
                  <a:cubicBezTo>
                    <a:pt x="1565" y="8340"/>
                    <a:pt x="1833" y="8250"/>
                    <a:pt x="2057" y="8072"/>
                  </a:cubicBezTo>
                  <a:lnTo>
                    <a:pt x="7409" y="3859"/>
                  </a:lnTo>
                  <a:cubicBezTo>
                    <a:pt x="7453" y="3826"/>
                    <a:pt x="7465" y="3781"/>
                    <a:pt x="7465" y="3736"/>
                  </a:cubicBezTo>
                  <a:cubicBezTo>
                    <a:pt x="7465" y="3681"/>
                    <a:pt x="7431" y="3636"/>
                    <a:pt x="7386" y="3614"/>
                  </a:cubicBezTo>
                  <a:lnTo>
                    <a:pt x="738" y="16"/>
                  </a:lnTo>
                  <a:cubicBezTo>
                    <a:pt x="718" y="6"/>
                    <a:pt x="698" y="0"/>
                    <a:pt x="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34"/>
            <p:cNvSpPr/>
            <p:nvPr/>
          </p:nvSpPr>
          <p:spPr>
            <a:xfrm>
              <a:off x="7345832" y="2992875"/>
              <a:ext cx="167521" cy="90328"/>
            </a:xfrm>
            <a:custGeom>
              <a:avLst/>
              <a:gdLst/>
              <a:ahLst/>
              <a:cxnLst/>
              <a:rect l="l" t="t" r="r" b="b"/>
              <a:pathLst>
                <a:path w="3609" h="1946" extrusionOk="0">
                  <a:moveTo>
                    <a:pt x="0" y="1"/>
                  </a:moveTo>
                  <a:lnTo>
                    <a:pt x="3609" y="1945"/>
                  </a:lnTo>
                  <a:close/>
                </a:path>
              </a:pathLst>
            </a:custGeom>
            <a:solidFill>
              <a:srgbClr val="3880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34"/>
            <p:cNvSpPr/>
            <p:nvPr/>
          </p:nvSpPr>
          <p:spPr>
            <a:xfrm>
              <a:off x="7339612" y="2987305"/>
              <a:ext cx="179961" cy="101608"/>
            </a:xfrm>
            <a:custGeom>
              <a:avLst/>
              <a:gdLst/>
              <a:ahLst/>
              <a:cxnLst/>
              <a:rect l="l" t="t" r="r" b="b"/>
              <a:pathLst>
                <a:path w="3877" h="2189" extrusionOk="0">
                  <a:moveTo>
                    <a:pt x="143" y="1"/>
                  </a:moveTo>
                  <a:cubicBezTo>
                    <a:pt x="97" y="1"/>
                    <a:pt x="50" y="24"/>
                    <a:pt x="33" y="65"/>
                  </a:cubicBezTo>
                  <a:cubicBezTo>
                    <a:pt x="0" y="121"/>
                    <a:pt x="22" y="188"/>
                    <a:pt x="78" y="222"/>
                  </a:cubicBezTo>
                  <a:lnTo>
                    <a:pt x="3687" y="2177"/>
                  </a:lnTo>
                  <a:cubicBezTo>
                    <a:pt x="3710" y="2177"/>
                    <a:pt x="3732" y="2188"/>
                    <a:pt x="3743" y="2188"/>
                  </a:cubicBezTo>
                  <a:cubicBezTo>
                    <a:pt x="3787" y="2188"/>
                    <a:pt x="3821" y="2166"/>
                    <a:pt x="3844" y="2121"/>
                  </a:cubicBezTo>
                  <a:cubicBezTo>
                    <a:pt x="3877" y="2065"/>
                    <a:pt x="3855" y="1998"/>
                    <a:pt x="3799" y="1965"/>
                  </a:cubicBezTo>
                  <a:lnTo>
                    <a:pt x="190" y="9"/>
                  </a:lnTo>
                  <a:cubicBezTo>
                    <a:pt x="175" y="3"/>
                    <a:pt x="159"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random/>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459"/>
        <p:cNvGrpSpPr/>
        <p:nvPr/>
      </p:nvGrpSpPr>
      <p:grpSpPr>
        <a:xfrm>
          <a:off x="0" y="0"/>
          <a:ext cx="0" cy="0"/>
          <a:chOff x="0" y="0"/>
          <a:chExt cx="0" cy="0"/>
        </a:xfrm>
      </p:grpSpPr>
      <p:sp>
        <p:nvSpPr>
          <p:cNvPr id="25" name="Google Shape;13946;p38">
            <a:extLst>
              <a:ext uri="{FF2B5EF4-FFF2-40B4-BE49-F238E27FC236}">
                <a16:creationId xmlns:a16="http://schemas.microsoft.com/office/drawing/2014/main" id="{51B48C98-E5DA-42F1-A919-214E54C0B28A}"/>
              </a:ext>
            </a:extLst>
          </p:cNvPr>
          <p:cNvSpPr/>
          <p:nvPr/>
        </p:nvSpPr>
        <p:spPr>
          <a:xfrm>
            <a:off x="3969795" y="398250"/>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26" name="Google Shape;13940;p38">
            <a:extLst>
              <a:ext uri="{FF2B5EF4-FFF2-40B4-BE49-F238E27FC236}">
                <a16:creationId xmlns:a16="http://schemas.microsoft.com/office/drawing/2014/main" id="{250BED2E-9325-494E-8BBA-AEC5CE4FA824}"/>
              </a:ext>
            </a:extLst>
          </p:cNvPr>
          <p:cNvSpPr txBox="1">
            <a:spLocks/>
          </p:cNvSpPr>
          <p:nvPr/>
        </p:nvSpPr>
        <p:spPr>
          <a:xfrm>
            <a:off x="3365441" y="551387"/>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mc:AlternateContent xmlns:mc="http://schemas.openxmlformats.org/markup-compatibility/2006">
        <mc:Choice xmlns:a14="http://schemas.microsoft.com/office/drawing/2010/main" Requires="a14">
          <p:sp>
            <p:nvSpPr>
              <p:cNvPr id="27" name="TextBox 26">
                <a:extLst>
                  <a:ext uri="{FF2B5EF4-FFF2-40B4-BE49-F238E27FC236}">
                    <a16:creationId xmlns:a16="http://schemas.microsoft.com/office/drawing/2014/main" id="{6A17E2A7-D8FE-42FA-BC6C-5ADC61EF9A39}"/>
                  </a:ext>
                </a:extLst>
              </p:cNvPr>
              <p:cNvSpPr txBox="1"/>
              <p:nvPr/>
            </p:nvSpPr>
            <p:spPr>
              <a:xfrm>
                <a:off x="588722" y="1120579"/>
                <a:ext cx="7816242" cy="958660"/>
              </a:xfrm>
              <a:prstGeom prst="rect">
                <a:avLst/>
              </a:prstGeom>
              <a:noFill/>
            </p:spPr>
            <p:txBody>
              <a:bodyPr wrap="square" rtlCol="0">
                <a:spAutoFit/>
              </a:bodyPr>
              <a:lstStyle/>
              <a:p>
                <a:pPr algn="just">
                  <a:lnSpc>
                    <a:spcPct val="150000"/>
                  </a:lnSpc>
                </a:pPr>
                <a:r>
                  <a:rPr lang="en-US" sz="2000" dirty="0"/>
                  <a:t>Theo </a:t>
                </a:r>
                <a:r>
                  <a:rPr lang="en-US" sz="2000" b="1" dirty="0" err="1"/>
                  <a:t>Luyện</a:t>
                </a:r>
                <a:r>
                  <a:rPr lang="en-US" sz="2000" b="1" dirty="0"/>
                  <a:t> </a:t>
                </a:r>
                <a:r>
                  <a:rPr lang="en-US" sz="2000" b="1" dirty="0" err="1"/>
                  <a:t>tập</a:t>
                </a:r>
                <a:r>
                  <a:rPr lang="en-US" sz="2000" b="1" dirty="0"/>
                  <a:t> 3, </a:t>
                </a:r>
                <a:r>
                  <a:rPr lang="en-US" sz="2000" dirty="0" err="1"/>
                  <a:t>có</a:t>
                </a:r>
                <a:r>
                  <a:rPr lang="en-US" sz="2000" dirty="0"/>
                  <a:t>: </a:t>
                </a:r>
                <a14:m>
                  <m:oMath xmlns:m="http://schemas.openxmlformats.org/officeDocument/2006/math">
                    <m:r>
                      <m:rPr>
                        <m:sty m:val="p"/>
                      </m:rPr>
                      <a:rPr lang="en-US" sz="2000"/>
                      <m:t>Ω</m:t>
                    </m:r>
                    <m:r>
                      <a:rPr lang="en-US" sz="2000"/>
                      <m:t>={</m:t>
                    </m:r>
                  </m:oMath>
                </a14:m>
                <a:r>
                  <a:rPr lang="en-US" sz="2000" dirty="0"/>
                  <a:t> TGT; TTG; TTT; TGG; GGT; GTG; GTT; GGG}</a:t>
                </a:r>
              </a:p>
            </p:txBody>
          </p:sp>
        </mc:Choice>
        <mc:Fallback>
          <p:sp>
            <p:nvSpPr>
              <p:cNvPr id="27" name="TextBox 26">
                <a:extLst>
                  <a:ext uri="{FF2B5EF4-FFF2-40B4-BE49-F238E27FC236}">
                    <a16:creationId xmlns:a16="http://schemas.microsoft.com/office/drawing/2014/main" id="{6A17E2A7-D8FE-42FA-BC6C-5ADC61EF9A39}"/>
                  </a:ext>
                </a:extLst>
              </p:cNvPr>
              <p:cNvSpPr txBox="1">
                <a:spLocks noRot="1" noChangeAspect="1" noMove="1" noResize="1" noEditPoints="1" noAdjustHandles="1" noChangeArrowheads="1" noChangeShapeType="1" noTextEdit="1"/>
              </p:cNvSpPr>
              <p:nvPr/>
            </p:nvSpPr>
            <p:spPr>
              <a:xfrm>
                <a:off x="588722" y="1120579"/>
                <a:ext cx="7816242" cy="958660"/>
              </a:xfrm>
              <a:prstGeom prst="rect">
                <a:avLst/>
              </a:prstGeom>
              <a:blipFill>
                <a:blip r:embed="rId3"/>
                <a:stretch>
                  <a:fillRect l="-858" r="-780" b="-10828"/>
                </a:stretch>
              </a:blipFill>
            </p:spPr>
            <p:txBody>
              <a:bodyPr/>
              <a:lstStyle/>
              <a:p>
                <a:r>
                  <a:rPr lang="en-US">
                    <a:noFill/>
                  </a:rPr>
                  <a:t> </a:t>
                </a:r>
              </a:p>
            </p:txBody>
          </p:sp>
        </mc:Fallback>
      </mc:AlternateContent>
      <p:grpSp>
        <p:nvGrpSpPr>
          <p:cNvPr id="69" name="Group 68">
            <a:extLst>
              <a:ext uri="{FF2B5EF4-FFF2-40B4-BE49-F238E27FC236}">
                <a16:creationId xmlns:a16="http://schemas.microsoft.com/office/drawing/2014/main" id="{E40DE144-4610-4599-9903-3B11E4BE1846}"/>
              </a:ext>
            </a:extLst>
          </p:cNvPr>
          <p:cNvGrpSpPr/>
          <p:nvPr/>
        </p:nvGrpSpPr>
        <p:grpSpPr>
          <a:xfrm>
            <a:off x="2158564" y="1503656"/>
            <a:ext cx="4676557" cy="3088457"/>
            <a:chOff x="3205" y="918227"/>
            <a:chExt cx="7647207" cy="4384406"/>
          </a:xfrm>
        </p:grpSpPr>
        <p:grpSp>
          <p:nvGrpSpPr>
            <p:cNvPr id="70" name="Nhóm 128">
              <a:extLst>
                <a:ext uri="{FF2B5EF4-FFF2-40B4-BE49-F238E27FC236}">
                  <a16:creationId xmlns:a16="http://schemas.microsoft.com/office/drawing/2014/main" id="{23BBBDD4-88FA-4E88-BF4F-F3D9304DAE7F}"/>
                </a:ext>
              </a:extLst>
            </p:cNvPr>
            <p:cNvGrpSpPr/>
            <p:nvPr/>
          </p:nvGrpSpPr>
          <p:grpSpPr>
            <a:xfrm>
              <a:off x="3519182" y="1452528"/>
              <a:ext cx="3157058" cy="1271332"/>
              <a:chOff x="3519182" y="1452528"/>
              <a:chExt cx="3157058" cy="1271332"/>
            </a:xfrm>
          </p:grpSpPr>
          <p:cxnSp>
            <p:nvCxnSpPr>
              <p:cNvPr id="105" name="Đường nối Thẳng 67">
                <a:extLst>
                  <a:ext uri="{FF2B5EF4-FFF2-40B4-BE49-F238E27FC236}">
                    <a16:creationId xmlns:a16="http://schemas.microsoft.com/office/drawing/2014/main" id="{4112774F-1119-459D-B596-316A05777383}"/>
                  </a:ext>
                </a:extLst>
              </p:cNvPr>
              <p:cNvCxnSpPr>
                <a:cxnSpLocks/>
              </p:cNvCxnSpPr>
              <p:nvPr/>
            </p:nvCxnSpPr>
            <p:spPr>
              <a:xfrm>
                <a:off x="5110293" y="1452528"/>
                <a:ext cx="1370204" cy="889233"/>
              </a:xfrm>
              <a:prstGeom prst="line">
                <a:avLst/>
              </a:prstGeom>
              <a:noFill/>
              <a:ln w="28575" cap="flat" cmpd="sng" algn="ctr">
                <a:solidFill>
                  <a:srgbClr val="4472C4"/>
                </a:solidFill>
                <a:prstDash val="solid"/>
                <a:miter lim="800000"/>
              </a:ln>
              <a:effectLst/>
            </p:spPr>
          </p:cxnSp>
          <p:grpSp>
            <p:nvGrpSpPr>
              <p:cNvPr id="106" name="Nhóm 126">
                <a:extLst>
                  <a:ext uri="{FF2B5EF4-FFF2-40B4-BE49-F238E27FC236}">
                    <a16:creationId xmlns:a16="http://schemas.microsoft.com/office/drawing/2014/main" id="{5E90A6D5-E5A5-46C2-86C7-09D80EC89EAB}"/>
                  </a:ext>
                </a:extLst>
              </p:cNvPr>
              <p:cNvGrpSpPr/>
              <p:nvPr/>
            </p:nvGrpSpPr>
            <p:grpSpPr>
              <a:xfrm>
                <a:off x="3519182" y="1452528"/>
                <a:ext cx="3157058" cy="1271332"/>
                <a:chOff x="3519182" y="1452528"/>
                <a:chExt cx="3157058" cy="1271332"/>
              </a:xfrm>
            </p:grpSpPr>
            <p:cxnSp>
              <p:nvCxnSpPr>
                <p:cNvPr id="107" name="Đường nối Thẳng 65">
                  <a:extLst>
                    <a:ext uri="{FF2B5EF4-FFF2-40B4-BE49-F238E27FC236}">
                      <a16:creationId xmlns:a16="http://schemas.microsoft.com/office/drawing/2014/main" id="{670F534B-D694-4A79-82F7-7D87BD806334}"/>
                    </a:ext>
                  </a:extLst>
                </p:cNvPr>
                <p:cNvCxnSpPr/>
                <p:nvPr/>
              </p:nvCxnSpPr>
              <p:spPr>
                <a:xfrm flipH="1">
                  <a:off x="3695351" y="1452528"/>
                  <a:ext cx="1434517" cy="889233"/>
                </a:xfrm>
                <a:prstGeom prst="line">
                  <a:avLst/>
                </a:prstGeom>
                <a:noFill/>
                <a:ln w="28575" cap="flat" cmpd="sng" algn="ctr">
                  <a:solidFill>
                    <a:srgbClr val="4472C4"/>
                  </a:solidFill>
                  <a:prstDash val="solid"/>
                  <a:miter lim="800000"/>
                </a:ln>
                <a:effectLst/>
              </p:spPr>
            </p:cxnSp>
            <p:sp>
              <p:nvSpPr>
                <p:cNvPr id="108" name="Hộp Văn bản 70">
                  <a:extLst>
                    <a:ext uri="{FF2B5EF4-FFF2-40B4-BE49-F238E27FC236}">
                      <a16:creationId xmlns:a16="http://schemas.microsoft.com/office/drawing/2014/main" id="{C05CB013-7A46-416C-9513-204AE37B948F}"/>
                    </a:ext>
                  </a:extLst>
                </p:cNvPr>
                <p:cNvSpPr txBox="1"/>
                <p:nvPr/>
              </p:nvSpPr>
              <p:spPr>
                <a:xfrm>
                  <a:off x="3519182" y="2323750"/>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109" name="Hộp Văn bản 71">
                  <a:extLst>
                    <a:ext uri="{FF2B5EF4-FFF2-40B4-BE49-F238E27FC236}">
                      <a16:creationId xmlns:a16="http://schemas.microsoft.com/office/drawing/2014/main" id="{F711581A-2EB9-4225-97B4-082E6EDBB539}"/>
                    </a:ext>
                  </a:extLst>
                </p:cNvPr>
                <p:cNvSpPr txBox="1"/>
                <p:nvPr/>
              </p:nvSpPr>
              <p:spPr>
                <a:xfrm>
                  <a:off x="6340680" y="2323750"/>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grpSp>
          <p:nvGrpSpPr>
            <p:cNvPr id="71" name="Nhóm 84">
              <a:extLst>
                <a:ext uri="{FF2B5EF4-FFF2-40B4-BE49-F238E27FC236}">
                  <a16:creationId xmlns:a16="http://schemas.microsoft.com/office/drawing/2014/main" id="{436D1DB9-3BE6-41E1-B209-88A87553F69A}"/>
                </a:ext>
              </a:extLst>
            </p:cNvPr>
            <p:cNvGrpSpPr/>
            <p:nvPr/>
          </p:nvGrpSpPr>
          <p:grpSpPr>
            <a:xfrm>
              <a:off x="2318864" y="3929474"/>
              <a:ext cx="1132515" cy="1297948"/>
              <a:chOff x="2315361" y="3850331"/>
              <a:chExt cx="1132515" cy="1297948"/>
            </a:xfrm>
          </p:grpSpPr>
          <p:cxnSp>
            <p:nvCxnSpPr>
              <p:cNvPr id="101" name="Đường nối Thẳng 77">
                <a:extLst>
                  <a:ext uri="{FF2B5EF4-FFF2-40B4-BE49-F238E27FC236}">
                    <a16:creationId xmlns:a16="http://schemas.microsoft.com/office/drawing/2014/main" id="{8D9B95EC-6F51-4F0E-9F2C-E45EE44A84CB}"/>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102" name="Đường nối Thẳng 79">
                <a:extLst>
                  <a:ext uri="{FF2B5EF4-FFF2-40B4-BE49-F238E27FC236}">
                    <a16:creationId xmlns:a16="http://schemas.microsoft.com/office/drawing/2014/main" id="{B43F4B1C-852A-423C-B1F3-1D8C36C84D47}"/>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103" name="Hộp Văn bản 82">
                <a:extLst>
                  <a:ext uri="{FF2B5EF4-FFF2-40B4-BE49-F238E27FC236}">
                    <a16:creationId xmlns:a16="http://schemas.microsoft.com/office/drawing/2014/main" id="{6761DA88-9020-4AD5-A484-4F486991EE86}"/>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104" name="Hộp Văn bản 83">
                <a:extLst>
                  <a:ext uri="{FF2B5EF4-FFF2-40B4-BE49-F238E27FC236}">
                    <a16:creationId xmlns:a16="http://schemas.microsoft.com/office/drawing/2014/main" id="{C3542694-A633-44A1-99C7-A97352B486CC}"/>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72" name="Nhóm 86">
              <a:extLst>
                <a:ext uri="{FF2B5EF4-FFF2-40B4-BE49-F238E27FC236}">
                  <a16:creationId xmlns:a16="http://schemas.microsoft.com/office/drawing/2014/main" id="{2FD1BF38-5BFF-40A0-BB87-F4F71BC8DFA3}"/>
                </a:ext>
              </a:extLst>
            </p:cNvPr>
            <p:cNvGrpSpPr/>
            <p:nvPr/>
          </p:nvGrpSpPr>
          <p:grpSpPr>
            <a:xfrm>
              <a:off x="3582451" y="3936144"/>
              <a:ext cx="1132515" cy="1297948"/>
              <a:chOff x="2315361" y="3850331"/>
              <a:chExt cx="1132515" cy="1297948"/>
            </a:xfrm>
          </p:grpSpPr>
          <p:cxnSp>
            <p:nvCxnSpPr>
              <p:cNvPr id="97" name="Đường nối Thẳng 87">
                <a:extLst>
                  <a:ext uri="{FF2B5EF4-FFF2-40B4-BE49-F238E27FC236}">
                    <a16:creationId xmlns:a16="http://schemas.microsoft.com/office/drawing/2014/main" id="{4EA35BB8-91DD-41B0-92CF-A7BEEA2FCF16}"/>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98" name="Đường nối Thẳng 88">
                <a:extLst>
                  <a:ext uri="{FF2B5EF4-FFF2-40B4-BE49-F238E27FC236}">
                    <a16:creationId xmlns:a16="http://schemas.microsoft.com/office/drawing/2014/main" id="{A88B008B-6202-4993-BB06-45ADC675659E}"/>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99" name="Hộp Văn bản 89">
                <a:extLst>
                  <a:ext uri="{FF2B5EF4-FFF2-40B4-BE49-F238E27FC236}">
                    <a16:creationId xmlns:a16="http://schemas.microsoft.com/office/drawing/2014/main" id="{439C9513-183D-47D2-9B9E-83C5B4ED651F}"/>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100" name="Hộp Văn bản 90">
                <a:extLst>
                  <a:ext uri="{FF2B5EF4-FFF2-40B4-BE49-F238E27FC236}">
                    <a16:creationId xmlns:a16="http://schemas.microsoft.com/office/drawing/2014/main" id="{803F73EA-158C-4824-99DB-CEBFF55A5327}"/>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73" name="Nhóm 91">
              <a:extLst>
                <a:ext uri="{FF2B5EF4-FFF2-40B4-BE49-F238E27FC236}">
                  <a16:creationId xmlns:a16="http://schemas.microsoft.com/office/drawing/2014/main" id="{C0AC2B1C-D166-4D6B-916F-11C6E8EC4180}"/>
                </a:ext>
              </a:extLst>
            </p:cNvPr>
            <p:cNvGrpSpPr/>
            <p:nvPr/>
          </p:nvGrpSpPr>
          <p:grpSpPr>
            <a:xfrm>
              <a:off x="5232635" y="3937533"/>
              <a:ext cx="1132515" cy="1297948"/>
              <a:chOff x="2315361" y="3850331"/>
              <a:chExt cx="1132515" cy="1297948"/>
            </a:xfrm>
          </p:grpSpPr>
          <p:cxnSp>
            <p:nvCxnSpPr>
              <p:cNvPr id="93" name="Đường nối Thẳng 92">
                <a:extLst>
                  <a:ext uri="{FF2B5EF4-FFF2-40B4-BE49-F238E27FC236}">
                    <a16:creationId xmlns:a16="http://schemas.microsoft.com/office/drawing/2014/main" id="{E8469483-14A9-4695-B404-B3E0DFF79094}"/>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94" name="Đường nối Thẳng 93">
                <a:extLst>
                  <a:ext uri="{FF2B5EF4-FFF2-40B4-BE49-F238E27FC236}">
                    <a16:creationId xmlns:a16="http://schemas.microsoft.com/office/drawing/2014/main" id="{8616681C-1387-4084-9C61-46B97022034B}"/>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95" name="Hộp Văn bản 94">
                <a:extLst>
                  <a:ext uri="{FF2B5EF4-FFF2-40B4-BE49-F238E27FC236}">
                    <a16:creationId xmlns:a16="http://schemas.microsoft.com/office/drawing/2014/main" id="{3ED65646-1C97-4073-AA91-1293B966FD01}"/>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96" name="Hộp Văn bản 95">
                <a:extLst>
                  <a:ext uri="{FF2B5EF4-FFF2-40B4-BE49-F238E27FC236}">
                    <a16:creationId xmlns:a16="http://schemas.microsoft.com/office/drawing/2014/main" id="{999A0FA5-E563-4B1C-A50E-92F23CC8C7F1}"/>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74" name="Nhóm 96">
              <a:extLst>
                <a:ext uri="{FF2B5EF4-FFF2-40B4-BE49-F238E27FC236}">
                  <a16:creationId xmlns:a16="http://schemas.microsoft.com/office/drawing/2014/main" id="{DD03DF67-9FBC-4D55-83AB-5E0A0A0A091F}"/>
                </a:ext>
              </a:extLst>
            </p:cNvPr>
            <p:cNvGrpSpPr/>
            <p:nvPr/>
          </p:nvGrpSpPr>
          <p:grpSpPr>
            <a:xfrm>
              <a:off x="6517897" y="3915572"/>
              <a:ext cx="1132515" cy="1297948"/>
              <a:chOff x="2315361" y="3850331"/>
              <a:chExt cx="1132515" cy="1297948"/>
            </a:xfrm>
          </p:grpSpPr>
          <p:cxnSp>
            <p:nvCxnSpPr>
              <p:cNvPr id="89" name="Đường nối Thẳng 97">
                <a:extLst>
                  <a:ext uri="{FF2B5EF4-FFF2-40B4-BE49-F238E27FC236}">
                    <a16:creationId xmlns:a16="http://schemas.microsoft.com/office/drawing/2014/main" id="{21E672BC-5B75-4793-B395-3899AE8E1ECC}"/>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90" name="Đường nối Thẳng 98">
                <a:extLst>
                  <a:ext uri="{FF2B5EF4-FFF2-40B4-BE49-F238E27FC236}">
                    <a16:creationId xmlns:a16="http://schemas.microsoft.com/office/drawing/2014/main" id="{839243DC-037C-43CE-909F-89D27E74A90D}"/>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91" name="Hộp Văn bản 99">
                <a:extLst>
                  <a:ext uri="{FF2B5EF4-FFF2-40B4-BE49-F238E27FC236}">
                    <a16:creationId xmlns:a16="http://schemas.microsoft.com/office/drawing/2014/main" id="{3CD92254-A247-4C7E-9B64-B97286641ABF}"/>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92" name="Hộp Văn bản 100">
                <a:extLst>
                  <a:ext uri="{FF2B5EF4-FFF2-40B4-BE49-F238E27FC236}">
                    <a16:creationId xmlns:a16="http://schemas.microsoft.com/office/drawing/2014/main" id="{DAD356E4-A0FA-4508-9A36-A55F1EC2E6D8}"/>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75" name="Nhóm 110">
              <a:extLst>
                <a:ext uri="{FF2B5EF4-FFF2-40B4-BE49-F238E27FC236}">
                  <a16:creationId xmlns:a16="http://schemas.microsoft.com/office/drawing/2014/main" id="{5B02FB08-E95C-4865-9FA6-8122140B2CF9}"/>
                </a:ext>
              </a:extLst>
            </p:cNvPr>
            <p:cNvGrpSpPr/>
            <p:nvPr/>
          </p:nvGrpSpPr>
          <p:grpSpPr>
            <a:xfrm>
              <a:off x="2813110" y="2723860"/>
              <a:ext cx="1558957" cy="1107185"/>
              <a:chOff x="2813110" y="2723860"/>
              <a:chExt cx="1558957" cy="1107185"/>
            </a:xfrm>
          </p:grpSpPr>
          <p:cxnSp>
            <p:nvCxnSpPr>
              <p:cNvPr id="85" name="Đường nối Thẳng 73">
                <a:extLst>
                  <a:ext uri="{FF2B5EF4-FFF2-40B4-BE49-F238E27FC236}">
                    <a16:creationId xmlns:a16="http://schemas.microsoft.com/office/drawing/2014/main" id="{2C74887C-ABF4-47E3-B937-8DF12EB9E8B4}"/>
                  </a:ext>
                </a:extLst>
              </p:cNvPr>
              <p:cNvCxnSpPr>
                <a:cxnSpLocks/>
                <a:stCxn id="108" idx="2"/>
                <a:endCxn id="87" idx="0"/>
              </p:cNvCxnSpPr>
              <p:nvPr/>
            </p:nvCxnSpPr>
            <p:spPr>
              <a:xfrm flipH="1">
                <a:off x="2980890" y="2723860"/>
                <a:ext cx="706072" cy="707075"/>
              </a:xfrm>
              <a:prstGeom prst="line">
                <a:avLst/>
              </a:prstGeom>
              <a:noFill/>
              <a:ln w="28575" cap="flat" cmpd="sng" algn="ctr">
                <a:solidFill>
                  <a:srgbClr val="4472C4"/>
                </a:solidFill>
                <a:prstDash val="solid"/>
                <a:miter lim="800000"/>
              </a:ln>
              <a:effectLst/>
            </p:spPr>
          </p:cxnSp>
          <p:cxnSp>
            <p:nvCxnSpPr>
              <p:cNvPr id="86" name="Đường nối Thẳng 75">
                <a:extLst>
                  <a:ext uri="{FF2B5EF4-FFF2-40B4-BE49-F238E27FC236}">
                    <a16:creationId xmlns:a16="http://schemas.microsoft.com/office/drawing/2014/main" id="{7587BB34-F382-4888-B654-EFBABB077AE0}"/>
                  </a:ext>
                </a:extLst>
              </p:cNvPr>
              <p:cNvCxnSpPr>
                <a:cxnSpLocks/>
                <a:stCxn id="108" idx="2"/>
                <a:endCxn id="88" idx="0"/>
              </p:cNvCxnSpPr>
              <p:nvPr/>
            </p:nvCxnSpPr>
            <p:spPr>
              <a:xfrm>
                <a:off x="3686962" y="2723860"/>
                <a:ext cx="517325" cy="682394"/>
              </a:xfrm>
              <a:prstGeom prst="line">
                <a:avLst/>
              </a:prstGeom>
              <a:noFill/>
              <a:ln w="28575" cap="flat" cmpd="sng" algn="ctr">
                <a:solidFill>
                  <a:srgbClr val="4472C4"/>
                </a:solidFill>
                <a:prstDash val="solid"/>
                <a:miter lim="800000"/>
              </a:ln>
              <a:effectLst/>
            </p:spPr>
          </p:cxnSp>
          <p:sp>
            <p:nvSpPr>
              <p:cNvPr id="87" name="Hộp Văn bản 104">
                <a:extLst>
                  <a:ext uri="{FF2B5EF4-FFF2-40B4-BE49-F238E27FC236}">
                    <a16:creationId xmlns:a16="http://schemas.microsoft.com/office/drawing/2014/main" id="{486A1923-F076-4EA6-BE0B-69D1A184EB3E}"/>
                  </a:ext>
                </a:extLst>
              </p:cNvPr>
              <p:cNvSpPr txBox="1"/>
              <p:nvPr/>
            </p:nvSpPr>
            <p:spPr>
              <a:xfrm>
                <a:off x="2813110" y="3430935"/>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88" name="Hộp Văn bản 106">
                <a:extLst>
                  <a:ext uri="{FF2B5EF4-FFF2-40B4-BE49-F238E27FC236}">
                    <a16:creationId xmlns:a16="http://schemas.microsoft.com/office/drawing/2014/main" id="{03533BD2-C75D-47B8-BF36-FEF7FE1DCE3B}"/>
                  </a:ext>
                </a:extLst>
              </p:cNvPr>
              <p:cNvSpPr txBox="1"/>
              <p:nvPr/>
            </p:nvSpPr>
            <p:spPr>
              <a:xfrm>
                <a:off x="4036507" y="3406254"/>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76" name="Nhóm 112">
              <a:extLst>
                <a:ext uri="{FF2B5EF4-FFF2-40B4-BE49-F238E27FC236}">
                  <a16:creationId xmlns:a16="http://schemas.microsoft.com/office/drawing/2014/main" id="{0384ADCF-CDAF-4802-AB6A-882C713044B7}"/>
                </a:ext>
              </a:extLst>
            </p:cNvPr>
            <p:cNvGrpSpPr/>
            <p:nvPr/>
          </p:nvGrpSpPr>
          <p:grpSpPr>
            <a:xfrm>
              <a:off x="5710108" y="2723860"/>
              <a:ext cx="1565946" cy="1068602"/>
              <a:chOff x="2813110" y="2762443"/>
              <a:chExt cx="1565946" cy="1068602"/>
            </a:xfrm>
          </p:grpSpPr>
          <p:cxnSp>
            <p:nvCxnSpPr>
              <p:cNvPr id="81" name="Đường nối Thẳng 113">
                <a:extLst>
                  <a:ext uri="{FF2B5EF4-FFF2-40B4-BE49-F238E27FC236}">
                    <a16:creationId xmlns:a16="http://schemas.microsoft.com/office/drawing/2014/main" id="{870307EB-AC50-4361-93EE-2695918B2F21}"/>
                  </a:ext>
                </a:extLst>
              </p:cNvPr>
              <p:cNvCxnSpPr>
                <a:cxnSpLocks/>
                <a:stCxn id="109" idx="2"/>
                <a:endCxn id="83" idx="0"/>
              </p:cNvCxnSpPr>
              <p:nvPr/>
            </p:nvCxnSpPr>
            <p:spPr>
              <a:xfrm flipH="1">
                <a:off x="2980890" y="2762443"/>
                <a:ext cx="630572" cy="668492"/>
              </a:xfrm>
              <a:prstGeom prst="line">
                <a:avLst/>
              </a:prstGeom>
              <a:noFill/>
              <a:ln w="28575" cap="flat" cmpd="sng" algn="ctr">
                <a:solidFill>
                  <a:srgbClr val="4472C4"/>
                </a:solidFill>
                <a:prstDash val="solid"/>
                <a:miter lim="800000"/>
              </a:ln>
              <a:effectLst/>
            </p:spPr>
          </p:cxnSp>
          <p:cxnSp>
            <p:nvCxnSpPr>
              <p:cNvPr id="82" name="Đường nối Thẳng 114">
                <a:extLst>
                  <a:ext uri="{FF2B5EF4-FFF2-40B4-BE49-F238E27FC236}">
                    <a16:creationId xmlns:a16="http://schemas.microsoft.com/office/drawing/2014/main" id="{639BFE05-6605-4453-B34C-0145B700A6C0}"/>
                  </a:ext>
                </a:extLst>
              </p:cNvPr>
              <p:cNvCxnSpPr>
                <a:cxnSpLocks/>
                <a:stCxn id="109" idx="2"/>
                <a:endCxn id="84" idx="0"/>
              </p:cNvCxnSpPr>
              <p:nvPr/>
            </p:nvCxnSpPr>
            <p:spPr>
              <a:xfrm>
                <a:off x="3611462" y="2762443"/>
                <a:ext cx="599814" cy="668492"/>
              </a:xfrm>
              <a:prstGeom prst="line">
                <a:avLst/>
              </a:prstGeom>
              <a:noFill/>
              <a:ln w="28575" cap="flat" cmpd="sng" algn="ctr">
                <a:solidFill>
                  <a:srgbClr val="4472C4"/>
                </a:solidFill>
                <a:prstDash val="solid"/>
                <a:miter lim="800000"/>
              </a:ln>
              <a:effectLst/>
            </p:spPr>
          </p:cxnSp>
          <p:sp>
            <p:nvSpPr>
              <p:cNvPr id="83" name="Hộp Văn bản 115">
                <a:extLst>
                  <a:ext uri="{FF2B5EF4-FFF2-40B4-BE49-F238E27FC236}">
                    <a16:creationId xmlns:a16="http://schemas.microsoft.com/office/drawing/2014/main" id="{CD92A52E-655F-40B9-8174-D3346F6A52AF}"/>
                  </a:ext>
                </a:extLst>
              </p:cNvPr>
              <p:cNvSpPr txBox="1"/>
              <p:nvPr/>
            </p:nvSpPr>
            <p:spPr>
              <a:xfrm>
                <a:off x="2813110" y="3430935"/>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84" name="Hộp Văn bản 116">
                <a:extLst>
                  <a:ext uri="{FF2B5EF4-FFF2-40B4-BE49-F238E27FC236}">
                    <a16:creationId xmlns:a16="http://schemas.microsoft.com/office/drawing/2014/main" id="{72FAA26D-94DF-4854-A2D7-95975043061E}"/>
                  </a:ext>
                </a:extLst>
              </p:cNvPr>
              <p:cNvSpPr txBox="1"/>
              <p:nvPr/>
            </p:nvSpPr>
            <p:spPr>
              <a:xfrm>
                <a:off x="4043496" y="3430935"/>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sp>
          <p:nvSpPr>
            <p:cNvPr id="77" name="Hộp Văn bản 123">
              <a:extLst>
                <a:ext uri="{FF2B5EF4-FFF2-40B4-BE49-F238E27FC236}">
                  <a16:creationId xmlns:a16="http://schemas.microsoft.com/office/drawing/2014/main" id="{29D19C59-A3B6-43C4-AF07-1FA3D95E544C}"/>
                </a:ext>
              </a:extLst>
            </p:cNvPr>
            <p:cNvSpPr txBox="1"/>
            <p:nvPr/>
          </p:nvSpPr>
          <p:spPr>
            <a:xfrm>
              <a:off x="285572" y="2295366"/>
              <a:ext cx="2113330" cy="511459"/>
            </a:xfrm>
            <a:prstGeom prst="rect">
              <a:avLst/>
            </a:prstGeom>
            <a:noFill/>
          </p:spPr>
          <p:txBody>
            <a:bodyPr wrap="square" rtlCol="0">
              <a:spAutoFit/>
            </a:bodyPr>
            <a:lstStyle/>
            <a:p>
              <a:pPr>
                <a:buClrTx/>
                <a:buFontTx/>
                <a:buNone/>
              </a:pPr>
              <a:r>
                <a:rPr lang="en-US" sz="2000" kern="1200" dirty="0">
                  <a:solidFill>
                    <a:prstClr val="black"/>
                  </a:solidFill>
                  <a:latin typeface="+mn-lt"/>
                  <a:ea typeface="+mn-ea"/>
                  <a:cs typeface="+mn-cs"/>
                </a:rPr>
                <a:t>Con </a:t>
              </a:r>
              <a:r>
                <a:rPr lang="en-US" sz="2000" kern="1200" dirty="0" err="1">
                  <a:solidFill>
                    <a:prstClr val="black"/>
                  </a:solidFill>
                  <a:latin typeface="+mn-lt"/>
                  <a:ea typeface="+mn-ea"/>
                  <a:cs typeface="+mn-cs"/>
                </a:rPr>
                <a:t>đầu</a:t>
              </a:r>
              <a:endParaRPr lang="en-US" sz="2000" kern="1200" dirty="0">
                <a:solidFill>
                  <a:prstClr val="black"/>
                </a:solidFill>
                <a:latin typeface="+mn-lt"/>
                <a:ea typeface="+mn-ea"/>
                <a:cs typeface="+mn-cs"/>
              </a:endParaRPr>
            </a:p>
          </p:txBody>
        </p:sp>
        <p:sp>
          <p:nvSpPr>
            <p:cNvPr id="78" name="Hộp Văn bản 124">
              <a:extLst>
                <a:ext uri="{FF2B5EF4-FFF2-40B4-BE49-F238E27FC236}">
                  <a16:creationId xmlns:a16="http://schemas.microsoft.com/office/drawing/2014/main" id="{47779019-8417-458E-9310-2D429F9B328A}"/>
                </a:ext>
              </a:extLst>
            </p:cNvPr>
            <p:cNvSpPr txBox="1"/>
            <p:nvPr/>
          </p:nvSpPr>
          <p:spPr>
            <a:xfrm>
              <a:off x="139668" y="3395870"/>
              <a:ext cx="2597068" cy="511459"/>
            </a:xfrm>
            <a:prstGeom prst="rect">
              <a:avLst/>
            </a:prstGeom>
            <a:noFill/>
          </p:spPr>
          <p:txBody>
            <a:bodyPr wrap="square" rtlCol="0">
              <a:spAutoFit/>
            </a:bodyPr>
            <a:lstStyle/>
            <a:p>
              <a:pPr>
                <a:buClrTx/>
                <a:buFontTx/>
                <a:buNone/>
              </a:pPr>
              <a:r>
                <a:rPr lang="en-US" sz="2000" kern="1200" dirty="0">
                  <a:solidFill>
                    <a:prstClr val="black"/>
                  </a:solidFill>
                  <a:latin typeface="+mn-lt"/>
                  <a:ea typeface="+mn-ea"/>
                  <a:cs typeface="+mn-cs"/>
                </a:rPr>
                <a:t>Con </a:t>
              </a:r>
              <a:r>
                <a:rPr lang="en-US" sz="2000" kern="1200" dirty="0" err="1">
                  <a:solidFill>
                    <a:prstClr val="black"/>
                  </a:solidFill>
                  <a:latin typeface="+mn-lt"/>
                  <a:ea typeface="+mn-ea"/>
                  <a:cs typeface="+mn-cs"/>
                </a:rPr>
                <a:t>thứ</a:t>
              </a:r>
              <a:r>
                <a:rPr lang="en-US" sz="2000" kern="1200" dirty="0">
                  <a:solidFill>
                    <a:prstClr val="black"/>
                  </a:solidFill>
                  <a:latin typeface="+mn-lt"/>
                  <a:ea typeface="+mn-ea"/>
                  <a:cs typeface="+mn-cs"/>
                </a:rPr>
                <a:t> </a:t>
              </a:r>
              <a:r>
                <a:rPr lang="en-US" sz="2000" kern="1200" dirty="0" err="1">
                  <a:solidFill>
                    <a:prstClr val="black"/>
                  </a:solidFill>
                  <a:latin typeface="+mn-lt"/>
                  <a:ea typeface="+mn-ea"/>
                  <a:cs typeface="+mn-cs"/>
                </a:rPr>
                <a:t>hai</a:t>
              </a:r>
              <a:endParaRPr lang="en-US" sz="2000" kern="1200" dirty="0">
                <a:solidFill>
                  <a:prstClr val="black"/>
                </a:solidFill>
                <a:latin typeface="+mn-lt"/>
                <a:ea typeface="+mn-ea"/>
                <a:cs typeface="+mn-cs"/>
              </a:endParaRPr>
            </a:p>
          </p:txBody>
        </p:sp>
        <p:sp>
          <p:nvSpPr>
            <p:cNvPr id="79" name="Hộp Văn bản 125">
              <a:extLst>
                <a:ext uri="{FF2B5EF4-FFF2-40B4-BE49-F238E27FC236}">
                  <a16:creationId xmlns:a16="http://schemas.microsoft.com/office/drawing/2014/main" id="{54013C0D-884C-4FC1-BCF2-38F2474C08EE}"/>
                </a:ext>
              </a:extLst>
            </p:cNvPr>
            <p:cNvSpPr txBox="1"/>
            <p:nvPr/>
          </p:nvSpPr>
          <p:spPr>
            <a:xfrm>
              <a:off x="3205" y="4752103"/>
              <a:ext cx="2607526" cy="550530"/>
            </a:xfrm>
            <a:prstGeom prst="rect">
              <a:avLst/>
            </a:prstGeom>
            <a:noFill/>
          </p:spPr>
          <p:txBody>
            <a:bodyPr wrap="square" rtlCol="0">
              <a:spAutoFit/>
            </a:bodyPr>
            <a:lstStyle/>
            <a:p>
              <a:pPr>
                <a:buClrTx/>
                <a:buFontTx/>
                <a:buNone/>
              </a:pPr>
              <a:r>
                <a:rPr lang="en-US" sz="2000" kern="1200" dirty="0">
                  <a:solidFill>
                    <a:prstClr val="black"/>
                  </a:solidFill>
                  <a:latin typeface="+mn-lt"/>
                  <a:ea typeface="+mn-ea"/>
                  <a:cs typeface="+mn-cs"/>
                </a:rPr>
                <a:t>Con </a:t>
              </a:r>
              <a:r>
                <a:rPr lang="en-US" sz="2000" kern="1200" dirty="0" err="1">
                  <a:solidFill>
                    <a:prstClr val="black"/>
                  </a:solidFill>
                  <a:latin typeface="+mn-lt"/>
                  <a:ea typeface="+mn-ea"/>
                  <a:cs typeface="+mn-cs"/>
                </a:rPr>
                <a:t>thứ</a:t>
              </a:r>
              <a:r>
                <a:rPr lang="en-US" sz="2000" kern="1200" dirty="0">
                  <a:solidFill>
                    <a:prstClr val="black"/>
                  </a:solidFill>
                  <a:latin typeface="+mn-lt"/>
                  <a:ea typeface="+mn-ea"/>
                  <a:cs typeface="+mn-cs"/>
                </a:rPr>
                <a:t> </a:t>
              </a:r>
              <a:r>
                <a:rPr lang="en-US" sz="2000" kern="1200" dirty="0" err="1">
                  <a:solidFill>
                    <a:prstClr val="black"/>
                  </a:solidFill>
                  <a:latin typeface="+mn-lt"/>
                  <a:ea typeface="+mn-ea"/>
                  <a:cs typeface="+mn-cs"/>
                </a:rPr>
                <a:t>ba</a:t>
              </a:r>
              <a:endParaRPr lang="en-US" sz="2000" kern="1200" dirty="0">
                <a:solidFill>
                  <a:prstClr val="black"/>
                </a:solidFill>
                <a:latin typeface="+mn-lt"/>
                <a:ea typeface="+mn-ea"/>
                <a:cs typeface="+mn-cs"/>
              </a:endParaRPr>
            </a:p>
          </p:txBody>
        </p:sp>
        <p:sp>
          <p:nvSpPr>
            <p:cNvPr id="80" name="Hộp Văn bản 2">
              <a:extLst>
                <a:ext uri="{FF2B5EF4-FFF2-40B4-BE49-F238E27FC236}">
                  <a16:creationId xmlns:a16="http://schemas.microsoft.com/office/drawing/2014/main" id="{09BFDF62-9DE2-4105-A5A5-E87007E2377D}"/>
                </a:ext>
              </a:extLst>
            </p:cNvPr>
            <p:cNvSpPr txBox="1"/>
            <p:nvPr/>
          </p:nvSpPr>
          <p:spPr>
            <a:xfrm>
              <a:off x="4567401" y="918227"/>
              <a:ext cx="1249608" cy="400110"/>
            </a:xfrm>
            <a:prstGeom prst="rect">
              <a:avLst/>
            </a:prstGeom>
            <a:noFill/>
          </p:spPr>
          <p:txBody>
            <a:bodyPr wrap="square" rtlCol="0">
              <a:spAutoFit/>
            </a:bodyPr>
            <a:lstStyle/>
            <a:p>
              <a:pPr>
                <a:buClrTx/>
                <a:buFontTx/>
                <a:buNone/>
              </a:pPr>
              <a:r>
                <a:rPr lang="en-US" sz="2000" kern="1200">
                  <a:solidFill>
                    <a:prstClr val="black"/>
                  </a:solidFill>
                  <a:latin typeface="+mn-lt"/>
                  <a:ea typeface="+mn-ea"/>
                  <a:cs typeface="+mn-cs"/>
                </a:rPr>
                <a:t>Gốc</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horizontal)">
                                      <p:cBhvr>
                                        <p:cTn id="7" dur="500"/>
                                        <p:tgtEl>
                                          <p:spTgt spid="2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randombar(horizontal)">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randombar(horizontal)">
                                      <p:cBhvr>
                                        <p:cTn id="15" dur="500"/>
                                        <p:tgtEl>
                                          <p:spTgt spid="27"/>
                                        </p:tgtEl>
                                      </p:cBhvr>
                                    </p:animEffect>
                                  </p:childTnLst>
                                </p:cTn>
                              </p:par>
                            </p:childTnLst>
                          </p:cTn>
                        </p:par>
                        <p:par>
                          <p:cTn id="16" fill="hold">
                            <p:stCondLst>
                              <p:cond delay="500"/>
                            </p:stCondLst>
                            <p:childTnLst>
                              <p:par>
                                <p:cTn id="17" presetID="53" presetClass="entr" presetSubtype="16" fill="hold" nodeType="after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p:cTn id="19" dur="500" fill="hold"/>
                                        <p:tgtEl>
                                          <p:spTgt spid="69"/>
                                        </p:tgtEl>
                                        <p:attrNameLst>
                                          <p:attrName>ppt_w</p:attrName>
                                        </p:attrNameLst>
                                      </p:cBhvr>
                                      <p:tavLst>
                                        <p:tav tm="0">
                                          <p:val>
                                            <p:fltVal val="0"/>
                                          </p:val>
                                        </p:tav>
                                        <p:tav tm="100000">
                                          <p:val>
                                            <p:strVal val="#ppt_w"/>
                                          </p:val>
                                        </p:tav>
                                      </p:tavLst>
                                    </p:anim>
                                    <p:anim calcmode="lin" valueType="num">
                                      <p:cBhvr>
                                        <p:cTn id="20" dur="500" fill="hold"/>
                                        <p:tgtEl>
                                          <p:spTgt spid="69"/>
                                        </p:tgtEl>
                                        <p:attrNameLst>
                                          <p:attrName>ppt_h</p:attrName>
                                        </p:attrNameLst>
                                      </p:cBhvr>
                                      <p:tavLst>
                                        <p:tav tm="0">
                                          <p:val>
                                            <p:fltVal val="0"/>
                                          </p:val>
                                        </p:tav>
                                        <p:tav tm="100000">
                                          <p:val>
                                            <p:strVal val="#ppt_h"/>
                                          </p:val>
                                        </p:tav>
                                      </p:tavLst>
                                    </p:anim>
                                    <p:animEffect transition="in" filter="fade">
                                      <p:cBhvr>
                                        <p:cTn id="21"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459"/>
        <p:cNvGrpSpPr/>
        <p:nvPr/>
      </p:nvGrpSpPr>
      <p:grpSpPr>
        <a:xfrm>
          <a:off x="0" y="0"/>
          <a:ext cx="0" cy="0"/>
          <a:chOff x="0" y="0"/>
          <a:chExt cx="0" cy="0"/>
        </a:xfrm>
      </p:grpSpPr>
      <p:sp>
        <p:nvSpPr>
          <p:cNvPr id="25" name="Google Shape;13946;p38">
            <a:extLst>
              <a:ext uri="{FF2B5EF4-FFF2-40B4-BE49-F238E27FC236}">
                <a16:creationId xmlns:a16="http://schemas.microsoft.com/office/drawing/2014/main" id="{51B48C98-E5DA-42F1-A919-214E54C0B28A}"/>
              </a:ext>
            </a:extLst>
          </p:cNvPr>
          <p:cNvSpPr/>
          <p:nvPr/>
        </p:nvSpPr>
        <p:spPr>
          <a:xfrm>
            <a:off x="3922615" y="434056"/>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26" name="Google Shape;13940;p38">
            <a:extLst>
              <a:ext uri="{FF2B5EF4-FFF2-40B4-BE49-F238E27FC236}">
                <a16:creationId xmlns:a16="http://schemas.microsoft.com/office/drawing/2014/main" id="{250BED2E-9325-494E-8BBA-AEC5CE4FA824}"/>
              </a:ext>
            </a:extLst>
          </p:cNvPr>
          <p:cNvSpPr txBox="1">
            <a:spLocks/>
          </p:cNvSpPr>
          <p:nvPr/>
        </p:nvSpPr>
        <p:spPr>
          <a:xfrm>
            <a:off x="3339829" y="552755"/>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mc:AlternateContent xmlns:mc="http://schemas.openxmlformats.org/markup-compatibility/2006">
        <mc:Choice xmlns:a14="http://schemas.microsoft.com/office/drawing/2010/main" Requires="a14">
          <p:sp>
            <p:nvSpPr>
              <p:cNvPr id="27" name="TextBox 26">
                <a:extLst>
                  <a:ext uri="{FF2B5EF4-FFF2-40B4-BE49-F238E27FC236}">
                    <a16:creationId xmlns:a16="http://schemas.microsoft.com/office/drawing/2014/main" id="{6A17E2A7-D8FE-42FA-BC6C-5ADC61EF9A39}"/>
                  </a:ext>
                </a:extLst>
              </p:cNvPr>
              <p:cNvSpPr txBox="1"/>
              <p:nvPr/>
            </p:nvSpPr>
            <p:spPr>
              <a:xfrm>
                <a:off x="458191" y="1332730"/>
                <a:ext cx="4389930" cy="3019673"/>
              </a:xfrm>
              <a:prstGeom prst="rect">
                <a:avLst/>
              </a:prstGeom>
              <a:noFill/>
            </p:spPr>
            <p:txBody>
              <a:bodyPr wrap="square" rtlCol="0">
                <a:spAutoFit/>
              </a:bodyPr>
              <a:lstStyle/>
              <a:p>
                <a:pPr marL="457200" lvl="0" indent="-457200">
                  <a:lnSpc>
                    <a:spcPct val="150000"/>
                  </a:lnSpc>
                  <a:buAutoNum type="alphaLcParenR"/>
                </a:pPr>
                <a14:m>
                  <m:oMath xmlns:m="http://schemas.openxmlformats.org/officeDocument/2006/math">
                    <m:r>
                      <m:rPr>
                        <m:sty m:val="p"/>
                      </m:rPr>
                      <a:rPr lang="en-US" sz="2200" i="0" smtClean="0"/>
                      <m:t>A</m:t>
                    </m:r>
                    <m:r>
                      <a:rPr lang="en-US" sz="2200" i="0" smtClean="0"/>
                      <m:t>={</m:t>
                    </m:r>
                    <m:r>
                      <m:rPr>
                        <m:sty m:val="p"/>
                      </m:rPr>
                      <a:rPr lang="en-US" sz="2200" i="0" smtClean="0"/>
                      <m:t>GGT</m:t>
                    </m:r>
                    <m:r>
                      <a:rPr lang="en-US" sz="2200" i="0" smtClean="0"/>
                      <m:t>;</m:t>
                    </m:r>
                    <m:r>
                      <m:rPr>
                        <m:sty m:val="p"/>
                      </m:rPr>
                      <a:rPr lang="en-US" sz="2200" i="0" smtClean="0"/>
                      <m:t>GTG</m:t>
                    </m:r>
                    <m:r>
                      <a:rPr lang="en-US" sz="2200" i="0" smtClean="0"/>
                      <m:t>;</m:t>
                    </m:r>
                    <m:r>
                      <m:rPr>
                        <m:sty m:val="p"/>
                      </m:rPr>
                      <a:rPr lang="en-US" sz="2200" i="0" smtClean="0"/>
                      <m:t>GTT</m:t>
                    </m:r>
                    <m:r>
                      <a:rPr lang="en-US" sz="2200" i="0" smtClean="0"/>
                      <m:t>;</m:t>
                    </m:r>
                    <m:r>
                      <m:rPr>
                        <m:sty m:val="p"/>
                      </m:rPr>
                      <a:rPr lang="en-US" sz="2200" i="0" smtClean="0"/>
                      <m:t>GGG</m:t>
                    </m:r>
                    <m:r>
                      <a:rPr lang="en-US" sz="2200" i="0" smtClean="0"/>
                      <m:t>}</m:t>
                    </m:r>
                  </m:oMath>
                </a14:m>
                <a:r>
                  <a:rPr lang="en-US" sz="2200" dirty="0"/>
                  <a:t>. </a:t>
                </a:r>
              </a:p>
              <a:p>
                <a:pPr lvl="0">
                  <a:lnSpc>
                    <a:spcPct val="150000"/>
                  </a:lnSpc>
                </a:pPr>
                <a14:m>
                  <m:oMath xmlns:m="http://schemas.openxmlformats.org/officeDocument/2006/math">
                    <m:r>
                      <a:rPr lang="en-US" sz="2200" b="0" i="1" smtClean="0">
                        <a:latin typeface="Cambria Math" panose="02040503050406030204" pitchFamily="18" charset="0"/>
                      </a:rPr>
                      <m:t>⇒</m:t>
                    </m:r>
                    <m:r>
                      <m:rPr>
                        <m:sty m:val="p"/>
                      </m:rPr>
                      <a:rPr lang="en-US" sz="2200" i="0"/>
                      <m:t>P</m:t>
                    </m:r>
                    <m:r>
                      <a:rPr lang="en-US" sz="2200" i="0"/>
                      <m:t>(</m:t>
                    </m:r>
                    <m:r>
                      <m:rPr>
                        <m:sty m:val="p"/>
                      </m:rPr>
                      <a:rPr lang="en-US" sz="2200" i="0"/>
                      <m:t>A</m:t>
                    </m:r>
                    <m:r>
                      <a:rPr lang="en-US" sz="2200" i="0"/>
                      <m:t>)=</m:t>
                    </m:r>
                    <m:f>
                      <m:fPr>
                        <m:ctrlPr>
                          <a:rPr lang="en-US" sz="2200"/>
                        </m:ctrlPr>
                      </m:fPr>
                      <m:num>
                        <m:r>
                          <a:rPr lang="en-US" sz="2200" i="0"/>
                          <m:t>4</m:t>
                        </m:r>
                      </m:num>
                      <m:den>
                        <m:r>
                          <a:rPr lang="en-US" sz="2200" i="0"/>
                          <m:t>8</m:t>
                        </m:r>
                      </m:den>
                    </m:f>
                    <m:r>
                      <a:rPr lang="en-US" sz="2200" i="0"/>
                      <m:t>=</m:t>
                    </m:r>
                    <m:f>
                      <m:fPr>
                        <m:ctrlPr>
                          <a:rPr lang="en-US" sz="2200"/>
                        </m:ctrlPr>
                      </m:fPr>
                      <m:num>
                        <m:r>
                          <a:rPr lang="en-US" sz="2200" i="0"/>
                          <m:t>1</m:t>
                        </m:r>
                      </m:num>
                      <m:den>
                        <m:r>
                          <a:rPr lang="en-US" sz="2200" i="0"/>
                          <m:t>2</m:t>
                        </m:r>
                      </m:den>
                    </m:f>
                  </m:oMath>
                </a14:m>
                <a:r>
                  <a:rPr lang="en-US" sz="2200" dirty="0"/>
                  <a:t>.</a:t>
                </a:r>
              </a:p>
              <a:p>
                <a:pPr lvl="0">
                  <a:lnSpc>
                    <a:spcPct val="150000"/>
                  </a:lnSpc>
                </a:pPr>
                <a:r>
                  <a:rPr lang="en-US" sz="2200" dirty="0"/>
                  <a:t>b) </a:t>
                </a:r>
                <a14:m>
                  <m:oMath xmlns:m="http://schemas.openxmlformats.org/officeDocument/2006/math">
                    <m:r>
                      <a:rPr lang="en-US" sz="2200" i="1"/>
                      <m:t>𝐵</m:t>
                    </m:r>
                    <m:r>
                      <a:rPr lang="en-US" sz="2200"/>
                      <m:t>={</m:t>
                    </m:r>
                  </m:oMath>
                </a14:m>
                <a:r>
                  <a:rPr lang="en-US" sz="2200" dirty="0"/>
                  <a:t> TGT; TTG; TTT; TGG; GGT; GTG; GTT </a:t>
                </a:r>
                <a14:m>
                  <m:oMath xmlns:m="http://schemas.openxmlformats.org/officeDocument/2006/math">
                    <m:r>
                      <a:rPr lang="en-US" sz="2200"/>
                      <m:t>}.</m:t>
                    </m:r>
                  </m:oMath>
                </a14:m>
                <a:endParaRPr lang="en-US" sz="2200" dirty="0"/>
              </a:p>
              <a:p>
                <a:pPr lvl="0">
                  <a:lnSpc>
                    <a:spcPct val="150000"/>
                  </a:lnSpc>
                </a:pPr>
                <a14:m>
                  <m:oMath xmlns:m="http://schemas.openxmlformats.org/officeDocument/2006/math">
                    <m:r>
                      <a:rPr lang="en-US" sz="2200" i="1">
                        <a:latin typeface="Cambria Math" panose="02040503050406030204" pitchFamily="18" charset="0"/>
                      </a:rPr>
                      <m:t>⇒</m:t>
                    </m:r>
                    <m:r>
                      <a:rPr lang="en-US" sz="2200" i="1"/>
                      <m:t>𝑃</m:t>
                    </m:r>
                    <m:r>
                      <a:rPr lang="en-US" sz="2200"/>
                      <m:t>(</m:t>
                    </m:r>
                    <m:r>
                      <a:rPr lang="en-US" sz="2200" i="1"/>
                      <m:t>𝐵</m:t>
                    </m:r>
                    <m:r>
                      <a:rPr lang="en-US" sz="2200"/>
                      <m:t>)=</m:t>
                    </m:r>
                    <m:f>
                      <m:fPr>
                        <m:ctrlPr>
                          <a:rPr lang="en-US" sz="2200" i="1"/>
                        </m:ctrlPr>
                      </m:fPr>
                      <m:num>
                        <m:r>
                          <a:rPr lang="en-US" sz="2200"/>
                          <m:t>7</m:t>
                        </m:r>
                      </m:num>
                      <m:den>
                        <m:r>
                          <a:rPr lang="en-US" sz="2200"/>
                          <m:t>8</m:t>
                        </m:r>
                      </m:den>
                    </m:f>
                  </m:oMath>
                </a14:m>
                <a:r>
                  <a:rPr lang="en-US" sz="2200" dirty="0"/>
                  <a:t>.</a:t>
                </a:r>
                <a:endParaRPr kumimoji="0" lang="en-US" sz="2200" b="0" i="0" u="none" strike="noStrike" kern="0" cap="none" spc="0" normalizeH="0" baseline="0" noProof="0" dirty="0">
                  <a:ln>
                    <a:noFill/>
                  </a:ln>
                  <a:solidFill>
                    <a:srgbClr val="000000"/>
                  </a:solidFill>
                  <a:effectLst/>
                  <a:uLnTx/>
                  <a:uFillTx/>
                  <a:sym typeface="Arial"/>
                </a:endParaRPr>
              </a:p>
            </p:txBody>
          </p:sp>
        </mc:Choice>
        <mc:Fallback>
          <p:sp>
            <p:nvSpPr>
              <p:cNvPr id="27" name="TextBox 26">
                <a:extLst>
                  <a:ext uri="{FF2B5EF4-FFF2-40B4-BE49-F238E27FC236}">
                    <a16:creationId xmlns:a16="http://schemas.microsoft.com/office/drawing/2014/main" id="{6A17E2A7-D8FE-42FA-BC6C-5ADC61EF9A39}"/>
                  </a:ext>
                </a:extLst>
              </p:cNvPr>
              <p:cNvSpPr txBox="1">
                <a:spLocks noRot="1" noChangeAspect="1" noMove="1" noResize="1" noEditPoints="1" noAdjustHandles="1" noChangeArrowheads="1" noChangeShapeType="1" noTextEdit="1"/>
              </p:cNvSpPr>
              <p:nvPr/>
            </p:nvSpPr>
            <p:spPr>
              <a:xfrm>
                <a:off x="458191" y="1332730"/>
                <a:ext cx="4389930" cy="3019673"/>
              </a:xfrm>
              <a:prstGeom prst="rect">
                <a:avLst/>
              </a:prstGeom>
              <a:blipFill>
                <a:blip r:embed="rId3"/>
                <a:stretch>
                  <a:fillRect l="-1806" b="-606"/>
                </a:stretch>
              </a:blipFill>
            </p:spPr>
            <p:txBody>
              <a:bodyPr/>
              <a:lstStyle/>
              <a:p>
                <a:r>
                  <a:rPr lang="en-US">
                    <a:noFill/>
                  </a:rPr>
                  <a:t> </a:t>
                </a:r>
              </a:p>
            </p:txBody>
          </p:sp>
        </mc:Fallback>
      </mc:AlternateContent>
      <p:grpSp>
        <p:nvGrpSpPr>
          <p:cNvPr id="47" name="Group 46">
            <a:extLst>
              <a:ext uri="{FF2B5EF4-FFF2-40B4-BE49-F238E27FC236}">
                <a16:creationId xmlns:a16="http://schemas.microsoft.com/office/drawing/2014/main" id="{F2D3A169-8E48-4BB2-B563-143AD6596325}"/>
              </a:ext>
            </a:extLst>
          </p:cNvPr>
          <p:cNvGrpSpPr/>
          <p:nvPr/>
        </p:nvGrpSpPr>
        <p:grpSpPr>
          <a:xfrm>
            <a:off x="3872014" y="1336391"/>
            <a:ext cx="4676557" cy="3088457"/>
            <a:chOff x="3205" y="918227"/>
            <a:chExt cx="7647207" cy="4384406"/>
          </a:xfrm>
        </p:grpSpPr>
        <p:grpSp>
          <p:nvGrpSpPr>
            <p:cNvPr id="48" name="Nhóm 128">
              <a:extLst>
                <a:ext uri="{FF2B5EF4-FFF2-40B4-BE49-F238E27FC236}">
                  <a16:creationId xmlns:a16="http://schemas.microsoft.com/office/drawing/2014/main" id="{8A145D9D-8944-4E89-9BAC-91FE1B3E9FC6}"/>
                </a:ext>
              </a:extLst>
            </p:cNvPr>
            <p:cNvGrpSpPr/>
            <p:nvPr/>
          </p:nvGrpSpPr>
          <p:grpSpPr>
            <a:xfrm>
              <a:off x="3519182" y="1452528"/>
              <a:ext cx="3157058" cy="1271332"/>
              <a:chOff x="3519182" y="1452528"/>
              <a:chExt cx="3157058" cy="1271332"/>
            </a:xfrm>
          </p:grpSpPr>
          <p:cxnSp>
            <p:nvCxnSpPr>
              <p:cNvPr id="124" name="Đường nối Thẳng 67">
                <a:extLst>
                  <a:ext uri="{FF2B5EF4-FFF2-40B4-BE49-F238E27FC236}">
                    <a16:creationId xmlns:a16="http://schemas.microsoft.com/office/drawing/2014/main" id="{1256F3C5-FF83-4A15-B372-1C2011166B26}"/>
                  </a:ext>
                </a:extLst>
              </p:cNvPr>
              <p:cNvCxnSpPr>
                <a:cxnSpLocks/>
              </p:cNvCxnSpPr>
              <p:nvPr/>
            </p:nvCxnSpPr>
            <p:spPr>
              <a:xfrm>
                <a:off x="5110293" y="1452528"/>
                <a:ext cx="1370204" cy="889233"/>
              </a:xfrm>
              <a:prstGeom prst="line">
                <a:avLst/>
              </a:prstGeom>
              <a:noFill/>
              <a:ln w="28575" cap="flat" cmpd="sng" algn="ctr">
                <a:solidFill>
                  <a:srgbClr val="4472C4"/>
                </a:solidFill>
                <a:prstDash val="solid"/>
                <a:miter lim="800000"/>
              </a:ln>
              <a:effectLst/>
            </p:spPr>
          </p:cxnSp>
          <p:grpSp>
            <p:nvGrpSpPr>
              <p:cNvPr id="125" name="Nhóm 126">
                <a:extLst>
                  <a:ext uri="{FF2B5EF4-FFF2-40B4-BE49-F238E27FC236}">
                    <a16:creationId xmlns:a16="http://schemas.microsoft.com/office/drawing/2014/main" id="{02D7C0F2-3959-46EA-80CD-85EE54CA53A7}"/>
                  </a:ext>
                </a:extLst>
              </p:cNvPr>
              <p:cNvGrpSpPr/>
              <p:nvPr/>
            </p:nvGrpSpPr>
            <p:grpSpPr>
              <a:xfrm>
                <a:off x="3519182" y="1452528"/>
                <a:ext cx="3157058" cy="1271332"/>
                <a:chOff x="3519182" y="1452528"/>
                <a:chExt cx="3157058" cy="1271332"/>
              </a:xfrm>
            </p:grpSpPr>
            <p:cxnSp>
              <p:nvCxnSpPr>
                <p:cNvPr id="126" name="Đường nối Thẳng 65">
                  <a:extLst>
                    <a:ext uri="{FF2B5EF4-FFF2-40B4-BE49-F238E27FC236}">
                      <a16:creationId xmlns:a16="http://schemas.microsoft.com/office/drawing/2014/main" id="{9E483EDD-C689-48E1-A3E3-E082CB726B2B}"/>
                    </a:ext>
                  </a:extLst>
                </p:cNvPr>
                <p:cNvCxnSpPr/>
                <p:nvPr/>
              </p:nvCxnSpPr>
              <p:spPr>
                <a:xfrm flipH="1">
                  <a:off x="3695351" y="1452528"/>
                  <a:ext cx="1434517" cy="889233"/>
                </a:xfrm>
                <a:prstGeom prst="line">
                  <a:avLst/>
                </a:prstGeom>
                <a:noFill/>
                <a:ln w="28575" cap="flat" cmpd="sng" algn="ctr">
                  <a:solidFill>
                    <a:srgbClr val="4472C4"/>
                  </a:solidFill>
                  <a:prstDash val="solid"/>
                  <a:miter lim="800000"/>
                </a:ln>
                <a:effectLst/>
              </p:spPr>
            </p:cxnSp>
            <p:sp>
              <p:nvSpPr>
                <p:cNvPr id="127" name="Hộp Văn bản 70">
                  <a:extLst>
                    <a:ext uri="{FF2B5EF4-FFF2-40B4-BE49-F238E27FC236}">
                      <a16:creationId xmlns:a16="http://schemas.microsoft.com/office/drawing/2014/main" id="{9F376CB6-02CC-4A96-8FC1-29C523C15B87}"/>
                    </a:ext>
                  </a:extLst>
                </p:cNvPr>
                <p:cNvSpPr txBox="1"/>
                <p:nvPr/>
              </p:nvSpPr>
              <p:spPr>
                <a:xfrm>
                  <a:off x="3519182" y="2323750"/>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128" name="Hộp Văn bản 71">
                  <a:extLst>
                    <a:ext uri="{FF2B5EF4-FFF2-40B4-BE49-F238E27FC236}">
                      <a16:creationId xmlns:a16="http://schemas.microsoft.com/office/drawing/2014/main" id="{B1CA9D86-07A6-4ABD-8B90-C42ACB6E9C65}"/>
                    </a:ext>
                  </a:extLst>
                </p:cNvPr>
                <p:cNvSpPr txBox="1"/>
                <p:nvPr/>
              </p:nvSpPr>
              <p:spPr>
                <a:xfrm>
                  <a:off x="6340680" y="2323750"/>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grpSp>
          <p:nvGrpSpPr>
            <p:cNvPr id="49" name="Nhóm 84">
              <a:extLst>
                <a:ext uri="{FF2B5EF4-FFF2-40B4-BE49-F238E27FC236}">
                  <a16:creationId xmlns:a16="http://schemas.microsoft.com/office/drawing/2014/main" id="{EE3C7FD2-FDB0-488D-AE8D-D1A7FDFEFDA9}"/>
                </a:ext>
              </a:extLst>
            </p:cNvPr>
            <p:cNvGrpSpPr/>
            <p:nvPr/>
          </p:nvGrpSpPr>
          <p:grpSpPr>
            <a:xfrm>
              <a:off x="2318864" y="3929474"/>
              <a:ext cx="1132515" cy="1297948"/>
              <a:chOff x="2315361" y="3850331"/>
              <a:chExt cx="1132515" cy="1297948"/>
            </a:xfrm>
          </p:grpSpPr>
          <p:cxnSp>
            <p:nvCxnSpPr>
              <p:cNvPr id="120" name="Đường nối Thẳng 77">
                <a:extLst>
                  <a:ext uri="{FF2B5EF4-FFF2-40B4-BE49-F238E27FC236}">
                    <a16:creationId xmlns:a16="http://schemas.microsoft.com/office/drawing/2014/main" id="{73BB875C-F732-4A02-A3BD-F6EDD1094C9B}"/>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121" name="Đường nối Thẳng 79">
                <a:extLst>
                  <a:ext uri="{FF2B5EF4-FFF2-40B4-BE49-F238E27FC236}">
                    <a16:creationId xmlns:a16="http://schemas.microsoft.com/office/drawing/2014/main" id="{C4E3EC0E-6264-4330-91AF-DA900342DF84}"/>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122" name="Hộp Văn bản 82">
                <a:extLst>
                  <a:ext uri="{FF2B5EF4-FFF2-40B4-BE49-F238E27FC236}">
                    <a16:creationId xmlns:a16="http://schemas.microsoft.com/office/drawing/2014/main" id="{1AFD7007-4937-4492-A2B9-A4F221BD1FBA}"/>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123" name="Hộp Văn bản 83">
                <a:extLst>
                  <a:ext uri="{FF2B5EF4-FFF2-40B4-BE49-F238E27FC236}">
                    <a16:creationId xmlns:a16="http://schemas.microsoft.com/office/drawing/2014/main" id="{470A636C-21EA-4B90-9161-29202A17E399}"/>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50" name="Nhóm 86">
              <a:extLst>
                <a:ext uri="{FF2B5EF4-FFF2-40B4-BE49-F238E27FC236}">
                  <a16:creationId xmlns:a16="http://schemas.microsoft.com/office/drawing/2014/main" id="{C0F02703-B930-40C9-9E54-2D1F9C02BDE5}"/>
                </a:ext>
              </a:extLst>
            </p:cNvPr>
            <p:cNvGrpSpPr/>
            <p:nvPr/>
          </p:nvGrpSpPr>
          <p:grpSpPr>
            <a:xfrm>
              <a:off x="3582451" y="3936144"/>
              <a:ext cx="1132515" cy="1297948"/>
              <a:chOff x="2315361" y="3850331"/>
              <a:chExt cx="1132515" cy="1297948"/>
            </a:xfrm>
          </p:grpSpPr>
          <p:cxnSp>
            <p:nvCxnSpPr>
              <p:cNvPr id="116" name="Đường nối Thẳng 87">
                <a:extLst>
                  <a:ext uri="{FF2B5EF4-FFF2-40B4-BE49-F238E27FC236}">
                    <a16:creationId xmlns:a16="http://schemas.microsoft.com/office/drawing/2014/main" id="{86CA4921-C27E-49DD-ACBC-41638F6302F6}"/>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117" name="Đường nối Thẳng 88">
                <a:extLst>
                  <a:ext uri="{FF2B5EF4-FFF2-40B4-BE49-F238E27FC236}">
                    <a16:creationId xmlns:a16="http://schemas.microsoft.com/office/drawing/2014/main" id="{091EAD9A-248F-4938-88A5-61AEEB040847}"/>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118" name="Hộp Văn bản 89">
                <a:extLst>
                  <a:ext uri="{FF2B5EF4-FFF2-40B4-BE49-F238E27FC236}">
                    <a16:creationId xmlns:a16="http://schemas.microsoft.com/office/drawing/2014/main" id="{AAB87004-7510-4E46-A593-72104DCFED02}"/>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119" name="Hộp Văn bản 90">
                <a:extLst>
                  <a:ext uri="{FF2B5EF4-FFF2-40B4-BE49-F238E27FC236}">
                    <a16:creationId xmlns:a16="http://schemas.microsoft.com/office/drawing/2014/main" id="{DEABC4D6-7278-4694-BCFA-50348305A5B5}"/>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51" name="Nhóm 91">
              <a:extLst>
                <a:ext uri="{FF2B5EF4-FFF2-40B4-BE49-F238E27FC236}">
                  <a16:creationId xmlns:a16="http://schemas.microsoft.com/office/drawing/2014/main" id="{3255044E-6AD5-4864-BF9F-29B0EDB9A899}"/>
                </a:ext>
              </a:extLst>
            </p:cNvPr>
            <p:cNvGrpSpPr/>
            <p:nvPr/>
          </p:nvGrpSpPr>
          <p:grpSpPr>
            <a:xfrm>
              <a:off x="5232635" y="3937533"/>
              <a:ext cx="1132515" cy="1297948"/>
              <a:chOff x="2315361" y="3850331"/>
              <a:chExt cx="1132515" cy="1297948"/>
            </a:xfrm>
          </p:grpSpPr>
          <p:cxnSp>
            <p:nvCxnSpPr>
              <p:cNvPr id="112" name="Đường nối Thẳng 92">
                <a:extLst>
                  <a:ext uri="{FF2B5EF4-FFF2-40B4-BE49-F238E27FC236}">
                    <a16:creationId xmlns:a16="http://schemas.microsoft.com/office/drawing/2014/main" id="{0F6F6F54-33F9-4872-89E6-8CC9F6769C66}"/>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113" name="Đường nối Thẳng 93">
                <a:extLst>
                  <a:ext uri="{FF2B5EF4-FFF2-40B4-BE49-F238E27FC236}">
                    <a16:creationId xmlns:a16="http://schemas.microsoft.com/office/drawing/2014/main" id="{B7A52DEF-B1BA-4010-8664-8C8F6254214E}"/>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114" name="Hộp Văn bản 94">
                <a:extLst>
                  <a:ext uri="{FF2B5EF4-FFF2-40B4-BE49-F238E27FC236}">
                    <a16:creationId xmlns:a16="http://schemas.microsoft.com/office/drawing/2014/main" id="{CB777AFF-B3FB-4FE7-8F9A-0C1A3ABD2B0E}"/>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115" name="Hộp Văn bản 95">
                <a:extLst>
                  <a:ext uri="{FF2B5EF4-FFF2-40B4-BE49-F238E27FC236}">
                    <a16:creationId xmlns:a16="http://schemas.microsoft.com/office/drawing/2014/main" id="{9F8A2CD5-D1B9-4DBD-9C96-188F555F3206}"/>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52" name="Nhóm 96">
              <a:extLst>
                <a:ext uri="{FF2B5EF4-FFF2-40B4-BE49-F238E27FC236}">
                  <a16:creationId xmlns:a16="http://schemas.microsoft.com/office/drawing/2014/main" id="{A8D6506D-4A29-4F6A-AF83-68876CD6B829}"/>
                </a:ext>
              </a:extLst>
            </p:cNvPr>
            <p:cNvGrpSpPr/>
            <p:nvPr/>
          </p:nvGrpSpPr>
          <p:grpSpPr>
            <a:xfrm>
              <a:off x="6517897" y="3915572"/>
              <a:ext cx="1132515" cy="1297948"/>
              <a:chOff x="2315361" y="3850331"/>
              <a:chExt cx="1132515" cy="1297948"/>
            </a:xfrm>
          </p:grpSpPr>
          <p:cxnSp>
            <p:nvCxnSpPr>
              <p:cNvPr id="67" name="Đường nối Thẳng 97">
                <a:extLst>
                  <a:ext uri="{FF2B5EF4-FFF2-40B4-BE49-F238E27FC236}">
                    <a16:creationId xmlns:a16="http://schemas.microsoft.com/office/drawing/2014/main" id="{9C0A2839-6272-4DC9-B148-CCA5232A85AE}"/>
                  </a:ext>
                </a:extLst>
              </p:cNvPr>
              <p:cNvCxnSpPr>
                <a:cxnSpLocks/>
              </p:cNvCxnSpPr>
              <p:nvPr/>
            </p:nvCxnSpPr>
            <p:spPr>
              <a:xfrm flipH="1">
                <a:off x="2491530" y="3850331"/>
                <a:ext cx="478173" cy="897838"/>
              </a:xfrm>
              <a:prstGeom prst="line">
                <a:avLst/>
              </a:prstGeom>
              <a:noFill/>
              <a:ln w="28575" cap="flat" cmpd="sng" algn="ctr">
                <a:solidFill>
                  <a:srgbClr val="4472C4"/>
                </a:solidFill>
                <a:prstDash val="solid"/>
                <a:miter lim="800000"/>
              </a:ln>
              <a:effectLst/>
            </p:spPr>
          </p:cxnSp>
          <p:cxnSp>
            <p:nvCxnSpPr>
              <p:cNvPr id="68" name="Đường nối Thẳng 98">
                <a:extLst>
                  <a:ext uri="{FF2B5EF4-FFF2-40B4-BE49-F238E27FC236}">
                    <a16:creationId xmlns:a16="http://schemas.microsoft.com/office/drawing/2014/main" id="{E93BF036-98EB-46E5-A84F-02CE60E4BD7C}"/>
                  </a:ext>
                </a:extLst>
              </p:cNvPr>
              <p:cNvCxnSpPr>
                <a:cxnSpLocks/>
              </p:cNvCxnSpPr>
              <p:nvPr/>
            </p:nvCxnSpPr>
            <p:spPr>
              <a:xfrm>
                <a:off x="2969703" y="3850331"/>
                <a:ext cx="318781" cy="897838"/>
              </a:xfrm>
              <a:prstGeom prst="line">
                <a:avLst/>
              </a:prstGeom>
              <a:noFill/>
              <a:ln w="28575" cap="flat" cmpd="sng" algn="ctr">
                <a:solidFill>
                  <a:srgbClr val="4472C4"/>
                </a:solidFill>
                <a:prstDash val="solid"/>
                <a:miter lim="800000"/>
              </a:ln>
              <a:effectLst/>
            </p:spPr>
          </p:cxnSp>
          <p:sp>
            <p:nvSpPr>
              <p:cNvPr id="110" name="Hộp Văn bản 99">
                <a:extLst>
                  <a:ext uri="{FF2B5EF4-FFF2-40B4-BE49-F238E27FC236}">
                    <a16:creationId xmlns:a16="http://schemas.microsoft.com/office/drawing/2014/main" id="{FC041E66-88AC-423D-9B79-0E0B32F68400}"/>
                  </a:ext>
                </a:extLst>
              </p:cNvPr>
              <p:cNvSpPr txBox="1"/>
              <p:nvPr/>
            </p:nvSpPr>
            <p:spPr>
              <a:xfrm>
                <a:off x="2315361"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111" name="Hộp Văn bản 100">
                <a:extLst>
                  <a:ext uri="{FF2B5EF4-FFF2-40B4-BE49-F238E27FC236}">
                    <a16:creationId xmlns:a16="http://schemas.microsoft.com/office/drawing/2014/main" id="{9C304110-4A4D-4808-980B-286D9A02049B}"/>
                  </a:ext>
                </a:extLst>
              </p:cNvPr>
              <p:cNvSpPr txBox="1"/>
              <p:nvPr/>
            </p:nvSpPr>
            <p:spPr>
              <a:xfrm>
                <a:off x="3095538" y="4748169"/>
                <a:ext cx="352338"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53" name="Nhóm 110">
              <a:extLst>
                <a:ext uri="{FF2B5EF4-FFF2-40B4-BE49-F238E27FC236}">
                  <a16:creationId xmlns:a16="http://schemas.microsoft.com/office/drawing/2014/main" id="{D5DA4F5C-C185-4F67-823D-B5C5A57710CA}"/>
                </a:ext>
              </a:extLst>
            </p:cNvPr>
            <p:cNvGrpSpPr/>
            <p:nvPr/>
          </p:nvGrpSpPr>
          <p:grpSpPr>
            <a:xfrm>
              <a:off x="2813110" y="2723860"/>
              <a:ext cx="1558957" cy="1107185"/>
              <a:chOff x="2813110" y="2723860"/>
              <a:chExt cx="1558957" cy="1107185"/>
            </a:xfrm>
          </p:grpSpPr>
          <p:cxnSp>
            <p:nvCxnSpPr>
              <p:cNvPr id="63" name="Đường nối Thẳng 73">
                <a:extLst>
                  <a:ext uri="{FF2B5EF4-FFF2-40B4-BE49-F238E27FC236}">
                    <a16:creationId xmlns:a16="http://schemas.microsoft.com/office/drawing/2014/main" id="{1989ED8E-14FD-4420-8A9D-EB31DD769CE6}"/>
                  </a:ext>
                </a:extLst>
              </p:cNvPr>
              <p:cNvCxnSpPr>
                <a:cxnSpLocks/>
                <a:stCxn id="127" idx="2"/>
                <a:endCxn id="65" idx="0"/>
              </p:cNvCxnSpPr>
              <p:nvPr/>
            </p:nvCxnSpPr>
            <p:spPr>
              <a:xfrm flipH="1">
                <a:off x="2980890" y="2723860"/>
                <a:ext cx="706072" cy="707075"/>
              </a:xfrm>
              <a:prstGeom prst="line">
                <a:avLst/>
              </a:prstGeom>
              <a:noFill/>
              <a:ln w="28575" cap="flat" cmpd="sng" algn="ctr">
                <a:solidFill>
                  <a:srgbClr val="4472C4"/>
                </a:solidFill>
                <a:prstDash val="solid"/>
                <a:miter lim="800000"/>
              </a:ln>
              <a:effectLst/>
            </p:spPr>
          </p:cxnSp>
          <p:cxnSp>
            <p:nvCxnSpPr>
              <p:cNvPr id="64" name="Đường nối Thẳng 75">
                <a:extLst>
                  <a:ext uri="{FF2B5EF4-FFF2-40B4-BE49-F238E27FC236}">
                    <a16:creationId xmlns:a16="http://schemas.microsoft.com/office/drawing/2014/main" id="{5E1C82C9-F774-4CA8-8AAC-09DD9F03AC2D}"/>
                  </a:ext>
                </a:extLst>
              </p:cNvPr>
              <p:cNvCxnSpPr>
                <a:cxnSpLocks/>
                <a:stCxn id="127" idx="2"/>
                <a:endCxn id="66" idx="0"/>
              </p:cNvCxnSpPr>
              <p:nvPr/>
            </p:nvCxnSpPr>
            <p:spPr>
              <a:xfrm>
                <a:off x="3686962" y="2723860"/>
                <a:ext cx="517325" cy="682394"/>
              </a:xfrm>
              <a:prstGeom prst="line">
                <a:avLst/>
              </a:prstGeom>
              <a:noFill/>
              <a:ln w="28575" cap="flat" cmpd="sng" algn="ctr">
                <a:solidFill>
                  <a:srgbClr val="4472C4"/>
                </a:solidFill>
                <a:prstDash val="solid"/>
                <a:miter lim="800000"/>
              </a:ln>
              <a:effectLst/>
            </p:spPr>
          </p:cxnSp>
          <p:sp>
            <p:nvSpPr>
              <p:cNvPr id="65" name="Hộp Văn bản 104">
                <a:extLst>
                  <a:ext uri="{FF2B5EF4-FFF2-40B4-BE49-F238E27FC236}">
                    <a16:creationId xmlns:a16="http://schemas.microsoft.com/office/drawing/2014/main" id="{05521A80-4112-45B1-848A-15BDF0257DDD}"/>
                  </a:ext>
                </a:extLst>
              </p:cNvPr>
              <p:cNvSpPr txBox="1"/>
              <p:nvPr/>
            </p:nvSpPr>
            <p:spPr>
              <a:xfrm>
                <a:off x="2813110" y="3430935"/>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66" name="Hộp Văn bản 106">
                <a:extLst>
                  <a:ext uri="{FF2B5EF4-FFF2-40B4-BE49-F238E27FC236}">
                    <a16:creationId xmlns:a16="http://schemas.microsoft.com/office/drawing/2014/main" id="{9089144D-F85B-4C78-AC87-11C818957C3C}"/>
                  </a:ext>
                </a:extLst>
              </p:cNvPr>
              <p:cNvSpPr txBox="1"/>
              <p:nvPr/>
            </p:nvSpPr>
            <p:spPr>
              <a:xfrm>
                <a:off x="4036507" y="3406254"/>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grpSp>
          <p:nvGrpSpPr>
            <p:cNvPr id="54" name="Nhóm 112">
              <a:extLst>
                <a:ext uri="{FF2B5EF4-FFF2-40B4-BE49-F238E27FC236}">
                  <a16:creationId xmlns:a16="http://schemas.microsoft.com/office/drawing/2014/main" id="{39276051-FB90-49C3-94E1-618B10E4552F}"/>
                </a:ext>
              </a:extLst>
            </p:cNvPr>
            <p:cNvGrpSpPr/>
            <p:nvPr/>
          </p:nvGrpSpPr>
          <p:grpSpPr>
            <a:xfrm>
              <a:off x="5710108" y="2723860"/>
              <a:ext cx="1565946" cy="1068602"/>
              <a:chOff x="2813110" y="2762443"/>
              <a:chExt cx="1565946" cy="1068602"/>
            </a:xfrm>
          </p:grpSpPr>
          <p:cxnSp>
            <p:nvCxnSpPr>
              <p:cNvPr id="59" name="Đường nối Thẳng 113">
                <a:extLst>
                  <a:ext uri="{FF2B5EF4-FFF2-40B4-BE49-F238E27FC236}">
                    <a16:creationId xmlns:a16="http://schemas.microsoft.com/office/drawing/2014/main" id="{B7D6AAFC-93FF-4D64-B295-9281DC12A797}"/>
                  </a:ext>
                </a:extLst>
              </p:cNvPr>
              <p:cNvCxnSpPr>
                <a:cxnSpLocks/>
                <a:stCxn id="128" idx="2"/>
                <a:endCxn id="61" idx="0"/>
              </p:cNvCxnSpPr>
              <p:nvPr/>
            </p:nvCxnSpPr>
            <p:spPr>
              <a:xfrm flipH="1">
                <a:off x="2980890" y="2762443"/>
                <a:ext cx="630572" cy="668492"/>
              </a:xfrm>
              <a:prstGeom prst="line">
                <a:avLst/>
              </a:prstGeom>
              <a:noFill/>
              <a:ln w="28575" cap="flat" cmpd="sng" algn="ctr">
                <a:solidFill>
                  <a:srgbClr val="4472C4"/>
                </a:solidFill>
                <a:prstDash val="solid"/>
                <a:miter lim="800000"/>
              </a:ln>
              <a:effectLst/>
            </p:spPr>
          </p:cxnSp>
          <p:cxnSp>
            <p:nvCxnSpPr>
              <p:cNvPr id="60" name="Đường nối Thẳng 114">
                <a:extLst>
                  <a:ext uri="{FF2B5EF4-FFF2-40B4-BE49-F238E27FC236}">
                    <a16:creationId xmlns:a16="http://schemas.microsoft.com/office/drawing/2014/main" id="{969092B3-B9C5-4177-B53A-1656B2758284}"/>
                  </a:ext>
                </a:extLst>
              </p:cNvPr>
              <p:cNvCxnSpPr>
                <a:cxnSpLocks/>
                <a:stCxn id="128" idx="2"/>
                <a:endCxn id="62" idx="0"/>
              </p:cNvCxnSpPr>
              <p:nvPr/>
            </p:nvCxnSpPr>
            <p:spPr>
              <a:xfrm>
                <a:off x="3611462" y="2762443"/>
                <a:ext cx="599814" cy="668492"/>
              </a:xfrm>
              <a:prstGeom prst="line">
                <a:avLst/>
              </a:prstGeom>
              <a:noFill/>
              <a:ln w="28575" cap="flat" cmpd="sng" algn="ctr">
                <a:solidFill>
                  <a:srgbClr val="4472C4"/>
                </a:solidFill>
                <a:prstDash val="solid"/>
                <a:miter lim="800000"/>
              </a:ln>
              <a:effectLst/>
            </p:spPr>
          </p:cxnSp>
          <p:sp>
            <p:nvSpPr>
              <p:cNvPr id="61" name="Hộp Văn bản 115">
                <a:extLst>
                  <a:ext uri="{FF2B5EF4-FFF2-40B4-BE49-F238E27FC236}">
                    <a16:creationId xmlns:a16="http://schemas.microsoft.com/office/drawing/2014/main" id="{596AD70E-9E55-4B76-B016-35ED261E18A2}"/>
                  </a:ext>
                </a:extLst>
              </p:cNvPr>
              <p:cNvSpPr txBox="1"/>
              <p:nvPr/>
            </p:nvSpPr>
            <p:spPr>
              <a:xfrm>
                <a:off x="2813110" y="3430935"/>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T</a:t>
                </a:r>
              </a:p>
            </p:txBody>
          </p:sp>
          <p:sp>
            <p:nvSpPr>
              <p:cNvPr id="62" name="Hộp Văn bản 116">
                <a:extLst>
                  <a:ext uri="{FF2B5EF4-FFF2-40B4-BE49-F238E27FC236}">
                    <a16:creationId xmlns:a16="http://schemas.microsoft.com/office/drawing/2014/main" id="{12E425CF-9A91-4847-852B-0901711895C9}"/>
                  </a:ext>
                </a:extLst>
              </p:cNvPr>
              <p:cNvSpPr txBox="1"/>
              <p:nvPr/>
            </p:nvSpPr>
            <p:spPr>
              <a:xfrm>
                <a:off x="4043496" y="3430935"/>
                <a:ext cx="335560" cy="400110"/>
              </a:xfrm>
              <a:prstGeom prst="rect">
                <a:avLst/>
              </a:prstGeom>
              <a:noFill/>
              <a:ln>
                <a:noFill/>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mn-lt"/>
                    <a:ea typeface="+mn-ea"/>
                    <a:cs typeface="+mn-cs"/>
                  </a:rPr>
                  <a:t>G</a:t>
                </a:r>
              </a:p>
            </p:txBody>
          </p:sp>
        </p:grpSp>
        <p:sp>
          <p:nvSpPr>
            <p:cNvPr id="55" name="Hộp Văn bản 123">
              <a:extLst>
                <a:ext uri="{FF2B5EF4-FFF2-40B4-BE49-F238E27FC236}">
                  <a16:creationId xmlns:a16="http://schemas.microsoft.com/office/drawing/2014/main" id="{488F1529-6D23-45F0-8EE5-9B1A3823CFB1}"/>
                </a:ext>
              </a:extLst>
            </p:cNvPr>
            <p:cNvSpPr txBox="1"/>
            <p:nvPr/>
          </p:nvSpPr>
          <p:spPr>
            <a:xfrm>
              <a:off x="285572" y="2295366"/>
              <a:ext cx="2113330" cy="511459"/>
            </a:xfrm>
            <a:prstGeom prst="rect">
              <a:avLst/>
            </a:prstGeom>
            <a:noFill/>
          </p:spPr>
          <p:txBody>
            <a:bodyPr wrap="square" rtlCol="0">
              <a:spAutoFit/>
            </a:bodyPr>
            <a:lstStyle/>
            <a:p>
              <a:pPr>
                <a:buClrTx/>
                <a:buFontTx/>
                <a:buNone/>
              </a:pPr>
              <a:r>
                <a:rPr lang="en-US" sz="2000" kern="1200" dirty="0">
                  <a:solidFill>
                    <a:prstClr val="black"/>
                  </a:solidFill>
                  <a:latin typeface="+mn-lt"/>
                  <a:ea typeface="+mn-ea"/>
                  <a:cs typeface="+mn-cs"/>
                </a:rPr>
                <a:t>Con </a:t>
              </a:r>
              <a:r>
                <a:rPr lang="en-US" sz="2000" kern="1200" dirty="0" err="1">
                  <a:solidFill>
                    <a:prstClr val="black"/>
                  </a:solidFill>
                  <a:latin typeface="+mn-lt"/>
                  <a:ea typeface="+mn-ea"/>
                  <a:cs typeface="+mn-cs"/>
                </a:rPr>
                <a:t>đầu</a:t>
              </a:r>
              <a:endParaRPr lang="en-US" sz="2000" kern="1200" dirty="0">
                <a:solidFill>
                  <a:prstClr val="black"/>
                </a:solidFill>
                <a:latin typeface="+mn-lt"/>
                <a:ea typeface="+mn-ea"/>
                <a:cs typeface="+mn-cs"/>
              </a:endParaRPr>
            </a:p>
          </p:txBody>
        </p:sp>
        <p:sp>
          <p:nvSpPr>
            <p:cNvPr id="56" name="Hộp Văn bản 124">
              <a:extLst>
                <a:ext uri="{FF2B5EF4-FFF2-40B4-BE49-F238E27FC236}">
                  <a16:creationId xmlns:a16="http://schemas.microsoft.com/office/drawing/2014/main" id="{775D73C9-0B2B-444E-92DE-528DEEAEDBCF}"/>
                </a:ext>
              </a:extLst>
            </p:cNvPr>
            <p:cNvSpPr txBox="1"/>
            <p:nvPr/>
          </p:nvSpPr>
          <p:spPr>
            <a:xfrm>
              <a:off x="139668" y="3395870"/>
              <a:ext cx="2597068" cy="511459"/>
            </a:xfrm>
            <a:prstGeom prst="rect">
              <a:avLst/>
            </a:prstGeom>
            <a:noFill/>
          </p:spPr>
          <p:txBody>
            <a:bodyPr wrap="square" rtlCol="0">
              <a:spAutoFit/>
            </a:bodyPr>
            <a:lstStyle/>
            <a:p>
              <a:pPr>
                <a:buClrTx/>
                <a:buFontTx/>
                <a:buNone/>
              </a:pPr>
              <a:r>
                <a:rPr lang="en-US" sz="2000" kern="1200" dirty="0">
                  <a:solidFill>
                    <a:prstClr val="black"/>
                  </a:solidFill>
                  <a:latin typeface="+mn-lt"/>
                  <a:ea typeface="+mn-ea"/>
                  <a:cs typeface="+mn-cs"/>
                </a:rPr>
                <a:t>Con </a:t>
              </a:r>
              <a:r>
                <a:rPr lang="en-US" sz="2000" kern="1200" dirty="0" err="1">
                  <a:solidFill>
                    <a:prstClr val="black"/>
                  </a:solidFill>
                  <a:latin typeface="+mn-lt"/>
                  <a:ea typeface="+mn-ea"/>
                  <a:cs typeface="+mn-cs"/>
                </a:rPr>
                <a:t>thứ</a:t>
              </a:r>
              <a:r>
                <a:rPr lang="en-US" sz="2000" kern="1200" dirty="0">
                  <a:solidFill>
                    <a:prstClr val="black"/>
                  </a:solidFill>
                  <a:latin typeface="+mn-lt"/>
                  <a:ea typeface="+mn-ea"/>
                  <a:cs typeface="+mn-cs"/>
                </a:rPr>
                <a:t> </a:t>
              </a:r>
              <a:r>
                <a:rPr lang="en-US" sz="2000" kern="1200" dirty="0" err="1">
                  <a:solidFill>
                    <a:prstClr val="black"/>
                  </a:solidFill>
                  <a:latin typeface="+mn-lt"/>
                  <a:ea typeface="+mn-ea"/>
                  <a:cs typeface="+mn-cs"/>
                </a:rPr>
                <a:t>hai</a:t>
              </a:r>
              <a:endParaRPr lang="en-US" sz="2000" kern="1200" dirty="0">
                <a:solidFill>
                  <a:prstClr val="black"/>
                </a:solidFill>
                <a:latin typeface="+mn-lt"/>
                <a:ea typeface="+mn-ea"/>
                <a:cs typeface="+mn-cs"/>
              </a:endParaRPr>
            </a:p>
          </p:txBody>
        </p:sp>
        <p:sp>
          <p:nvSpPr>
            <p:cNvPr id="57" name="Hộp Văn bản 125">
              <a:extLst>
                <a:ext uri="{FF2B5EF4-FFF2-40B4-BE49-F238E27FC236}">
                  <a16:creationId xmlns:a16="http://schemas.microsoft.com/office/drawing/2014/main" id="{9AB2B7AB-9C2E-4A7B-8E21-73ADBCC82832}"/>
                </a:ext>
              </a:extLst>
            </p:cNvPr>
            <p:cNvSpPr txBox="1"/>
            <p:nvPr/>
          </p:nvSpPr>
          <p:spPr>
            <a:xfrm>
              <a:off x="3205" y="4752103"/>
              <a:ext cx="2607526" cy="550530"/>
            </a:xfrm>
            <a:prstGeom prst="rect">
              <a:avLst/>
            </a:prstGeom>
            <a:noFill/>
          </p:spPr>
          <p:txBody>
            <a:bodyPr wrap="square" rtlCol="0">
              <a:spAutoFit/>
            </a:bodyPr>
            <a:lstStyle/>
            <a:p>
              <a:pPr>
                <a:buClrTx/>
                <a:buFontTx/>
                <a:buNone/>
              </a:pPr>
              <a:r>
                <a:rPr lang="en-US" sz="2000" kern="1200" dirty="0">
                  <a:solidFill>
                    <a:prstClr val="black"/>
                  </a:solidFill>
                  <a:latin typeface="+mn-lt"/>
                  <a:ea typeface="+mn-ea"/>
                  <a:cs typeface="+mn-cs"/>
                </a:rPr>
                <a:t>Con </a:t>
              </a:r>
              <a:r>
                <a:rPr lang="en-US" sz="2000" kern="1200" dirty="0" err="1">
                  <a:solidFill>
                    <a:prstClr val="black"/>
                  </a:solidFill>
                  <a:latin typeface="+mn-lt"/>
                  <a:ea typeface="+mn-ea"/>
                  <a:cs typeface="+mn-cs"/>
                </a:rPr>
                <a:t>thứ</a:t>
              </a:r>
              <a:r>
                <a:rPr lang="en-US" sz="2000" kern="1200" dirty="0">
                  <a:solidFill>
                    <a:prstClr val="black"/>
                  </a:solidFill>
                  <a:latin typeface="+mn-lt"/>
                  <a:ea typeface="+mn-ea"/>
                  <a:cs typeface="+mn-cs"/>
                </a:rPr>
                <a:t> </a:t>
              </a:r>
              <a:r>
                <a:rPr lang="en-US" sz="2000" kern="1200" dirty="0" err="1">
                  <a:solidFill>
                    <a:prstClr val="black"/>
                  </a:solidFill>
                  <a:latin typeface="+mn-lt"/>
                  <a:ea typeface="+mn-ea"/>
                  <a:cs typeface="+mn-cs"/>
                </a:rPr>
                <a:t>ba</a:t>
              </a:r>
              <a:endParaRPr lang="en-US" sz="2000" kern="1200" dirty="0">
                <a:solidFill>
                  <a:prstClr val="black"/>
                </a:solidFill>
                <a:latin typeface="+mn-lt"/>
                <a:ea typeface="+mn-ea"/>
                <a:cs typeface="+mn-cs"/>
              </a:endParaRPr>
            </a:p>
          </p:txBody>
        </p:sp>
        <p:sp>
          <p:nvSpPr>
            <p:cNvPr id="58" name="Hộp Văn bản 2">
              <a:extLst>
                <a:ext uri="{FF2B5EF4-FFF2-40B4-BE49-F238E27FC236}">
                  <a16:creationId xmlns:a16="http://schemas.microsoft.com/office/drawing/2014/main" id="{1B0D0898-6443-40C6-B110-102FD4B337DB}"/>
                </a:ext>
              </a:extLst>
            </p:cNvPr>
            <p:cNvSpPr txBox="1"/>
            <p:nvPr/>
          </p:nvSpPr>
          <p:spPr>
            <a:xfrm>
              <a:off x="4567401" y="918227"/>
              <a:ext cx="1249608" cy="400110"/>
            </a:xfrm>
            <a:prstGeom prst="rect">
              <a:avLst/>
            </a:prstGeom>
            <a:noFill/>
          </p:spPr>
          <p:txBody>
            <a:bodyPr wrap="square" rtlCol="0">
              <a:spAutoFit/>
            </a:bodyPr>
            <a:lstStyle/>
            <a:p>
              <a:pPr>
                <a:buClrTx/>
                <a:buFontTx/>
                <a:buNone/>
              </a:pPr>
              <a:r>
                <a:rPr lang="en-US" sz="2000" kern="1200">
                  <a:solidFill>
                    <a:prstClr val="black"/>
                  </a:solidFill>
                  <a:latin typeface="+mn-lt"/>
                  <a:ea typeface="+mn-ea"/>
                  <a:cs typeface="+mn-cs"/>
                </a:rPr>
                <a:t>Gốc</a:t>
              </a:r>
            </a:p>
          </p:txBody>
        </p:sp>
      </p:grpSp>
    </p:spTree>
    <p:extLst>
      <p:ext uri="{BB962C8B-B14F-4D97-AF65-F5344CB8AC3E}">
        <p14:creationId xmlns:p14="http://schemas.microsoft.com/office/powerpoint/2010/main" val="615930890"/>
      </p:ext>
    </p:extLst>
  </p:cSld>
  <p:clrMapOvr>
    <a:masterClrMapping/>
  </p:clrMapOvr>
  <mc:AlternateContent xmlns:mc="http://schemas.openxmlformats.org/markup-compatibility/2006">
    <mc:Choice xmlns:p159="http://schemas.microsoft.com/office/powerpoint/2015/09/main" Requires="p159">
      <p:transition spd="med">
        <p159:morph option="byChar"/>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horizontal)">
                                      <p:cBhvr>
                                        <p:cTn id="7" dur="500"/>
                                        <p:tgtEl>
                                          <p:spTgt spid="2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randombar(horizontal)">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27">
                                            <p:txEl>
                                              <p:pRg st="0" end="0"/>
                                            </p:txEl>
                                          </p:spTgt>
                                        </p:tgtEl>
                                        <p:attrNameLst>
                                          <p:attrName>style.visibility</p:attrName>
                                        </p:attrNameLst>
                                      </p:cBhvr>
                                      <p:to>
                                        <p:strVal val="visible"/>
                                      </p:to>
                                    </p:set>
                                    <p:anim calcmode="lin" valueType="num">
                                      <p:cBhvr additive="base">
                                        <p:cTn id="15"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27">
                                            <p:txEl>
                                              <p:pRg st="1" end="1"/>
                                            </p:txEl>
                                          </p:spTgt>
                                        </p:tgtEl>
                                        <p:attrNameLst>
                                          <p:attrName>style.visibility</p:attrName>
                                        </p:attrNameLst>
                                      </p:cBhvr>
                                      <p:to>
                                        <p:strVal val="visible"/>
                                      </p:to>
                                    </p:set>
                                    <p:anim calcmode="lin" valueType="num">
                                      <p:cBhvr additive="base">
                                        <p:cTn id="21" dur="500" fill="hold"/>
                                        <p:tgtEl>
                                          <p:spTgt spid="27">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7">
                                            <p:txEl>
                                              <p:pRg st="2" end="2"/>
                                            </p:txEl>
                                          </p:spTgt>
                                        </p:tgtEl>
                                        <p:attrNameLst>
                                          <p:attrName>style.visibility</p:attrName>
                                        </p:attrNameLst>
                                      </p:cBhvr>
                                      <p:to>
                                        <p:strVal val="visible"/>
                                      </p:to>
                                    </p:set>
                                    <p:anim calcmode="lin" valueType="num">
                                      <p:cBhvr additive="base">
                                        <p:cTn id="27" dur="500" fill="hold"/>
                                        <p:tgtEl>
                                          <p:spTgt spid="27">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7">
                                            <p:txEl>
                                              <p:pRg st="3" end="3"/>
                                            </p:txEl>
                                          </p:spTgt>
                                        </p:tgtEl>
                                        <p:attrNameLst>
                                          <p:attrName>style.visibility</p:attrName>
                                        </p:attrNameLst>
                                      </p:cBhvr>
                                      <p:to>
                                        <p:strVal val="visible"/>
                                      </p:to>
                                    </p:set>
                                    <p:anim calcmode="lin" valueType="num">
                                      <p:cBhvr additive="base">
                                        <p:cTn id="33" dur="500" fill="hold"/>
                                        <p:tgtEl>
                                          <p:spTgt spid="27">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7" grpId="0"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4335"/>
        <p:cNvGrpSpPr/>
        <p:nvPr/>
      </p:nvGrpSpPr>
      <p:grpSpPr>
        <a:xfrm>
          <a:off x="0" y="0"/>
          <a:ext cx="0" cy="0"/>
          <a:chOff x="0" y="0"/>
          <a:chExt cx="0" cy="0"/>
        </a:xfrm>
      </p:grpSpPr>
      <p:sp>
        <p:nvSpPr>
          <p:cNvPr id="14388" name="Google Shape;14388;p54"/>
          <p:cNvSpPr txBox="1">
            <a:spLocks noGrp="1"/>
          </p:cNvSpPr>
          <p:nvPr>
            <p:ph type="title"/>
          </p:nvPr>
        </p:nvSpPr>
        <p:spPr>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latin typeface="+mn-lt"/>
              </a:rPr>
              <a:t>Bài 9.8 (SGK –tr86)</a:t>
            </a:r>
            <a:endParaRPr sz="2400" b="1" dirty="0">
              <a:latin typeface="+mn-lt"/>
            </a:endParaRPr>
          </a:p>
        </p:txBody>
      </p:sp>
      <p:sp>
        <p:nvSpPr>
          <p:cNvPr id="122" name="Google Shape;13941;p38">
            <a:extLst>
              <a:ext uri="{FF2B5EF4-FFF2-40B4-BE49-F238E27FC236}">
                <a16:creationId xmlns:a16="http://schemas.microsoft.com/office/drawing/2014/main" id="{A43134D0-9FF4-4B24-8389-5D84CE94CF7B}"/>
              </a:ext>
            </a:extLst>
          </p:cNvPr>
          <p:cNvSpPr txBox="1">
            <a:spLocks/>
          </p:cNvSpPr>
          <p:nvPr/>
        </p:nvSpPr>
        <p:spPr>
          <a:xfrm>
            <a:off x="720000" y="1152395"/>
            <a:ext cx="7704000" cy="189143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en-US" sz="2200" dirty="0" err="1"/>
              <a:t>Một</a:t>
            </a:r>
            <a:r>
              <a:rPr lang="en-US" sz="2200" dirty="0"/>
              <a:t> </a:t>
            </a:r>
            <a:r>
              <a:rPr lang="en-US" sz="2200" dirty="0" err="1"/>
              <a:t>chiếc</a:t>
            </a:r>
            <a:r>
              <a:rPr lang="en-US" sz="2200" dirty="0"/>
              <a:t> </a:t>
            </a:r>
            <a:r>
              <a:rPr lang="en-US" sz="2200" dirty="0" err="1"/>
              <a:t>hộp</a:t>
            </a:r>
            <a:r>
              <a:rPr lang="en-US" sz="2200" dirty="0"/>
              <a:t> </a:t>
            </a:r>
            <a:r>
              <a:rPr lang="en-US" sz="2200" dirty="0" err="1"/>
              <a:t>đựng</a:t>
            </a:r>
            <a:r>
              <a:rPr lang="en-US" sz="2200" dirty="0"/>
              <a:t> 6 </a:t>
            </a:r>
            <a:r>
              <a:rPr lang="en-US" sz="2200" dirty="0" err="1"/>
              <a:t>viên</a:t>
            </a:r>
            <a:r>
              <a:rPr lang="en-US" sz="2200" dirty="0"/>
              <a:t> bi </a:t>
            </a:r>
            <a:r>
              <a:rPr lang="en-US" sz="2200" dirty="0" err="1"/>
              <a:t>trắng</a:t>
            </a:r>
            <a:r>
              <a:rPr lang="en-US" sz="2200" dirty="0"/>
              <a:t>, 4 </a:t>
            </a:r>
            <a:r>
              <a:rPr lang="en-US" sz="2200" dirty="0" err="1"/>
              <a:t>viên</a:t>
            </a:r>
            <a:r>
              <a:rPr lang="en-US" sz="2200" dirty="0"/>
              <a:t> bi </a:t>
            </a:r>
            <a:r>
              <a:rPr lang="en-US" sz="2200" dirty="0" err="1"/>
              <a:t>đỏ</a:t>
            </a:r>
            <a:r>
              <a:rPr lang="en-US" sz="2200" dirty="0"/>
              <a:t> </a:t>
            </a:r>
            <a:r>
              <a:rPr lang="en-US" sz="2200" dirty="0" err="1"/>
              <a:t>và</a:t>
            </a:r>
            <a:r>
              <a:rPr lang="en-US" sz="2200" dirty="0"/>
              <a:t> 2 </a:t>
            </a:r>
            <a:r>
              <a:rPr lang="en-US" sz="2200" dirty="0" err="1"/>
              <a:t>viên</a:t>
            </a:r>
            <a:r>
              <a:rPr lang="en-US" sz="2200" dirty="0"/>
              <a:t> bi </a:t>
            </a:r>
            <a:r>
              <a:rPr lang="en-US" sz="2200" dirty="0" err="1"/>
              <a:t>đen</a:t>
            </a:r>
            <a:r>
              <a:rPr lang="en-US" sz="2200" dirty="0"/>
              <a:t>. </a:t>
            </a:r>
            <a:r>
              <a:rPr lang="en-US" sz="2200" dirty="0" err="1"/>
              <a:t>Chọn</a:t>
            </a:r>
            <a:r>
              <a:rPr lang="en-US" sz="2200" dirty="0"/>
              <a:t> </a:t>
            </a:r>
            <a:r>
              <a:rPr lang="en-US" sz="2200" dirty="0" err="1"/>
              <a:t>ngẫu</a:t>
            </a:r>
            <a:r>
              <a:rPr lang="en-US" sz="2200" dirty="0"/>
              <a:t> </a:t>
            </a:r>
            <a:r>
              <a:rPr lang="en-US" sz="2200" dirty="0" err="1"/>
              <a:t>nhiên</a:t>
            </a:r>
            <a:r>
              <a:rPr lang="en-US" sz="2200" dirty="0"/>
              <a:t> ra 6 </a:t>
            </a:r>
            <a:r>
              <a:rPr lang="en-US" sz="2200" dirty="0" err="1"/>
              <a:t>viên</a:t>
            </a:r>
            <a:r>
              <a:rPr lang="en-US" sz="2200" dirty="0"/>
              <a:t> bi. </a:t>
            </a:r>
            <a:r>
              <a:rPr lang="en-US" sz="2200" dirty="0" err="1"/>
              <a:t>Tính</a:t>
            </a:r>
            <a:r>
              <a:rPr lang="en-US" sz="2200" dirty="0"/>
              <a:t> </a:t>
            </a:r>
            <a:r>
              <a:rPr lang="en-US" sz="2200" dirty="0" err="1"/>
              <a:t>xác</a:t>
            </a:r>
            <a:r>
              <a:rPr lang="en-US" sz="2200" dirty="0"/>
              <a:t> </a:t>
            </a:r>
            <a:r>
              <a:rPr lang="en-US" sz="2200" dirty="0" err="1"/>
              <a:t>suất</a:t>
            </a:r>
            <a:r>
              <a:rPr lang="en-US" sz="2200" dirty="0"/>
              <a:t> </a:t>
            </a:r>
            <a:r>
              <a:rPr lang="en-US" sz="2200" dirty="0" err="1"/>
              <a:t>để</a:t>
            </a:r>
            <a:r>
              <a:rPr lang="en-US" sz="2200" dirty="0"/>
              <a:t> </a:t>
            </a:r>
            <a:r>
              <a:rPr lang="en-US" sz="2200" dirty="0" err="1"/>
              <a:t>trong</a:t>
            </a:r>
            <a:r>
              <a:rPr lang="en-US" sz="2200" dirty="0"/>
              <a:t> 6 </a:t>
            </a:r>
            <a:r>
              <a:rPr lang="en-US" sz="2200" dirty="0" err="1"/>
              <a:t>viên</a:t>
            </a:r>
            <a:r>
              <a:rPr lang="en-US" sz="2200" dirty="0"/>
              <a:t> bi </a:t>
            </a:r>
            <a:r>
              <a:rPr lang="en-US" sz="2200" dirty="0" err="1"/>
              <a:t>đó</a:t>
            </a:r>
            <a:r>
              <a:rPr lang="en-US" sz="2200" dirty="0"/>
              <a:t> </a:t>
            </a:r>
            <a:r>
              <a:rPr lang="en-US" sz="2200" dirty="0" err="1"/>
              <a:t>có</a:t>
            </a:r>
            <a:r>
              <a:rPr lang="en-US" sz="2200" dirty="0"/>
              <a:t> 3 </a:t>
            </a:r>
            <a:r>
              <a:rPr lang="en-US" sz="2200" dirty="0" err="1"/>
              <a:t>viên</a:t>
            </a:r>
            <a:r>
              <a:rPr lang="en-US" sz="2200" dirty="0"/>
              <a:t> bi </a:t>
            </a:r>
            <a:r>
              <a:rPr lang="en-US" sz="2200" dirty="0" err="1"/>
              <a:t>trắng</a:t>
            </a:r>
            <a:r>
              <a:rPr lang="en-US" sz="2200" dirty="0"/>
              <a:t>, 2 </a:t>
            </a:r>
            <a:r>
              <a:rPr lang="en-US" sz="2200" dirty="0" err="1"/>
              <a:t>viên</a:t>
            </a:r>
            <a:r>
              <a:rPr lang="en-US" sz="2200" dirty="0"/>
              <a:t> bi </a:t>
            </a:r>
            <a:r>
              <a:rPr lang="en-US" sz="2200" dirty="0" err="1"/>
              <a:t>đỏ</a:t>
            </a:r>
            <a:r>
              <a:rPr lang="en-US" sz="2200" dirty="0"/>
              <a:t> </a:t>
            </a:r>
            <a:r>
              <a:rPr lang="en-US" sz="2200" dirty="0" err="1"/>
              <a:t>và</a:t>
            </a:r>
            <a:r>
              <a:rPr lang="en-US" sz="2200" dirty="0"/>
              <a:t> 1 </a:t>
            </a:r>
            <a:r>
              <a:rPr lang="en-US" sz="2200" dirty="0" err="1"/>
              <a:t>viên</a:t>
            </a:r>
            <a:r>
              <a:rPr lang="en-US" sz="2200" dirty="0"/>
              <a:t> bi </a:t>
            </a:r>
            <a:r>
              <a:rPr lang="en-US" sz="2200" dirty="0" err="1"/>
              <a:t>đen</a:t>
            </a:r>
            <a:r>
              <a:rPr lang="en-US" sz="2200" dirty="0"/>
              <a:t>.</a:t>
            </a:r>
          </a:p>
        </p:txBody>
      </p:sp>
      <p:sp>
        <p:nvSpPr>
          <p:cNvPr id="3" name="Oval 2">
            <a:extLst>
              <a:ext uri="{FF2B5EF4-FFF2-40B4-BE49-F238E27FC236}">
                <a16:creationId xmlns:a16="http://schemas.microsoft.com/office/drawing/2014/main" id="{65E7F58B-AA4F-4E65-8F50-AF2012D40327}"/>
              </a:ext>
            </a:extLst>
          </p:cNvPr>
          <p:cNvSpPr/>
          <p:nvPr/>
        </p:nvSpPr>
        <p:spPr>
          <a:xfrm>
            <a:off x="3682653" y="3612373"/>
            <a:ext cx="576197" cy="572700"/>
          </a:xfrm>
          <a:prstGeom prst="ellipse">
            <a:avLst/>
          </a:prstGeom>
          <a:solidFill>
            <a:schemeClr val="accent6"/>
          </a:solidFill>
          <a:ln>
            <a:solidFill>
              <a:schemeClr val="accent6">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D49329-6F72-4A70-A5CD-6E98374498CE}"/>
              </a:ext>
            </a:extLst>
          </p:cNvPr>
          <p:cNvSpPr/>
          <p:nvPr/>
        </p:nvSpPr>
        <p:spPr>
          <a:xfrm>
            <a:off x="4415426" y="3717281"/>
            <a:ext cx="576197" cy="5727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5C49C874-FDA5-49B8-91AD-C8BB1CDC7F26}"/>
              </a:ext>
            </a:extLst>
          </p:cNvPr>
          <p:cNvSpPr/>
          <p:nvPr/>
        </p:nvSpPr>
        <p:spPr>
          <a:xfrm>
            <a:off x="5148199" y="3617072"/>
            <a:ext cx="576197" cy="572700"/>
          </a:xfrm>
          <a:prstGeom prst="ellipse">
            <a:avLst/>
          </a:prstGeom>
          <a:solidFill>
            <a:schemeClr val="accent5">
              <a:lumMod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18782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388"/>
                                        </p:tgtEl>
                                        <p:attrNameLst>
                                          <p:attrName>style.visibility</p:attrName>
                                        </p:attrNameLst>
                                      </p:cBhvr>
                                      <p:to>
                                        <p:strVal val="visible"/>
                                      </p:to>
                                    </p:set>
                                    <p:anim calcmode="lin" valueType="num">
                                      <p:cBhvr additive="base">
                                        <p:cTn id="7" dur="500" fill="hold"/>
                                        <p:tgtEl>
                                          <p:spTgt spid="14388"/>
                                        </p:tgtEl>
                                        <p:attrNameLst>
                                          <p:attrName>ppt_x</p:attrName>
                                        </p:attrNameLst>
                                      </p:cBhvr>
                                      <p:tavLst>
                                        <p:tav tm="0">
                                          <p:val>
                                            <p:strVal val="#ppt_x"/>
                                          </p:val>
                                        </p:tav>
                                        <p:tav tm="100000">
                                          <p:val>
                                            <p:strVal val="#ppt_x"/>
                                          </p:val>
                                        </p:tav>
                                      </p:tavLst>
                                    </p:anim>
                                    <p:anim calcmode="lin" valueType="num">
                                      <p:cBhvr additive="base">
                                        <p:cTn id="8" dur="500" fill="hold"/>
                                        <p:tgtEl>
                                          <p:spTgt spid="1438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2">
                                            <p:txEl>
                                              <p:pRg st="0" end="0"/>
                                            </p:txEl>
                                          </p:spTgt>
                                        </p:tgtEl>
                                        <p:attrNameLst>
                                          <p:attrName>style.visibility</p:attrName>
                                        </p:attrNameLst>
                                      </p:cBhvr>
                                      <p:to>
                                        <p:strVal val="visible"/>
                                      </p:to>
                                    </p:set>
                                    <p:anim calcmode="lin" valueType="num">
                                      <p:cBhvr additive="base">
                                        <p:cTn id="13" dur="500" fill="hold"/>
                                        <p:tgtEl>
                                          <p:spTgt spid="12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22">
                                            <p:txEl>
                                              <p:pRg st="0" end="0"/>
                                            </p:txEl>
                                          </p:spTgt>
                                        </p:tgtEl>
                                        <p:attrNameLst>
                                          <p:attrName>ppt_y</p:attrName>
                                        </p:attrNameLst>
                                      </p:cBhvr>
                                      <p:tavLst>
                                        <p:tav tm="0">
                                          <p:val>
                                            <p:strVal val="1+#ppt_h/2"/>
                                          </p:val>
                                        </p:tav>
                                        <p:tav tm="100000">
                                          <p:val>
                                            <p:strVal val="#ppt_y"/>
                                          </p:val>
                                        </p:tav>
                                      </p:tavLst>
                                    </p:anim>
                                  </p:childTnLst>
                                </p:cTn>
                              </p:par>
                            </p:childTnLst>
                          </p:cTn>
                        </p:par>
                        <p:par>
                          <p:cTn id="15" fill="hold">
                            <p:stCondLst>
                              <p:cond delay="500"/>
                            </p:stCondLst>
                            <p:childTnLst>
                              <p:par>
                                <p:cTn id="16" presetID="14" presetClass="entr" presetSubtype="1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randombar(horizontal)">
                                      <p:cBhvr>
                                        <p:cTn id="18" dur="500"/>
                                        <p:tgtEl>
                                          <p:spTgt spid="3"/>
                                        </p:tgtEl>
                                      </p:cBhvr>
                                    </p:animEffect>
                                  </p:childTnLst>
                                </p:cTn>
                              </p:par>
                            </p:childTnLst>
                          </p:cTn>
                        </p:par>
                        <p:par>
                          <p:cTn id="19" fill="hold">
                            <p:stCondLst>
                              <p:cond delay="1000"/>
                            </p:stCondLst>
                            <p:childTnLst>
                              <p:par>
                                <p:cTn id="20" presetID="14" presetClass="entr" presetSubtype="1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randombar(horizontal)">
                                      <p:cBhvr>
                                        <p:cTn id="22" dur="500"/>
                                        <p:tgtEl>
                                          <p:spTgt spid="7"/>
                                        </p:tgtEl>
                                      </p:cBhvr>
                                    </p:animEffect>
                                  </p:childTnLst>
                                </p:cTn>
                              </p:par>
                            </p:childTnLst>
                          </p:cTn>
                        </p:par>
                        <p:par>
                          <p:cTn id="23" fill="hold">
                            <p:stCondLst>
                              <p:cond delay="1500"/>
                            </p:stCondLst>
                            <p:childTnLst>
                              <p:par>
                                <p:cTn id="24" presetID="14" presetClass="entr" presetSubtype="1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randombar(horizontal)">
                                      <p:cBhvr>
                                        <p:cTn id="2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88" grpId="0"/>
      <p:bldP spid="122" grpId="0" build="p"/>
      <p:bldP spid="3" grpId="0" animBg="1"/>
      <p:bldP spid="7" grpId="0" animBg="1"/>
      <p:bldP spid="8"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13946;p38">
            <a:extLst>
              <a:ext uri="{FF2B5EF4-FFF2-40B4-BE49-F238E27FC236}">
                <a16:creationId xmlns:a16="http://schemas.microsoft.com/office/drawing/2014/main" id="{6C34EC54-8409-4235-B0F8-20C8A8753889}"/>
              </a:ext>
            </a:extLst>
          </p:cNvPr>
          <p:cNvSpPr/>
          <p:nvPr/>
        </p:nvSpPr>
        <p:spPr>
          <a:xfrm>
            <a:off x="3825301" y="410657"/>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13" name="Google Shape;13940;p38">
            <a:extLst>
              <a:ext uri="{FF2B5EF4-FFF2-40B4-BE49-F238E27FC236}">
                <a16:creationId xmlns:a16="http://schemas.microsoft.com/office/drawing/2014/main" id="{D233626C-81D9-486E-B84D-F82EB37D2236}"/>
              </a:ext>
            </a:extLst>
          </p:cNvPr>
          <p:cNvSpPr txBox="1">
            <a:spLocks/>
          </p:cNvSpPr>
          <p:nvPr/>
        </p:nvSpPr>
        <p:spPr>
          <a:xfrm>
            <a:off x="3249462" y="539979"/>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mc:AlternateContent xmlns:mc="http://schemas.openxmlformats.org/markup-compatibility/2006">
        <mc:Choice xmlns:a14="http://schemas.microsoft.com/office/drawing/2010/main" Requires="a14">
          <p:sp>
            <p:nvSpPr>
              <p:cNvPr id="48" name="TextBox 47">
                <a:extLst>
                  <a:ext uri="{FF2B5EF4-FFF2-40B4-BE49-F238E27FC236}">
                    <a16:creationId xmlns:a16="http://schemas.microsoft.com/office/drawing/2014/main" id="{28146811-FB53-4CA8-B0A6-80F55841B8E4}"/>
                  </a:ext>
                </a:extLst>
              </p:cNvPr>
              <p:cNvSpPr txBox="1"/>
              <p:nvPr/>
            </p:nvSpPr>
            <p:spPr>
              <a:xfrm>
                <a:off x="670143" y="1209380"/>
                <a:ext cx="7803714" cy="3106941"/>
              </a:xfrm>
              <a:prstGeom prst="rect">
                <a:avLst/>
              </a:prstGeom>
              <a:noFill/>
            </p:spPr>
            <p:txBody>
              <a:bodyPr wrap="square">
                <a:spAutoFit/>
              </a:bodyPr>
              <a:lstStyle/>
              <a:p>
                <a:pPr>
                  <a:lnSpc>
                    <a:spcPct val="150000"/>
                  </a:lnSpc>
                </a:pPr>
                <a14:m>
                  <m:oMath xmlns:m="http://schemas.openxmlformats.org/officeDocument/2006/math">
                    <m:r>
                      <a:rPr lang="en-US" sz="2000" i="1"/>
                      <m:t>𝑛</m:t>
                    </m:r>
                    <m:r>
                      <a:rPr lang="en-US" sz="2000"/>
                      <m:t>(</m:t>
                    </m:r>
                    <m:r>
                      <m:rPr>
                        <m:sty m:val="p"/>
                      </m:rPr>
                      <a:rPr lang="en-US" sz="2000"/>
                      <m:t>Ω</m:t>
                    </m:r>
                    <m:r>
                      <a:rPr lang="en-US" sz="2000"/>
                      <m:t>)=</m:t>
                    </m:r>
                    <m:sSubSup>
                      <m:sSubSupPr>
                        <m:ctrlPr>
                          <a:rPr lang="en-US" sz="2000" i="1"/>
                        </m:ctrlPr>
                      </m:sSubSupPr>
                      <m:e>
                        <m:r>
                          <a:rPr lang="en-US" sz="2000" i="1"/>
                          <m:t>𝐶</m:t>
                        </m:r>
                      </m:e>
                      <m:sub>
                        <m:r>
                          <a:rPr lang="en-US" sz="2000"/>
                          <m:t>12</m:t>
                        </m:r>
                      </m:sub>
                      <m:sup>
                        <m:r>
                          <a:rPr lang="en-US" sz="2000"/>
                          <m:t>6</m:t>
                        </m:r>
                      </m:sup>
                    </m:sSubSup>
                    <m:r>
                      <a:rPr lang="en-US" sz="2000"/>
                      <m:t>=924</m:t>
                    </m:r>
                  </m:oMath>
                </a14:m>
                <a:r>
                  <a:rPr lang="en-US" sz="2000" dirty="0"/>
                  <a:t>.</a:t>
                </a:r>
              </a:p>
              <a:p>
                <a:pPr>
                  <a:lnSpc>
                    <a:spcPct val="150000"/>
                  </a:lnSpc>
                </a:pPr>
                <a:r>
                  <a:rPr lang="en-US" sz="2000" dirty="0" err="1"/>
                  <a:t>Gọi</a:t>
                </a:r>
                <a:r>
                  <a:rPr lang="en-US" sz="2000" dirty="0"/>
                  <a:t> </a:t>
                </a:r>
                <a14:m>
                  <m:oMath xmlns:m="http://schemas.openxmlformats.org/officeDocument/2006/math">
                    <m:r>
                      <a:rPr lang="en-US" sz="2000" i="1"/>
                      <m:t>𝐸</m:t>
                    </m:r>
                  </m:oMath>
                </a14:m>
                <a:r>
                  <a:rPr lang="en-US" sz="2000" dirty="0"/>
                  <a:t> </a:t>
                </a:r>
                <a:r>
                  <a:rPr lang="en-US" sz="2000" dirty="0" err="1"/>
                  <a:t>là</a:t>
                </a:r>
                <a:r>
                  <a:rPr lang="en-US" sz="2000" dirty="0"/>
                  <a:t> </a:t>
                </a:r>
                <a:r>
                  <a:rPr lang="en-US" sz="2000" dirty="0" err="1"/>
                  <a:t>biến</a:t>
                </a:r>
                <a:r>
                  <a:rPr lang="en-US" sz="2000" dirty="0"/>
                  <a:t> </a:t>
                </a:r>
                <a:r>
                  <a:rPr lang="en-US" sz="2000" dirty="0" err="1"/>
                  <a:t>cố</a:t>
                </a:r>
                <a:r>
                  <a:rPr lang="en-US" sz="2000" dirty="0"/>
                  <a:t>: "</a:t>
                </a:r>
                <a:r>
                  <a:rPr lang="en-US" sz="2000" dirty="0" err="1"/>
                  <a:t>Trong</a:t>
                </a:r>
                <a:r>
                  <a:rPr lang="en-US" sz="2000" dirty="0"/>
                  <a:t> 6 </a:t>
                </a:r>
                <a:r>
                  <a:rPr lang="en-US" sz="2000" dirty="0" err="1"/>
                  <a:t>viên</a:t>
                </a:r>
                <a:r>
                  <a:rPr lang="en-US" sz="2000" dirty="0"/>
                  <a:t> bi </a:t>
                </a:r>
                <a:r>
                  <a:rPr lang="en-US" sz="2000" dirty="0" err="1"/>
                  <a:t>đó</a:t>
                </a:r>
                <a:r>
                  <a:rPr lang="en-US" sz="2000" dirty="0"/>
                  <a:t> </a:t>
                </a:r>
                <a:r>
                  <a:rPr lang="en-US" sz="2000" dirty="0" err="1"/>
                  <a:t>có</a:t>
                </a:r>
                <a:r>
                  <a:rPr lang="en-US" sz="2000" dirty="0"/>
                  <a:t> 3 </a:t>
                </a:r>
                <a:r>
                  <a:rPr lang="en-US" sz="2000" dirty="0" err="1"/>
                  <a:t>viên</a:t>
                </a:r>
                <a:r>
                  <a:rPr lang="en-US" sz="2000" dirty="0"/>
                  <a:t> bi </a:t>
                </a:r>
                <a:r>
                  <a:rPr lang="en-US" sz="2000" dirty="0" err="1"/>
                  <a:t>trắng</a:t>
                </a:r>
                <a:r>
                  <a:rPr lang="en-US" sz="2000" dirty="0"/>
                  <a:t>, 2 </a:t>
                </a:r>
                <a:r>
                  <a:rPr lang="en-US" sz="2000" dirty="0" err="1"/>
                  <a:t>viên</a:t>
                </a:r>
                <a:r>
                  <a:rPr lang="en-US" sz="2000" dirty="0"/>
                  <a:t> bi </a:t>
                </a:r>
                <a:r>
                  <a:rPr lang="en-US" sz="2000" dirty="0" err="1"/>
                  <a:t>đỏ</a:t>
                </a:r>
                <a:r>
                  <a:rPr lang="en-US" sz="2000" dirty="0"/>
                  <a:t> </a:t>
                </a:r>
                <a:r>
                  <a:rPr lang="en-US" sz="2000" dirty="0" err="1"/>
                  <a:t>và</a:t>
                </a:r>
                <a:r>
                  <a:rPr lang="en-US" sz="2000" dirty="0"/>
                  <a:t> 1 </a:t>
                </a:r>
                <a:r>
                  <a:rPr lang="en-US" sz="2000" dirty="0" err="1"/>
                  <a:t>viên</a:t>
                </a:r>
                <a:r>
                  <a:rPr lang="en-US" sz="2000" dirty="0"/>
                  <a:t> bi </a:t>
                </a:r>
                <a:r>
                  <a:rPr lang="en-US" sz="2000" dirty="0" err="1"/>
                  <a:t>đen</a:t>
                </a:r>
                <a:r>
                  <a:rPr lang="en-US" sz="2000" dirty="0"/>
                  <a:t>". </a:t>
                </a:r>
                <a:r>
                  <a:rPr lang="en-US" sz="2000" dirty="0" err="1"/>
                  <a:t>Có</a:t>
                </a:r>
                <a:r>
                  <a:rPr lang="en-US" sz="2000" dirty="0"/>
                  <a:t> </a:t>
                </a:r>
                <a14:m>
                  <m:oMath xmlns:m="http://schemas.openxmlformats.org/officeDocument/2006/math">
                    <m:sSubSup>
                      <m:sSubSupPr>
                        <m:ctrlPr>
                          <a:rPr lang="en-US" sz="2000" i="1"/>
                        </m:ctrlPr>
                      </m:sSubSupPr>
                      <m:e>
                        <m:r>
                          <a:rPr lang="en-US" sz="2000" i="1"/>
                          <m:t>𝐶</m:t>
                        </m:r>
                      </m:e>
                      <m:sub>
                        <m:r>
                          <a:rPr lang="en-US" sz="2000"/>
                          <m:t>6</m:t>
                        </m:r>
                      </m:sub>
                      <m:sup>
                        <m:r>
                          <a:rPr lang="en-US" sz="2000"/>
                          <m:t>3</m:t>
                        </m:r>
                      </m:sup>
                    </m:sSubSup>
                    <m:r>
                      <a:rPr lang="en-US" sz="2000"/>
                      <m:t>=20</m:t>
                    </m:r>
                  </m:oMath>
                </a14:m>
                <a:r>
                  <a:rPr lang="en-US" sz="2000" dirty="0"/>
                  <a:t> </a:t>
                </a:r>
                <a:r>
                  <a:rPr lang="en-US" sz="2000" dirty="0" err="1"/>
                  <a:t>cách</a:t>
                </a:r>
                <a:r>
                  <a:rPr lang="en-US" sz="2000" dirty="0"/>
                  <a:t> </a:t>
                </a:r>
                <a:r>
                  <a:rPr lang="en-US" sz="2000" dirty="0" err="1"/>
                  <a:t>chọn</a:t>
                </a:r>
                <a:r>
                  <a:rPr lang="en-US" sz="2000" dirty="0"/>
                  <a:t> 3 </a:t>
                </a:r>
                <a:r>
                  <a:rPr lang="en-US" sz="2000" dirty="0" err="1"/>
                  <a:t>viên</a:t>
                </a:r>
                <a:r>
                  <a:rPr lang="en-US" sz="2000" dirty="0"/>
                  <a:t> bi </a:t>
                </a:r>
                <a:r>
                  <a:rPr lang="en-US" sz="2000" dirty="0" err="1"/>
                  <a:t>trắng</a:t>
                </a:r>
                <a:r>
                  <a:rPr lang="en-US" sz="2000" dirty="0"/>
                  <a:t> </a:t>
                </a:r>
                <a:r>
                  <a:rPr lang="en-US" sz="2000" dirty="0" err="1"/>
                  <a:t>từ</a:t>
                </a:r>
                <a:r>
                  <a:rPr lang="en-US" sz="2000" dirty="0"/>
                  <a:t> 6 </a:t>
                </a:r>
                <a:r>
                  <a:rPr lang="en-US" sz="2000" dirty="0" err="1"/>
                  <a:t>viên</a:t>
                </a:r>
                <a:r>
                  <a:rPr lang="en-US" sz="2000" dirty="0"/>
                  <a:t> bi </a:t>
                </a:r>
                <a:r>
                  <a:rPr lang="en-US" sz="2000" dirty="0" err="1"/>
                  <a:t>trắng</a:t>
                </a:r>
                <a:r>
                  <a:rPr lang="en-US" sz="2000" dirty="0"/>
                  <a:t>; </a:t>
                </a:r>
                <a14:m>
                  <m:oMath xmlns:m="http://schemas.openxmlformats.org/officeDocument/2006/math">
                    <m:sSubSup>
                      <m:sSubSupPr>
                        <m:ctrlPr>
                          <a:rPr lang="en-US" sz="2000" i="1"/>
                        </m:ctrlPr>
                      </m:sSubSupPr>
                      <m:e>
                        <m:r>
                          <a:rPr lang="en-US" sz="2000" i="1"/>
                          <m:t>𝐶</m:t>
                        </m:r>
                      </m:e>
                      <m:sub>
                        <m:r>
                          <a:rPr lang="en-US" sz="2000"/>
                          <m:t>4</m:t>
                        </m:r>
                      </m:sub>
                      <m:sup>
                        <m:r>
                          <a:rPr lang="en-US" sz="2000"/>
                          <m:t>2</m:t>
                        </m:r>
                      </m:sup>
                    </m:sSubSup>
                    <m:r>
                      <a:rPr lang="en-US" sz="2000"/>
                      <m:t>=6</m:t>
                    </m:r>
                  </m:oMath>
                </a14:m>
                <a:r>
                  <a:rPr lang="en-US" sz="2000" dirty="0"/>
                  <a:t> </a:t>
                </a:r>
                <a:r>
                  <a:rPr lang="en-US" sz="2000" dirty="0" err="1"/>
                  <a:t>cách</a:t>
                </a:r>
                <a:r>
                  <a:rPr lang="en-US" sz="2000" dirty="0"/>
                  <a:t> </a:t>
                </a:r>
                <a:r>
                  <a:rPr lang="en-US" sz="2000" dirty="0" err="1"/>
                  <a:t>chọn</a:t>
                </a:r>
                <a:r>
                  <a:rPr lang="en-US" sz="2000" dirty="0"/>
                  <a:t> 2 </a:t>
                </a:r>
                <a:r>
                  <a:rPr lang="en-US" sz="2000" dirty="0" err="1"/>
                  <a:t>viên</a:t>
                </a:r>
                <a:r>
                  <a:rPr lang="en-US" sz="2000" dirty="0"/>
                  <a:t> bi </a:t>
                </a:r>
                <a:r>
                  <a:rPr lang="en-US" sz="2000" dirty="0" err="1"/>
                  <a:t>đỏ</a:t>
                </a:r>
                <a:r>
                  <a:rPr lang="en-US" sz="2000" dirty="0"/>
                  <a:t> </a:t>
                </a:r>
                <a:r>
                  <a:rPr lang="en-US" sz="2000" dirty="0" err="1"/>
                  <a:t>từ</a:t>
                </a:r>
                <a:r>
                  <a:rPr lang="en-US" sz="2000" dirty="0"/>
                  <a:t> 4 </a:t>
                </a:r>
                <a:r>
                  <a:rPr lang="en-US" sz="2000" dirty="0" err="1"/>
                  <a:t>viên</a:t>
                </a:r>
                <a:r>
                  <a:rPr lang="en-US" sz="2000" dirty="0"/>
                  <a:t> bi </a:t>
                </a:r>
                <a:r>
                  <a:rPr lang="en-US" sz="2000" dirty="0" err="1"/>
                  <a:t>đỏ</a:t>
                </a:r>
                <a:r>
                  <a:rPr lang="en-US" sz="2000" dirty="0"/>
                  <a:t>; </a:t>
                </a:r>
                <a:r>
                  <a:rPr lang="en-US" sz="2000" dirty="0" err="1"/>
                  <a:t>Có</a:t>
                </a:r>
                <a:r>
                  <a:rPr lang="en-US" sz="2000" dirty="0"/>
                  <a:t> 2 </a:t>
                </a:r>
                <a:r>
                  <a:rPr lang="en-US" sz="2000" dirty="0" err="1"/>
                  <a:t>cách</a:t>
                </a:r>
                <a:r>
                  <a:rPr lang="en-US" sz="2000" dirty="0"/>
                  <a:t> </a:t>
                </a:r>
                <a:r>
                  <a:rPr lang="en-US" sz="2000" dirty="0" err="1"/>
                  <a:t>chọn</a:t>
                </a:r>
                <a:r>
                  <a:rPr lang="en-US" sz="2000" dirty="0"/>
                  <a:t> 1 </a:t>
                </a:r>
                <a:r>
                  <a:rPr lang="en-US" sz="2000" dirty="0" err="1"/>
                  <a:t>viên</a:t>
                </a:r>
                <a:r>
                  <a:rPr lang="en-US" sz="2000" dirty="0"/>
                  <a:t> bi </a:t>
                </a:r>
                <a:r>
                  <a:rPr lang="en-US" sz="2000" dirty="0" err="1"/>
                  <a:t>đen</a:t>
                </a:r>
                <a:r>
                  <a:rPr lang="en-US" sz="2000" dirty="0"/>
                  <a:t> </a:t>
                </a:r>
                <a:r>
                  <a:rPr lang="en-US" sz="2000" dirty="0" err="1"/>
                  <a:t>từ</a:t>
                </a:r>
                <a:r>
                  <a:rPr lang="en-US" sz="2000" dirty="0"/>
                  <a:t> 2 </a:t>
                </a:r>
                <a:r>
                  <a:rPr lang="en-US" sz="2000" dirty="0" err="1"/>
                  <a:t>viên</a:t>
                </a:r>
                <a:r>
                  <a:rPr lang="en-US" sz="2000" dirty="0"/>
                  <a:t> bi </a:t>
                </a:r>
                <a:r>
                  <a:rPr lang="en-US" sz="2000" dirty="0" err="1"/>
                  <a:t>đen</a:t>
                </a:r>
                <a:r>
                  <a:rPr lang="en-US" sz="2000" dirty="0"/>
                  <a:t>.</a:t>
                </a:r>
              </a:p>
              <a:p>
                <a:pPr>
                  <a:lnSpc>
                    <a:spcPct val="150000"/>
                  </a:lnSpc>
                </a:pPr>
                <a:r>
                  <a:rPr lang="en-US" sz="2000" dirty="0"/>
                  <a:t>Theo </a:t>
                </a:r>
                <a:r>
                  <a:rPr lang="en-US" sz="2000" dirty="0" err="1"/>
                  <a:t>quy</a:t>
                </a:r>
                <a:r>
                  <a:rPr lang="en-US" sz="2000" dirty="0"/>
                  <a:t> </a:t>
                </a:r>
                <a:r>
                  <a:rPr lang="en-US" sz="2000" dirty="0" err="1"/>
                  <a:t>tắc</a:t>
                </a:r>
                <a:r>
                  <a:rPr lang="en-US" sz="2000" dirty="0"/>
                  <a:t> </a:t>
                </a:r>
                <a:r>
                  <a:rPr lang="en-US" sz="2000" dirty="0" err="1"/>
                  <a:t>nhân</a:t>
                </a:r>
                <a:r>
                  <a:rPr lang="en-US" sz="2000" dirty="0"/>
                  <a:t>, </a:t>
                </a:r>
                <a14:m>
                  <m:oMath xmlns:m="http://schemas.openxmlformats.org/officeDocument/2006/math">
                    <m:r>
                      <a:rPr lang="en-US" sz="2000" i="1"/>
                      <m:t>𝑛</m:t>
                    </m:r>
                    <m:r>
                      <a:rPr lang="en-US" sz="2000"/>
                      <m:t>(</m:t>
                    </m:r>
                    <m:r>
                      <a:rPr lang="en-US" sz="2000" i="1"/>
                      <m:t>𝐸</m:t>
                    </m:r>
                    <m:r>
                      <a:rPr lang="en-US" sz="2000"/>
                      <m:t>)=20⋅6⋅2=240</m:t>
                    </m:r>
                  </m:oMath>
                </a14:m>
                <a:r>
                  <a:rPr lang="en-US" sz="2000" dirty="0"/>
                  <a:t>. </a:t>
                </a:r>
                <a:r>
                  <a:rPr lang="en-US" sz="2000" dirty="0" err="1"/>
                  <a:t>Vậy</a:t>
                </a:r>
                <a:r>
                  <a:rPr lang="en-US" sz="2000" dirty="0"/>
                  <a:t> </a:t>
                </a:r>
                <a14:m>
                  <m:oMath xmlns:m="http://schemas.openxmlformats.org/officeDocument/2006/math">
                    <m:r>
                      <a:rPr lang="en-US" sz="2000" i="1"/>
                      <m:t>𝑃</m:t>
                    </m:r>
                    <m:r>
                      <a:rPr lang="en-US" sz="2000"/>
                      <m:t>(</m:t>
                    </m:r>
                    <m:r>
                      <a:rPr lang="en-US" sz="2000" i="1"/>
                      <m:t>𝐸</m:t>
                    </m:r>
                    <m:r>
                      <a:rPr lang="en-US" sz="2000"/>
                      <m:t>)=</m:t>
                    </m:r>
                    <m:f>
                      <m:fPr>
                        <m:ctrlPr>
                          <a:rPr lang="en-US" sz="2000" i="1"/>
                        </m:ctrlPr>
                      </m:fPr>
                      <m:num>
                        <m:r>
                          <a:rPr lang="en-US" sz="2000"/>
                          <m:t>240</m:t>
                        </m:r>
                      </m:num>
                      <m:den>
                        <m:r>
                          <a:rPr lang="en-US" sz="2000"/>
                          <m:t>924</m:t>
                        </m:r>
                      </m:den>
                    </m:f>
                    <m:r>
                      <a:rPr lang="en-US" sz="2000"/>
                      <m:t>=</m:t>
                    </m:r>
                    <m:f>
                      <m:fPr>
                        <m:ctrlPr>
                          <a:rPr lang="en-US" sz="2000" i="1"/>
                        </m:ctrlPr>
                      </m:fPr>
                      <m:num>
                        <m:r>
                          <a:rPr lang="en-US" sz="2000"/>
                          <m:t>20</m:t>
                        </m:r>
                      </m:num>
                      <m:den>
                        <m:r>
                          <a:rPr lang="en-US" sz="2000"/>
                          <m:t>77</m:t>
                        </m:r>
                      </m:den>
                    </m:f>
                  </m:oMath>
                </a14:m>
                <a:r>
                  <a:rPr lang="en-US" sz="2000" dirty="0"/>
                  <a:t>.</a:t>
                </a:r>
              </a:p>
            </p:txBody>
          </p:sp>
        </mc:Choice>
        <mc:Fallback>
          <p:sp>
            <p:nvSpPr>
              <p:cNvPr id="48" name="TextBox 47">
                <a:extLst>
                  <a:ext uri="{FF2B5EF4-FFF2-40B4-BE49-F238E27FC236}">
                    <a16:creationId xmlns:a16="http://schemas.microsoft.com/office/drawing/2014/main" id="{28146811-FB53-4CA8-B0A6-80F55841B8E4}"/>
                  </a:ext>
                </a:extLst>
              </p:cNvPr>
              <p:cNvSpPr txBox="1">
                <a:spLocks noRot="1" noChangeAspect="1" noMove="1" noResize="1" noEditPoints="1" noAdjustHandles="1" noChangeArrowheads="1" noChangeShapeType="1" noTextEdit="1"/>
              </p:cNvSpPr>
              <p:nvPr/>
            </p:nvSpPr>
            <p:spPr>
              <a:xfrm>
                <a:off x="670143" y="1209380"/>
                <a:ext cx="7803714" cy="3106941"/>
              </a:xfrm>
              <a:prstGeom prst="rect">
                <a:avLst/>
              </a:prstGeom>
              <a:blipFill>
                <a:blip r:embed="rId2"/>
                <a:stretch>
                  <a:fillRect l="-859" r="-312" b="-392"/>
                </a:stretch>
              </a:blipFill>
            </p:spPr>
            <p:txBody>
              <a:bodyPr/>
              <a:lstStyle/>
              <a:p>
                <a:r>
                  <a:rPr lang="en-US">
                    <a:noFill/>
                  </a:rPr>
                  <a:t> </a:t>
                </a:r>
              </a:p>
            </p:txBody>
          </p:sp>
        </mc:Fallback>
      </mc:AlternateContent>
    </p:spTree>
    <p:extLst>
      <p:ext uri="{BB962C8B-B14F-4D97-AF65-F5344CB8AC3E}">
        <p14:creationId xmlns:p14="http://schemas.microsoft.com/office/powerpoint/2010/main" val="337434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randombar(horizontal)">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48">
                                            <p:txEl>
                                              <p:pRg st="0" end="0"/>
                                            </p:txEl>
                                          </p:spTgt>
                                        </p:tgtEl>
                                        <p:attrNameLst>
                                          <p:attrName>style.visibility</p:attrName>
                                        </p:attrNameLst>
                                      </p:cBhvr>
                                      <p:to>
                                        <p:strVal val="visible"/>
                                      </p:to>
                                    </p:set>
                                    <p:anim calcmode="lin" valueType="num">
                                      <p:cBhvr additive="base">
                                        <p:cTn id="15" dur="500" fill="hold"/>
                                        <p:tgtEl>
                                          <p:spTgt spid="48">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4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48">
                                            <p:txEl>
                                              <p:pRg st="1" end="1"/>
                                            </p:txEl>
                                          </p:spTgt>
                                        </p:tgtEl>
                                        <p:attrNameLst>
                                          <p:attrName>style.visibility</p:attrName>
                                        </p:attrNameLst>
                                      </p:cBhvr>
                                      <p:to>
                                        <p:strVal val="visible"/>
                                      </p:to>
                                    </p:set>
                                    <p:anim calcmode="lin" valueType="num">
                                      <p:cBhvr additive="base">
                                        <p:cTn id="21" dur="500" fill="hold"/>
                                        <p:tgtEl>
                                          <p:spTgt spid="48">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8">
                                            <p:txEl>
                                              <p:pRg st="2" end="2"/>
                                            </p:txEl>
                                          </p:spTgt>
                                        </p:tgtEl>
                                        <p:attrNameLst>
                                          <p:attrName>style.visibility</p:attrName>
                                        </p:attrNameLst>
                                      </p:cBhvr>
                                      <p:to>
                                        <p:strVal val="visible"/>
                                      </p:to>
                                    </p:set>
                                    <p:anim calcmode="lin" valueType="num">
                                      <p:cBhvr additive="base">
                                        <p:cTn id="27" dur="500" fill="hold"/>
                                        <p:tgtEl>
                                          <p:spTgt spid="48">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48" grpId="0"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4388;p54">
            <a:extLst>
              <a:ext uri="{FF2B5EF4-FFF2-40B4-BE49-F238E27FC236}">
                <a16:creationId xmlns:a16="http://schemas.microsoft.com/office/drawing/2014/main" id="{A340E67A-A7B0-4659-A8CD-14E60C4AFB34}"/>
              </a:ext>
            </a:extLst>
          </p:cNvPr>
          <p:cNvSpPr txBox="1">
            <a:spLocks noGrp="1"/>
          </p:cNvSpPr>
          <p:nvPr>
            <p:ph type="title"/>
          </p:nvPr>
        </p:nvSpPr>
        <p:spPr>
          <a:xfrm>
            <a:off x="719999" y="414061"/>
            <a:ext cx="7704000" cy="572700"/>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200" b="1" dirty="0">
                <a:latin typeface="+mn-lt"/>
              </a:rPr>
              <a:t>Bài 9.9 (SGK –tr86)</a:t>
            </a:r>
            <a:endParaRPr sz="2200" b="1" dirty="0">
              <a:latin typeface="+mn-lt"/>
            </a:endParaRPr>
          </a:p>
        </p:txBody>
      </p:sp>
      <p:sp>
        <p:nvSpPr>
          <p:cNvPr id="5" name="Google Shape;13941;p38">
            <a:extLst>
              <a:ext uri="{FF2B5EF4-FFF2-40B4-BE49-F238E27FC236}">
                <a16:creationId xmlns:a16="http://schemas.microsoft.com/office/drawing/2014/main" id="{0A2E4E74-013E-4898-8BAA-AB079251E461}"/>
              </a:ext>
            </a:extLst>
          </p:cNvPr>
          <p:cNvSpPr txBox="1">
            <a:spLocks/>
          </p:cNvSpPr>
          <p:nvPr/>
        </p:nvSpPr>
        <p:spPr>
          <a:xfrm>
            <a:off x="889347" y="1017725"/>
            <a:ext cx="7365305" cy="250520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pPr>
            <a:r>
              <a:rPr lang="en-US" sz="2000" dirty="0" err="1"/>
              <a:t>Gieo</a:t>
            </a:r>
            <a:r>
              <a:rPr lang="en-US" sz="2000" dirty="0"/>
              <a:t> </a:t>
            </a:r>
            <a:r>
              <a:rPr lang="en-US" sz="2000" dirty="0" err="1"/>
              <a:t>liên</a:t>
            </a:r>
            <a:r>
              <a:rPr lang="en-US" sz="2000" dirty="0"/>
              <a:t> </a:t>
            </a:r>
            <a:r>
              <a:rPr lang="en-US" sz="2000" dirty="0" err="1"/>
              <a:t>tiếp</a:t>
            </a:r>
            <a:r>
              <a:rPr lang="en-US" sz="2000" dirty="0"/>
              <a:t> </a:t>
            </a:r>
            <a:r>
              <a:rPr lang="en-US" sz="2000" dirty="0" err="1"/>
              <a:t>một</a:t>
            </a:r>
            <a:r>
              <a:rPr lang="en-US" sz="2000" dirty="0"/>
              <a:t> con </a:t>
            </a:r>
            <a:r>
              <a:rPr lang="en-US" sz="2000" dirty="0" err="1"/>
              <a:t>xúc</a:t>
            </a:r>
            <a:r>
              <a:rPr lang="en-US" sz="2000" dirty="0"/>
              <a:t> </a:t>
            </a:r>
            <a:r>
              <a:rPr lang="en-US" sz="2000" dirty="0" err="1"/>
              <a:t>xắc</a:t>
            </a:r>
            <a:r>
              <a:rPr lang="en-US" sz="2000" dirty="0"/>
              <a:t> </a:t>
            </a:r>
            <a:r>
              <a:rPr lang="en-US" sz="2000" dirty="0" err="1"/>
              <a:t>cân</a:t>
            </a:r>
            <a:r>
              <a:rPr lang="en-US" sz="2000" dirty="0"/>
              <a:t> </a:t>
            </a:r>
            <a:r>
              <a:rPr lang="en-US" sz="2000" dirty="0" err="1"/>
              <a:t>đối</a:t>
            </a:r>
            <a:r>
              <a:rPr lang="en-US" sz="2000" dirty="0"/>
              <a:t> </a:t>
            </a:r>
            <a:r>
              <a:rPr lang="en-US" sz="2000" dirty="0" err="1"/>
              <a:t>và</a:t>
            </a:r>
            <a:r>
              <a:rPr lang="en-US" sz="2000" dirty="0"/>
              <a:t> </a:t>
            </a:r>
            <a:r>
              <a:rPr lang="en-US" sz="2000" dirty="0" err="1"/>
              <a:t>một</a:t>
            </a:r>
            <a:r>
              <a:rPr lang="en-US" sz="2000" dirty="0"/>
              <a:t> </a:t>
            </a:r>
            <a:r>
              <a:rPr lang="en-US" sz="2000" dirty="0" err="1"/>
              <a:t>đồng</a:t>
            </a:r>
            <a:r>
              <a:rPr lang="en-US" sz="2000" dirty="0"/>
              <a:t> xu </a:t>
            </a:r>
            <a:r>
              <a:rPr lang="en-US" sz="2000" dirty="0" err="1"/>
              <a:t>cân</a:t>
            </a:r>
            <a:r>
              <a:rPr lang="en-US" sz="2000" dirty="0"/>
              <a:t> </a:t>
            </a:r>
            <a:r>
              <a:rPr lang="en-US" sz="2000" dirty="0" err="1"/>
              <a:t>đối</a:t>
            </a:r>
            <a:r>
              <a:rPr lang="en-US" sz="2000" dirty="0"/>
              <a:t>.</a:t>
            </a:r>
          </a:p>
          <a:p>
            <a:pPr algn="just">
              <a:lnSpc>
                <a:spcPct val="150000"/>
              </a:lnSpc>
            </a:pPr>
            <a:r>
              <a:rPr lang="en-US" sz="2000" dirty="0"/>
              <a:t>a) </a:t>
            </a:r>
            <a:r>
              <a:rPr lang="en-US" sz="2000" dirty="0" err="1"/>
              <a:t>Vẽ</a:t>
            </a:r>
            <a:r>
              <a:rPr lang="en-US" sz="2000" dirty="0"/>
              <a:t> </a:t>
            </a:r>
            <a:r>
              <a:rPr lang="en-US" sz="2000" dirty="0" err="1"/>
              <a:t>sơ</a:t>
            </a:r>
            <a:r>
              <a:rPr lang="en-US" sz="2000" dirty="0"/>
              <a:t> </a:t>
            </a:r>
            <a:r>
              <a:rPr lang="en-US" sz="2000" dirty="0" err="1"/>
              <a:t>đồ</a:t>
            </a:r>
            <a:r>
              <a:rPr lang="en-US" sz="2000" dirty="0"/>
              <a:t> </a:t>
            </a:r>
            <a:r>
              <a:rPr lang="en-US" sz="2000" dirty="0" err="1"/>
              <a:t>hình</a:t>
            </a:r>
            <a:r>
              <a:rPr lang="en-US" sz="2000" dirty="0"/>
              <a:t> </a:t>
            </a:r>
            <a:r>
              <a:rPr lang="en-US" sz="2000" dirty="0" err="1"/>
              <a:t>cây</a:t>
            </a:r>
            <a:r>
              <a:rPr lang="en-US" sz="2000" dirty="0"/>
              <a:t> </a:t>
            </a:r>
            <a:r>
              <a:rPr lang="en-US" sz="2000" dirty="0" err="1"/>
              <a:t>mô</a:t>
            </a:r>
            <a:r>
              <a:rPr lang="en-US" sz="2000" dirty="0"/>
              <a:t> </a:t>
            </a:r>
            <a:r>
              <a:rPr lang="en-US" sz="2000" dirty="0" err="1"/>
              <a:t>tả</a:t>
            </a:r>
            <a:r>
              <a:rPr lang="en-US" sz="2000" dirty="0"/>
              <a:t> </a:t>
            </a:r>
            <a:r>
              <a:rPr lang="en-US" sz="2000" dirty="0" err="1"/>
              <a:t>các</a:t>
            </a:r>
            <a:r>
              <a:rPr lang="en-US" sz="2000" dirty="0"/>
              <a:t> </a:t>
            </a:r>
            <a:r>
              <a:rPr lang="en-US" sz="2000" dirty="0" err="1"/>
              <a:t>phần</a:t>
            </a:r>
            <a:r>
              <a:rPr lang="en-US" sz="2000" dirty="0"/>
              <a:t> </a:t>
            </a:r>
            <a:r>
              <a:rPr lang="en-US" sz="2000" dirty="0" err="1"/>
              <a:t>tử</a:t>
            </a:r>
            <a:r>
              <a:rPr lang="en-US" sz="2000" dirty="0"/>
              <a:t> </a:t>
            </a:r>
            <a:r>
              <a:rPr lang="en-US" sz="2000" dirty="0" err="1"/>
              <a:t>của</a:t>
            </a:r>
            <a:r>
              <a:rPr lang="en-US" sz="2000" dirty="0"/>
              <a:t> </a:t>
            </a:r>
            <a:r>
              <a:rPr lang="en-US" sz="2000" dirty="0" err="1"/>
              <a:t>không</a:t>
            </a:r>
            <a:r>
              <a:rPr lang="en-US" sz="2000" dirty="0"/>
              <a:t> </a:t>
            </a:r>
            <a:r>
              <a:rPr lang="en-US" sz="2000" dirty="0" err="1"/>
              <a:t>gian</a:t>
            </a:r>
            <a:r>
              <a:rPr lang="en-US" sz="2000" dirty="0"/>
              <a:t> </a:t>
            </a:r>
            <a:r>
              <a:rPr lang="en-US" sz="2000" dirty="0" err="1"/>
              <a:t>mẫu</a:t>
            </a:r>
            <a:r>
              <a:rPr lang="en-US" sz="2000" dirty="0"/>
              <a:t>.</a:t>
            </a:r>
          </a:p>
          <a:p>
            <a:pPr algn="just">
              <a:lnSpc>
                <a:spcPct val="150000"/>
              </a:lnSpc>
            </a:pPr>
            <a:r>
              <a:rPr lang="en-US" sz="2000" dirty="0"/>
              <a:t>b) </a:t>
            </a:r>
            <a:r>
              <a:rPr lang="en-US" sz="2000" dirty="0" err="1"/>
              <a:t>Tính</a:t>
            </a:r>
            <a:r>
              <a:rPr lang="en-US" sz="2000" dirty="0"/>
              <a:t> </a:t>
            </a:r>
            <a:r>
              <a:rPr lang="en-US" sz="2000" dirty="0" err="1"/>
              <a:t>xác</a:t>
            </a:r>
            <a:r>
              <a:rPr lang="en-US" sz="2000" dirty="0"/>
              <a:t> </a:t>
            </a:r>
            <a:r>
              <a:rPr lang="en-US" sz="2000" dirty="0" err="1"/>
              <a:t>suất</a:t>
            </a:r>
            <a:r>
              <a:rPr lang="en-US" sz="2000" dirty="0"/>
              <a:t> </a:t>
            </a:r>
            <a:r>
              <a:rPr lang="en-US" sz="2000" dirty="0" err="1"/>
              <a:t>của</a:t>
            </a:r>
            <a:r>
              <a:rPr lang="en-US" sz="2000" dirty="0"/>
              <a:t> </a:t>
            </a:r>
            <a:r>
              <a:rPr lang="en-US" sz="2000" dirty="0" err="1"/>
              <a:t>các</a:t>
            </a:r>
            <a:r>
              <a:rPr lang="en-US" sz="2000" dirty="0"/>
              <a:t> </a:t>
            </a:r>
            <a:r>
              <a:rPr lang="en-US" sz="2000" dirty="0" err="1"/>
              <a:t>biến</a:t>
            </a:r>
            <a:r>
              <a:rPr lang="en-US" sz="2000" dirty="0"/>
              <a:t> </a:t>
            </a:r>
            <a:r>
              <a:rPr lang="en-US" sz="2000" dirty="0" err="1"/>
              <a:t>cố</a:t>
            </a:r>
            <a:r>
              <a:rPr lang="en-US" sz="2000" dirty="0"/>
              <a:t> </a:t>
            </a:r>
            <a:r>
              <a:rPr lang="en-US" sz="2000" dirty="0" err="1"/>
              <a:t>sau</a:t>
            </a:r>
            <a:r>
              <a:rPr lang="en-US" sz="2000" dirty="0"/>
              <a:t>:</a:t>
            </a:r>
          </a:p>
          <a:p>
            <a:pPr algn="just">
              <a:lnSpc>
                <a:spcPct val="150000"/>
              </a:lnSpc>
            </a:pPr>
            <a:r>
              <a:rPr lang="en-US" sz="2000" dirty="0"/>
              <a:t>F: “</a:t>
            </a:r>
            <a:r>
              <a:rPr lang="en-US" sz="2000" dirty="0" err="1"/>
              <a:t>Đồng</a:t>
            </a:r>
            <a:r>
              <a:rPr lang="en-US" sz="2000" dirty="0"/>
              <a:t> xu </a:t>
            </a:r>
            <a:r>
              <a:rPr lang="en-US" sz="2000" dirty="0" err="1"/>
              <a:t>xuất</a:t>
            </a:r>
            <a:r>
              <a:rPr lang="en-US" sz="2000" dirty="0"/>
              <a:t> </a:t>
            </a:r>
            <a:r>
              <a:rPr lang="en-US" sz="2000" dirty="0" err="1"/>
              <a:t>hiện</a:t>
            </a:r>
            <a:r>
              <a:rPr lang="en-US" sz="2000" dirty="0"/>
              <a:t> </a:t>
            </a:r>
            <a:r>
              <a:rPr lang="en-US" sz="2000" dirty="0" err="1"/>
              <a:t>mặt</a:t>
            </a:r>
            <a:r>
              <a:rPr lang="en-US" sz="2000" dirty="0"/>
              <a:t> </a:t>
            </a:r>
            <a:r>
              <a:rPr lang="en-US" sz="2000" dirty="0" err="1"/>
              <a:t>ngửa</a:t>
            </a:r>
            <a:r>
              <a:rPr lang="en-US" sz="2000" dirty="0"/>
              <a:t>”;</a:t>
            </a:r>
          </a:p>
          <a:p>
            <a:pPr algn="just">
              <a:lnSpc>
                <a:spcPct val="150000"/>
              </a:lnSpc>
            </a:pPr>
            <a:r>
              <a:rPr lang="en-US" sz="2000" dirty="0"/>
              <a:t>G: “</a:t>
            </a:r>
            <a:r>
              <a:rPr lang="en-US" sz="2000" dirty="0" err="1"/>
              <a:t>Đồng</a:t>
            </a:r>
            <a:r>
              <a:rPr lang="en-US" sz="2000" dirty="0"/>
              <a:t> xu </a:t>
            </a:r>
            <a:r>
              <a:rPr lang="en-US" sz="2000" dirty="0" err="1"/>
              <a:t>xuất</a:t>
            </a:r>
            <a:r>
              <a:rPr lang="en-US" sz="2000" dirty="0"/>
              <a:t> </a:t>
            </a:r>
            <a:r>
              <a:rPr lang="en-US" sz="2000" dirty="0" err="1"/>
              <a:t>hiện</a:t>
            </a:r>
            <a:r>
              <a:rPr lang="en-US" sz="2000" dirty="0"/>
              <a:t> </a:t>
            </a:r>
            <a:r>
              <a:rPr lang="en-US" sz="2000" dirty="0" err="1"/>
              <a:t>mặt</a:t>
            </a:r>
            <a:r>
              <a:rPr lang="en-US" sz="2000" dirty="0"/>
              <a:t> </a:t>
            </a:r>
            <a:r>
              <a:rPr lang="en-US" sz="2000" dirty="0" err="1"/>
              <a:t>sấp</a:t>
            </a:r>
            <a:r>
              <a:rPr lang="en-US" sz="2000" dirty="0"/>
              <a:t> </a:t>
            </a:r>
            <a:r>
              <a:rPr lang="en-US" sz="2000" dirty="0" err="1"/>
              <a:t>hoặc</a:t>
            </a:r>
            <a:r>
              <a:rPr lang="en-US" sz="2000" dirty="0"/>
              <a:t> </a:t>
            </a:r>
            <a:r>
              <a:rPr lang="en-US" sz="2000" dirty="0" err="1"/>
              <a:t>số</a:t>
            </a:r>
            <a:r>
              <a:rPr lang="en-US" sz="2000" dirty="0"/>
              <a:t> </a:t>
            </a:r>
            <a:r>
              <a:rPr lang="en-US" sz="2000" dirty="0" err="1"/>
              <a:t>chấm</a:t>
            </a:r>
            <a:r>
              <a:rPr lang="en-US" sz="2000" dirty="0"/>
              <a:t> </a:t>
            </a:r>
            <a:r>
              <a:rPr lang="en-US" sz="2000" dirty="0" err="1"/>
              <a:t>xuất</a:t>
            </a:r>
            <a:r>
              <a:rPr lang="en-US" sz="2000" dirty="0"/>
              <a:t> </a:t>
            </a:r>
            <a:r>
              <a:rPr lang="en-US" sz="2000" dirty="0" err="1"/>
              <a:t>hiện</a:t>
            </a:r>
            <a:r>
              <a:rPr lang="en-US" sz="2000" dirty="0"/>
              <a:t> </a:t>
            </a:r>
            <a:r>
              <a:rPr lang="en-US" sz="2000" dirty="0" err="1"/>
              <a:t>trên</a:t>
            </a:r>
            <a:r>
              <a:rPr lang="en-US" sz="2000" dirty="0"/>
              <a:t> con </a:t>
            </a:r>
            <a:r>
              <a:rPr lang="en-US" sz="2000" dirty="0" err="1"/>
              <a:t>xúc</a:t>
            </a:r>
            <a:r>
              <a:rPr lang="en-US" sz="2000" dirty="0"/>
              <a:t> </a:t>
            </a:r>
            <a:r>
              <a:rPr lang="en-US" sz="2000" dirty="0" err="1"/>
              <a:t>xắc</a:t>
            </a:r>
            <a:r>
              <a:rPr lang="en-US" sz="2000" dirty="0"/>
              <a:t> </a:t>
            </a:r>
            <a:r>
              <a:rPr lang="en-US" sz="2000" dirty="0" err="1"/>
              <a:t>là</a:t>
            </a:r>
            <a:r>
              <a:rPr lang="en-US" sz="2000" dirty="0"/>
              <a:t> 5”. </a:t>
            </a:r>
          </a:p>
        </p:txBody>
      </p:sp>
      <p:pic>
        <p:nvPicPr>
          <p:cNvPr id="2050" name="Picture 2" descr="Mong đợi và thực tế: Thay vì tung đồng xu, hãy gieo xúc xắc - Báo Công an  Nhân dân điện tử">
            <a:extLst>
              <a:ext uri="{FF2B5EF4-FFF2-40B4-BE49-F238E27FC236}">
                <a16:creationId xmlns:a16="http://schemas.microsoft.com/office/drawing/2014/main" id="{D8B1B1EE-1359-4F9D-A3DD-954FE359E05F}"/>
              </a:ext>
            </a:extLst>
          </p:cNvPr>
          <p:cNvPicPr>
            <a:picLocks noChangeAspect="1" noChangeArrowheads="1"/>
          </p:cNvPicPr>
          <p:nvPr/>
        </p:nvPicPr>
        <p:blipFill>
          <a:blip r:embed="rId2">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3695177" y="3220208"/>
            <a:ext cx="2054270" cy="13712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551056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additive="base">
                                        <p:cTn id="31"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par>
                          <p:cTn id="33" fill="hold">
                            <p:stCondLst>
                              <p:cond delay="500"/>
                            </p:stCondLst>
                            <p:childTnLst>
                              <p:par>
                                <p:cTn id="34" presetID="14" presetClass="entr" presetSubtype="10" fill="hold" nodeType="afterEffect">
                                  <p:stCondLst>
                                    <p:cond delay="0"/>
                                  </p:stCondLst>
                                  <p:childTnLst>
                                    <p:set>
                                      <p:cBhvr>
                                        <p:cTn id="35" dur="1" fill="hold">
                                          <p:stCondLst>
                                            <p:cond delay="0"/>
                                          </p:stCondLst>
                                        </p:cTn>
                                        <p:tgtEl>
                                          <p:spTgt spid="2050"/>
                                        </p:tgtEl>
                                        <p:attrNameLst>
                                          <p:attrName>style.visibility</p:attrName>
                                        </p:attrNameLst>
                                      </p:cBhvr>
                                      <p:to>
                                        <p:strVal val="visible"/>
                                      </p:to>
                                    </p:set>
                                    <p:animEffect transition="in" filter="randombar(horizontal)">
                                      <p:cBhvr>
                                        <p:cTn id="36"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4459"/>
        <p:cNvGrpSpPr/>
        <p:nvPr/>
      </p:nvGrpSpPr>
      <p:grpSpPr>
        <a:xfrm>
          <a:off x="0" y="0"/>
          <a:ext cx="0" cy="0"/>
          <a:chOff x="0" y="0"/>
          <a:chExt cx="0" cy="0"/>
        </a:xfrm>
      </p:grpSpPr>
      <p:sp>
        <p:nvSpPr>
          <p:cNvPr id="25" name="Google Shape;13946;p38">
            <a:extLst>
              <a:ext uri="{FF2B5EF4-FFF2-40B4-BE49-F238E27FC236}">
                <a16:creationId xmlns:a16="http://schemas.microsoft.com/office/drawing/2014/main" id="{51B48C98-E5DA-42F1-A919-214E54C0B28A}"/>
              </a:ext>
            </a:extLst>
          </p:cNvPr>
          <p:cNvSpPr/>
          <p:nvPr/>
        </p:nvSpPr>
        <p:spPr>
          <a:xfrm>
            <a:off x="3969793" y="434056"/>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26" name="Google Shape;13940;p38">
            <a:extLst>
              <a:ext uri="{FF2B5EF4-FFF2-40B4-BE49-F238E27FC236}">
                <a16:creationId xmlns:a16="http://schemas.microsoft.com/office/drawing/2014/main" id="{250BED2E-9325-494E-8BBA-AEC5CE4FA824}"/>
              </a:ext>
            </a:extLst>
          </p:cNvPr>
          <p:cNvSpPr txBox="1">
            <a:spLocks/>
          </p:cNvSpPr>
          <p:nvPr/>
        </p:nvSpPr>
        <p:spPr>
          <a:xfrm>
            <a:off x="3365439" y="534371"/>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p:grpSp>
        <p:nvGrpSpPr>
          <p:cNvPr id="144" name="Group 143">
            <a:extLst>
              <a:ext uri="{FF2B5EF4-FFF2-40B4-BE49-F238E27FC236}">
                <a16:creationId xmlns:a16="http://schemas.microsoft.com/office/drawing/2014/main" id="{1DF7CEAA-376A-4B8E-A40B-1AC0244209BE}"/>
              </a:ext>
            </a:extLst>
          </p:cNvPr>
          <p:cNvGrpSpPr/>
          <p:nvPr/>
        </p:nvGrpSpPr>
        <p:grpSpPr>
          <a:xfrm>
            <a:off x="1012983" y="1698156"/>
            <a:ext cx="6554514" cy="2160606"/>
            <a:chOff x="212105" y="617936"/>
            <a:chExt cx="10837629" cy="3359929"/>
          </a:xfrm>
        </p:grpSpPr>
        <p:grpSp>
          <p:nvGrpSpPr>
            <p:cNvPr id="145" name="Nhóm 31">
              <a:extLst>
                <a:ext uri="{FF2B5EF4-FFF2-40B4-BE49-F238E27FC236}">
                  <a16:creationId xmlns:a16="http://schemas.microsoft.com/office/drawing/2014/main" id="{039BD22A-0F7F-4014-879C-25021475070F}"/>
                </a:ext>
              </a:extLst>
            </p:cNvPr>
            <p:cNvGrpSpPr/>
            <p:nvPr/>
          </p:nvGrpSpPr>
          <p:grpSpPr>
            <a:xfrm>
              <a:off x="1946587" y="2525990"/>
              <a:ext cx="9103147" cy="1274353"/>
              <a:chOff x="1375908" y="3429000"/>
              <a:chExt cx="9103147" cy="1274353"/>
            </a:xfrm>
          </p:grpSpPr>
          <p:grpSp>
            <p:nvGrpSpPr>
              <p:cNvPr id="165" name="Nhóm 119">
                <a:extLst>
                  <a:ext uri="{FF2B5EF4-FFF2-40B4-BE49-F238E27FC236}">
                    <a16:creationId xmlns:a16="http://schemas.microsoft.com/office/drawing/2014/main" id="{9D17F5BA-6C8D-47A8-BE5A-52D6A7FC362F}"/>
                  </a:ext>
                </a:extLst>
              </p:cNvPr>
              <p:cNvGrpSpPr/>
              <p:nvPr/>
            </p:nvGrpSpPr>
            <p:grpSpPr>
              <a:xfrm>
                <a:off x="1375908" y="3452343"/>
                <a:ext cx="1268016" cy="1251010"/>
                <a:chOff x="1375908" y="3452343"/>
                <a:chExt cx="1268016" cy="1251010"/>
              </a:xfrm>
            </p:grpSpPr>
            <p:grpSp>
              <p:nvGrpSpPr>
                <p:cNvPr id="196" name="Nhóm 8">
                  <a:extLst>
                    <a:ext uri="{FF2B5EF4-FFF2-40B4-BE49-F238E27FC236}">
                      <a16:creationId xmlns:a16="http://schemas.microsoft.com/office/drawing/2014/main" id="{11B9C8D3-9D98-4728-9634-562BDEE8FD04}"/>
                    </a:ext>
                  </a:extLst>
                </p:cNvPr>
                <p:cNvGrpSpPr/>
                <p:nvPr/>
              </p:nvGrpSpPr>
              <p:grpSpPr>
                <a:xfrm>
                  <a:off x="1557131" y="3452343"/>
                  <a:ext cx="905571" cy="936332"/>
                  <a:chOff x="1346552" y="3061406"/>
                  <a:chExt cx="738054" cy="960575"/>
                </a:xfrm>
              </p:grpSpPr>
              <p:cxnSp>
                <p:nvCxnSpPr>
                  <p:cNvPr id="199" name="Đường nối Thẳng 34">
                    <a:extLst>
                      <a:ext uri="{FF2B5EF4-FFF2-40B4-BE49-F238E27FC236}">
                        <a16:creationId xmlns:a16="http://schemas.microsoft.com/office/drawing/2014/main" id="{2D6127FC-9CDA-44C4-820F-4088529BA2C1}"/>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200" name="Đường nối Thẳng 35">
                    <a:extLst>
                      <a:ext uri="{FF2B5EF4-FFF2-40B4-BE49-F238E27FC236}">
                        <a16:creationId xmlns:a16="http://schemas.microsoft.com/office/drawing/2014/main" id="{32CE7A19-95FF-4384-B48A-CDB238322185}"/>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97" name="Hộp Văn bản 117">
                  <a:extLst>
                    <a:ext uri="{FF2B5EF4-FFF2-40B4-BE49-F238E27FC236}">
                      <a16:creationId xmlns:a16="http://schemas.microsoft.com/office/drawing/2014/main" id="{5AF6D16C-E663-4ADB-8E09-CC55B6774F3A}"/>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98" name="Hộp Văn bản 118">
                  <a:extLst>
                    <a:ext uri="{FF2B5EF4-FFF2-40B4-BE49-F238E27FC236}">
                      <a16:creationId xmlns:a16="http://schemas.microsoft.com/office/drawing/2014/main" id="{E150A77F-0CF2-45AA-84B5-C0567ED64ED9}"/>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166" name="Nhóm 120">
                <a:extLst>
                  <a:ext uri="{FF2B5EF4-FFF2-40B4-BE49-F238E27FC236}">
                    <a16:creationId xmlns:a16="http://schemas.microsoft.com/office/drawing/2014/main" id="{C56FBC9E-3C33-439F-AA18-CF73134FE16C}"/>
                  </a:ext>
                </a:extLst>
              </p:cNvPr>
              <p:cNvGrpSpPr/>
              <p:nvPr/>
            </p:nvGrpSpPr>
            <p:grpSpPr>
              <a:xfrm>
                <a:off x="2899063" y="3441468"/>
                <a:ext cx="1268016" cy="1251010"/>
                <a:chOff x="1375908" y="3452343"/>
                <a:chExt cx="1268016" cy="1251010"/>
              </a:xfrm>
            </p:grpSpPr>
            <p:grpSp>
              <p:nvGrpSpPr>
                <p:cNvPr id="191" name="Nhóm 121">
                  <a:extLst>
                    <a:ext uri="{FF2B5EF4-FFF2-40B4-BE49-F238E27FC236}">
                      <a16:creationId xmlns:a16="http://schemas.microsoft.com/office/drawing/2014/main" id="{C9927212-4CED-4506-9F4B-6DBA510888A3}"/>
                    </a:ext>
                  </a:extLst>
                </p:cNvPr>
                <p:cNvGrpSpPr/>
                <p:nvPr/>
              </p:nvGrpSpPr>
              <p:grpSpPr>
                <a:xfrm>
                  <a:off x="1557131" y="3452343"/>
                  <a:ext cx="905571" cy="936332"/>
                  <a:chOff x="1346552" y="3061406"/>
                  <a:chExt cx="738054" cy="960575"/>
                </a:xfrm>
              </p:grpSpPr>
              <p:cxnSp>
                <p:nvCxnSpPr>
                  <p:cNvPr id="194" name="Đường nối Thẳng 124">
                    <a:extLst>
                      <a:ext uri="{FF2B5EF4-FFF2-40B4-BE49-F238E27FC236}">
                        <a16:creationId xmlns:a16="http://schemas.microsoft.com/office/drawing/2014/main" id="{BAD08247-EFF7-441A-A98D-2D71F3FE9FA1}"/>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95" name="Đường nối Thẳng 125">
                    <a:extLst>
                      <a:ext uri="{FF2B5EF4-FFF2-40B4-BE49-F238E27FC236}">
                        <a16:creationId xmlns:a16="http://schemas.microsoft.com/office/drawing/2014/main" id="{E58AD6C2-274A-4FA6-B8A1-B34D2D637AA1}"/>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92" name="Hộp Văn bản 122">
                  <a:extLst>
                    <a:ext uri="{FF2B5EF4-FFF2-40B4-BE49-F238E27FC236}">
                      <a16:creationId xmlns:a16="http://schemas.microsoft.com/office/drawing/2014/main" id="{D8DBC11C-834F-4895-933C-D68655E71CE2}"/>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93" name="Hộp Văn bản 123">
                  <a:extLst>
                    <a:ext uri="{FF2B5EF4-FFF2-40B4-BE49-F238E27FC236}">
                      <a16:creationId xmlns:a16="http://schemas.microsoft.com/office/drawing/2014/main" id="{04B6B7C1-ADD9-4EBE-B23C-4C9DEB4F22A4}"/>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167" name="Nhóm 126">
                <a:extLst>
                  <a:ext uri="{FF2B5EF4-FFF2-40B4-BE49-F238E27FC236}">
                    <a16:creationId xmlns:a16="http://schemas.microsoft.com/office/drawing/2014/main" id="{843D62E4-677D-47C2-88D3-6B6A3E16EC27}"/>
                  </a:ext>
                </a:extLst>
              </p:cNvPr>
              <p:cNvGrpSpPr/>
              <p:nvPr/>
            </p:nvGrpSpPr>
            <p:grpSpPr>
              <a:xfrm>
                <a:off x="4413825" y="3429000"/>
                <a:ext cx="1268016" cy="1251010"/>
                <a:chOff x="1375908" y="3452343"/>
                <a:chExt cx="1268016" cy="1251010"/>
              </a:xfrm>
            </p:grpSpPr>
            <p:grpSp>
              <p:nvGrpSpPr>
                <p:cNvPr id="186" name="Nhóm 127">
                  <a:extLst>
                    <a:ext uri="{FF2B5EF4-FFF2-40B4-BE49-F238E27FC236}">
                      <a16:creationId xmlns:a16="http://schemas.microsoft.com/office/drawing/2014/main" id="{D3E7CF28-BC5B-4C50-87FC-698378B1BC0C}"/>
                    </a:ext>
                  </a:extLst>
                </p:cNvPr>
                <p:cNvGrpSpPr/>
                <p:nvPr/>
              </p:nvGrpSpPr>
              <p:grpSpPr>
                <a:xfrm>
                  <a:off x="1557131" y="3452343"/>
                  <a:ext cx="905571" cy="936332"/>
                  <a:chOff x="1346552" y="3061406"/>
                  <a:chExt cx="738054" cy="960575"/>
                </a:xfrm>
              </p:grpSpPr>
              <p:cxnSp>
                <p:nvCxnSpPr>
                  <p:cNvPr id="189" name="Đường nối Thẳng 130">
                    <a:extLst>
                      <a:ext uri="{FF2B5EF4-FFF2-40B4-BE49-F238E27FC236}">
                        <a16:creationId xmlns:a16="http://schemas.microsoft.com/office/drawing/2014/main" id="{64D79DBE-591C-478B-B13B-6038927C9780}"/>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90" name="Đường nối Thẳng 131">
                    <a:extLst>
                      <a:ext uri="{FF2B5EF4-FFF2-40B4-BE49-F238E27FC236}">
                        <a16:creationId xmlns:a16="http://schemas.microsoft.com/office/drawing/2014/main" id="{CE8B3773-978D-42FD-B5C3-EAC1E5EEF3C0}"/>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87" name="Hộp Văn bản 128">
                  <a:extLst>
                    <a:ext uri="{FF2B5EF4-FFF2-40B4-BE49-F238E27FC236}">
                      <a16:creationId xmlns:a16="http://schemas.microsoft.com/office/drawing/2014/main" id="{FF80112E-35D3-4C74-8A84-1A36C9CB11FE}"/>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88" name="Hộp Văn bản 129">
                  <a:extLst>
                    <a:ext uri="{FF2B5EF4-FFF2-40B4-BE49-F238E27FC236}">
                      <a16:creationId xmlns:a16="http://schemas.microsoft.com/office/drawing/2014/main" id="{38FA1863-571B-4076-BDBA-B050A8569760}"/>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168" name="Nhóm 132">
                <a:extLst>
                  <a:ext uri="{FF2B5EF4-FFF2-40B4-BE49-F238E27FC236}">
                    <a16:creationId xmlns:a16="http://schemas.microsoft.com/office/drawing/2014/main" id="{50DDBE26-C45A-40AF-A444-2067FE9181E9}"/>
                  </a:ext>
                </a:extLst>
              </p:cNvPr>
              <p:cNvGrpSpPr/>
              <p:nvPr/>
            </p:nvGrpSpPr>
            <p:grpSpPr>
              <a:xfrm>
                <a:off x="5947064" y="3429000"/>
                <a:ext cx="1268016" cy="1251010"/>
                <a:chOff x="1375908" y="3452343"/>
                <a:chExt cx="1268016" cy="1251010"/>
              </a:xfrm>
            </p:grpSpPr>
            <p:grpSp>
              <p:nvGrpSpPr>
                <p:cNvPr id="181" name="Nhóm 133">
                  <a:extLst>
                    <a:ext uri="{FF2B5EF4-FFF2-40B4-BE49-F238E27FC236}">
                      <a16:creationId xmlns:a16="http://schemas.microsoft.com/office/drawing/2014/main" id="{41176835-3023-4E15-80F2-83270561461B}"/>
                    </a:ext>
                  </a:extLst>
                </p:cNvPr>
                <p:cNvGrpSpPr/>
                <p:nvPr/>
              </p:nvGrpSpPr>
              <p:grpSpPr>
                <a:xfrm>
                  <a:off x="1557131" y="3452343"/>
                  <a:ext cx="905571" cy="936332"/>
                  <a:chOff x="1346552" y="3061406"/>
                  <a:chExt cx="738054" cy="960575"/>
                </a:xfrm>
              </p:grpSpPr>
              <p:cxnSp>
                <p:nvCxnSpPr>
                  <p:cNvPr id="184" name="Đường nối Thẳng 136">
                    <a:extLst>
                      <a:ext uri="{FF2B5EF4-FFF2-40B4-BE49-F238E27FC236}">
                        <a16:creationId xmlns:a16="http://schemas.microsoft.com/office/drawing/2014/main" id="{AD6E0C5D-59A8-48BC-AADC-7096D90A4651}"/>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85" name="Đường nối Thẳng 137">
                    <a:extLst>
                      <a:ext uri="{FF2B5EF4-FFF2-40B4-BE49-F238E27FC236}">
                        <a16:creationId xmlns:a16="http://schemas.microsoft.com/office/drawing/2014/main" id="{4A1A0211-32C5-4CB3-89B5-DCA1A4837FC1}"/>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82" name="Hộp Văn bản 134">
                  <a:extLst>
                    <a:ext uri="{FF2B5EF4-FFF2-40B4-BE49-F238E27FC236}">
                      <a16:creationId xmlns:a16="http://schemas.microsoft.com/office/drawing/2014/main" id="{375DAF79-28DC-4E95-86E5-0AF26985BFC5}"/>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83" name="Hộp Văn bản 135">
                  <a:extLst>
                    <a:ext uri="{FF2B5EF4-FFF2-40B4-BE49-F238E27FC236}">
                      <a16:creationId xmlns:a16="http://schemas.microsoft.com/office/drawing/2014/main" id="{17982EC8-35BA-400B-8D83-7F6C38766D0A}"/>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169" name="Nhóm 138">
                <a:extLst>
                  <a:ext uri="{FF2B5EF4-FFF2-40B4-BE49-F238E27FC236}">
                    <a16:creationId xmlns:a16="http://schemas.microsoft.com/office/drawing/2014/main" id="{E1E20673-E1F2-4B81-A5C9-618FD1DC2C38}"/>
                  </a:ext>
                </a:extLst>
              </p:cNvPr>
              <p:cNvGrpSpPr/>
              <p:nvPr/>
            </p:nvGrpSpPr>
            <p:grpSpPr>
              <a:xfrm>
                <a:off x="7605936" y="3452343"/>
                <a:ext cx="1268016" cy="1251010"/>
                <a:chOff x="1375908" y="3452343"/>
                <a:chExt cx="1268016" cy="1251010"/>
              </a:xfrm>
            </p:grpSpPr>
            <p:grpSp>
              <p:nvGrpSpPr>
                <p:cNvPr id="176" name="Nhóm 139">
                  <a:extLst>
                    <a:ext uri="{FF2B5EF4-FFF2-40B4-BE49-F238E27FC236}">
                      <a16:creationId xmlns:a16="http://schemas.microsoft.com/office/drawing/2014/main" id="{3F870027-BF1E-4C9E-B500-C062E221AEC0}"/>
                    </a:ext>
                  </a:extLst>
                </p:cNvPr>
                <p:cNvGrpSpPr/>
                <p:nvPr/>
              </p:nvGrpSpPr>
              <p:grpSpPr>
                <a:xfrm>
                  <a:off x="1557131" y="3452343"/>
                  <a:ext cx="905571" cy="936332"/>
                  <a:chOff x="1346552" y="3061406"/>
                  <a:chExt cx="738054" cy="960575"/>
                </a:xfrm>
              </p:grpSpPr>
              <p:cxnSp>
                <p:nvCxnSpPr>
                  <p:cNvPr id="179" name="Đường nối Thẳng 142">
                    <a:extLst>
                      <a:ext uri="{FF2B5EF4-FFF2-40B4-BE49-F238E27FC236}">
                        <a16:creationId xmlns:a16="http://schemas.microsoft.com/office/drawing/2014/main" id="{B44E5B65-606C-4B40-851D-7EC27DBA3FE4}"/>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80" name="Đường nối Thẳng 143">
                    <a:extLst>
                      <a:ext uri="{FF2B5EF4-FFF2-40B4-BE49-F238E27FC236}">
                        <a16:creationId xmlns:a16="http://schemas.microsoft.com/office/drawing/2014/main" id="{999BE52A-FBCC-45CB-B913-974336BC8102}"/>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77" name="Hộp Văn bản 140">
                  <a:extLst>
                    <a:ext uri="{FF2B5EF4-FFF2-40B4-BE49-F238E27FC236}">
                      <a16:creationId xmlns:a16="http://schemas.microsoft.com/office/drawing/2014/main" id="{28947CAB-645F-474C-9DF7-35EE3091D8EF}"/>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78" name="Hộp Văn bản 141">
                  <a:extLst>
                    <a:ext uri="{FF2B5EF4-FFF2-40B4-BE49-F238E27FC236}">
                      <a16:creationId xmlns:a16="http://schemas.microsoft.com/office/drawing/2014/main" id="{7CDCCB46-A3F4-47AD-B023-0912E5501507}"/>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170" name="Nhóm 144">
                <a:extLst>
                  <a:ext uri="{FF2B5EF4-FFF2-40B4-BE49-F238E27FC236}">
                    <a16:creationId xmlns:a16="http://schemas.microsoft.com/office/drawing/2014/main" id="{C1157B86-1C53-4B1C-BCDC-51ED0BA5D578}"/>
                  </a:ext>
                </a:extLst>
              </p:cNvPr>
              <p:cNvGrpSpPr/>
              <p:nvPr/>
            </p:nvGrpSpPr>
            <p:grpSpPr>
              <a:xfrm>
                <a:off x="9211039" y="3429000"/>
                <a:ext cx="1268016" cy="1251010"/>
                <a:chOff x="1375908" y="3452343"/>
                <a:chExt cx="1268016" cy="1251010"/>
              </a:xfrm>
            </p:grpSpPr>
            <p:grpSp>
              <p:nvGrpSpPr>
                <p:cNvPr id="171" name="Nhóm 145">
                  <a:extLst>
                    <a:ext uri="{FF2B5EF4-FFF2-40B4-BE49-F238E27FC236}">
                      <a16:creationId xmlns:a16="http://schemas.microsoft.com/office/drawing/2014/main" id="{69B02FCD-2ECB-4F2A-B049-EB80EE55CF00}"/>
                    </a:ext>
                  </a:extLst>
                </p:cNvPr>
                <p:cNvGrpSpPr/>
                <p:nvPr/>
              </p:nvGrpSpPr>
              <p:grpSpPr>
                <a:xfrm>
                  <a:off x="1557131" y="3452343"/>
                  <a:ext cx="905571" cy="936332"/>
                  <a:chOff x="1346552" y="3061406"/>
                  <a:chExt cx="738054" cy="960575"/>
                </a:xfrm>
              </p:grpSpPr>
              <p:cxnSp>
                <p:nvCxnSpPr>
                  <p:cNvPr id="174" name="Đường nối Thẳng 148">
                    <a:extLst>
                      <a:ext uri="{FF2B5EF4-FFF2-40B4-BE49-F238E27FC236}">
                        <a16:creationId xmlns:a16="http://schemas.microsoft.com/office/drawing/2014/main" id="{C888CCC7-8C50-4471-9DA5-EB721E70D8DC}"/>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75" name="Đường nối Thẳng 149">
                    <a:extLst>
                      <a:ext uri="{FF2B5EF4-FFF2-40B4-BE49-F238E27FC236}">
                        <a16:creationId xmlns:a16="http://schemas.microsoft.com/office/drawing/2014/main" id="{A29B8D9A-6340-4BE2-B1CD-A6B27BB18C5C}"/>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72" name="Hộp Văn bản 146">
                  <a:extLst>
                    <a:ext uri="{FF2B5EF4-FFF2-40B4-BE49-F238E27FC236}">
                      <a16:creationId xmlns:a16="http://schemas.microsoft.com/office/drawing/2014/main" id="{2E2D18E0-E540-439C-A7FF-83B85AB84DC8}"/>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73" name="Hộp Văn bản 147">
                  <a:extLst>
                    <a:ext uri="{FF2B5EF4-FFF2-40B4-BE49-F238E27FC236}">
                      <a16:creationId xmlns:a16="http://schemas.microsoft.com/office/drawing/2014/main" id="{E44D2CE7-9FD1-42DE-9940-99D94243482B}"/>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sp>
          <p:nvSpPr>
            <p:cNvPr id="146" name="Hộp Văn bản 151">
              <a:extLst>
                <a:ext uri="{FF2B5EF4-FFF2-40B4-BE49-F238E27FC236}">
                  <a16:creationId xmlns:a16="http://schemas.microsoft.com/office/drawing/2014/main" id="{0E433C0B-F70F-4E96-93A4-C14DB1AA82DA}"/>
                </a:ext>
              </a:extLst>
            </p:cNvPr>
            <p:cNvSpPr txBox="1"/>
            <p:nvPr/>
          </p:nvSpPr>
          <p:spPr>
            <a:xfrm>
              <a:off x="378076" y="2023190"/>
              <a:ext cx="1749733" cy="57434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Xúc xắc</a:t>
              </a:r>
            </a:p>
          </p:txBody>
        </p:sp>
        <p:sp>
          <p:nvSpPr>
            <p:cNvPr id="147" name="Hộp Văn bản 153">
              <a:extLst>
                <a:ext uri="{FF2B5EF4-FFF2-40B4-BE49-F238E27FC236}">
                  <a16:creationId xmlns:a16="http://schemas.microsoft.com/office/drawing/2014/main" id="{16ED29AC-949A-4FAF-A5EF-F5E959A84864}"/>
                </a:ext>
              </a:extLst>
            </p:cNvPr>
            <p:cNvSpPr txBox="1"/>
            <p:nvPr/>
          </p:nvSpPr>
          <p:spPr>
            <a:xfrm>
              <a:off x="212105" y="3403522"/>
              <a:ext cx="1899251" cy="57434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mn-lt"/>
                  <a:ea typeface="+mn-ea"/>
                  <a:cs typeface="Arial" panose="020B0604020202020204" pitchFamily="34" charset="0"/>
                </a:rPr>
                <a:t>Đồng</a:t>
              </a:r>
              <a:r>
                <a:rPr kumimoji="0" lang="en-US" sz="1800" b="0" i="0" u="none" strike="noStrike" kern="1200" cap="none" spc="0" normalizeH="0" baseline="0" noProof="0" dirty="0">
                  <a:ln>
                    <a:noFill/>
                  </a:ln>
                  <a:solidFill>
                    <a:prstClr val="black"/>
                  </a:solidFill>
                  <a:effectLst/>
                  <a:uLnTx/>
                  <a:uFillTx/>
                  <a:latin typeface="+mn-lt"/>
                  <a:ea typeface="+mn-ea"/>
                  <a:cs typeface="Arial" panose="020B0604020202020204" pitchFamily="34" charset="0"/>
                </a:rPr>
                <a:t> xu</a:t>
              </a:r>
            </a:p>
          </p:txBody>
        </p:sp>
        <p:grpSp>
          <p:nvGrpSpPr>
            <p:cNvPr id="148" name="Nhóm 30">
              <a:extLst>
                <a:ext uri="{FF2B5EF4-FFF2-40B4-BE49-F238E27FC236}">
                  <a16:creationId xmlns:a16="http://schemas.microsoft.com/office/drawing/2014/main" id="{3D004C47-6A43-4E11-B682-B96E22A9B4F6}"/>
                </a:ext>
              </a:extLst>
            </p:cNvPr>
            <p:cNvGrpSpPr/>
            <p:nvPr/>
          </p:nvGrpSpPr>
          <p:grpSpPr>
            <a:xfrm>
              <a:off x="2462701" y="1115468"/>
              <a:ext cx="8282101" cy="1319729"/>
              <a:chOff x="2462701" y="1115468"/>
              <a:chExt cx="8282101" cy="1319729"/>
            </a:xfrm>
          </p:grpSpPr>
          <p:cxnSp>
            <p:nvCxnSpPr>
              <p:cNvPr id="150" name="Đường nối Thẳng 10">
                <a:extLst>
                  <a:ext uri="{FF2B5EF4-FFF2-40B4-BE49-F238E27FC236}">
                    <a16:creationId xmlns:a16="http://schemas.microsoft.com/office/drawing/2014/main" id="{4F742C11-27CC-48B2-BB60-FAD493A445C5}"/>
                  </a:ext>
                </a:extLst>
              </p:cNvPr>
              <p:cNvCxnSpPr>
                <a:cxnSpLocks/>
              </p:cNvCxnSpPr>
              <p:nvPr/>
            </p:nvCxnSpPr>
            <p:spPr>
              <a:xfrm flipH="1">
                <a:off x="5793739" y="1115468"/>
                <a:ext cx="998290" cy="969027"/>
              </a:xfrm>
              <a:prstGeom prst="line">
                <a:avLst/>
              </a:prstGeom>
              <a:noFill/>
              <a:ln w="6350" cap="flat" cmpd="sng" algn="ctr">
                <a:solidFill>
                  <a:srgbClr val="4472C4"/>
                </a:solidFill>
                <a:prstDash val="solid"/>
                <a:miter lim="800000"/>
              </a:ln>
              <a:effectLst/>
            </p:spPr>
          </p:cxnSp>
          <p:grpSp>
            <p:nvGrpSpPr>
              <p:cNvPr id="151" name="Nhóm 29">
                <a:extLst>
                  <a:ext uri="{FF2B5EF4-FFF2-40B4-BE49-F238E27FC236}">
                    <a16:creationId xmlns:a16="http://schemas.microsoft.com/office/drawing/2014/main" id="{5F7AF734-4073-4D79-931F-156306A1078C}"/>
                  </a:ext>
                </a:extLst>
              </p:cNvPr>
              <p:cNvGrpSpPr/>
              <p:nvPr/>
            </p:nvGrpSpPr>
            <p:grpSpPr>
              <a:xfrm>
                <a:off x="2462701" y="1115468"/>
                <a:ext cx="8282101" cy="1319729"/>
                <a:chOff x="1870141" y="1987923"/>
                <a:chExt cx="8282101" cy="1319729"/>
              </a:xfrm>
            </p:grpSpPr>
            <p:grpSp>
              <p:nvGrpSpPr>
                <p:cNvPr id="152" name="Nhóm 150">
                  <a:extLst>
                    <a:ext uri="{FF2B5EF4-FFF2-40B4-BE49-F238E27FC236}">
                      <a16:creationId xmlns:a16="http://schemas.microsoft.com/office/drawing/2014/main" id="{1238A0BD-C9A4-48A5-A980-797000888AE4}"/>
                    </a:ext>
                  </a:extLst>
                </p:cNvPr>
                <p:cNvGrpSpPr/>
                <p:nvPr/>
              </p:nvGrpSpPr>
              <p:grpSpPr>
                <a:xfrm>
                  <a:off x="1870141" y="1987923"/>
                  <a:ext cx="4337712" cy="1319729"/>
                  <a:chOff x="2598969" y="603654"/>
                  <a:chExt cx="4337712" cy="1170007"/>
                </a:xfrm>
              </p:grpSpPr>
              <p:grpSp>
                <p:nvGrpSpPr>
                  <p:cNvPr id="159" name="Nhóm 85">
                    <a:extLst>
                      <a:ext uri="{FF2B5EF4-FFF2-40B4-BE49-F238E27FC236}">
                        <a16:creationId xmlns:a16="http://schemas.microsoft.com/office/drawing/2014/main" id="{D05ED095-807F-4D9F-B37E-74C89878DC09}"/>
                      </a:ext>
                    </a:extLst>
                  </p:cNvPr>
                  <p:cNvGrpSpPr/>
                  <p:nvPr/>
                </p:nvGrpSpPr>
                <p:grpSpPr>
                  <a:xfrm>
                    <a:off x="2920758" y="603654"/>
                    <a:ext cx="4015923" cy="859092"/>
                    <a:chOff x="2894202" y="720474"/>
                    <a:chExt cx="4015923" cy="859092"/>
                  </a:xfrm>
                </p:grpSpPr>
                <p:cxnSp>
                  <p:nvCxnSpPr>
                    <p:cNvPr id="163" name="Đường nối Thẳng 71">
                      <a:extLst>
                        <a:ext uri="{FF2B5EF4-FFF2-40B4-BE49-F238E27FC236}">
                          <a16:creationId xmlns:a16="http://schemas.microsoft.com/office/drawing/2014/main" id="{E57B0869-A940-4C80-8B38-815E2ED7CBA6}"/>
                        </a:ext>
                      </a:extLst>
                    </p:cNvPr>
                    <p:cNvCxnSpPr>
                      <a:cxnSpLocks/>
                    </p:cNvCxnSpPr>
                    <p:nvPr/>
                  </p:nvCxnSpPr>
                  <p:spPr>
                    <a:xfrm flipH="1">
                      <a:off x="2894202" y="720474"/>
                      <a:ext cx="4015923" cy="830106"/>
                    </a:xfrm>
                    <a:prstGeom prst="line">
                      <a:avLst/>
                    </a:prstGeom>
                    <a:noFill/>
                    <a:ln w="6350" cap="flat" cmpd="sng" algn="ctr">
                      <a:solidFill>
                        <a:srgbClr val="4472C4"/>
                      </a:solidFill>
                      <a:prstDash val="solid"/>
                      <a:miter lim="800000"/>
                    </a:ln>
                    <a:effectLst/>
                  </p:spPr>
                </p:cxnSp>
                <p:cxnSp>
                  <p:nvCxnSpPr>
                    <p:cNvPr id="164" name="Đường nối Thẳng 75">
                      <a:extLst>
                        <a:ext uri="{FF2B5EF4-FFF2-40B4-BE49-F238E27FC236}">
                          <a16:creationId xmlns:a16="http://schemas.microsoft.com/office/drawing/2014/main" id="{ABA9ED59-310B-4F0B-9B8F-164438E4A73C}"/>
                        </a:ext>
                      </a:extLst>
                    </p:cNvPr>
                    <p:cNvCxnSpPr>
                      <a:cxnSpLocks/>
                    </p:cNvCxnSpPr>
                    <p:nvPr/>
                  </p:nvCxnSpPr>
                  <p:spPr>
                    <a:xfrm flipH="1">
                      <a:off x="4405875" y="720474"/>
                      <a:ext cx="2504250" cy="859092"/>
                    </a:xfrm>
                    <a:prstGeom prst="line">
                      <a:avLst/>
                    </a:prstGeom>
                    <a:noFill/>
                    <a:ln w="6350" cap="flat" cmpd="sng" algn="ctr">
                      <a:solidFill>
                        <a:srgbClr val="4472C4"/>
                      </a:solidFill>
                      <a:prstDash val="solid"/>
                      <a:miter lim="800000"/>
                    </a:ln>
                    <a:effectLst/>
                  </p:spPr>
                </p:cxnSp>
              </p:grpSp>
              <p:sp>
                <p:nvSpPr>
                  <p:cNvPr id="160" name="Hộp Văn bản 84">
                    <a:extLst>
                      <a:ext uri="{FF2B5EF4-FFF2-40B4-BE49-F238E27FC236}">
                        <a16:creationId xmlns:a16="http://schemas.microsoft.com/office/drawing/2014/main" id="{81805830-85FD-4C21-AA3C-2C79EDC021DB}"/>
                      </a:ext>
                    </a:extLst>
                  </p:cNvPr>
                  <p:cNvSpPr txBox="1"/>
                  <p:nvPr/>
                </p:nvSpPr>
                <p:spPr>
                  <a:xfrm>
                    <a:off x="2598969" y="1446229"/>
                    <a:ext cx="362445" cy="3274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1</a:t>
                    </a:r>
                  </a:p>
                </p:txBody>
              </p:sp>
              <p:sp>
                <p:nvSpPr>
                  <p:cNvPr id="161" name="Hộp Văn bản 87">
                    <a:extLst>
                      <a:ext uri="{FF2B5EF4-FFF2-40B4-BE49-F238E27FC236}">
                        <a16:creationId xmlns:a16="http://schemas.microsoft.com/office/drawing/2014/main" id="{384665F7-7110-43F1-9821-E9ECC6A963E6}"/>
                      </a:ext>
                    </a:extLst>
                  </p:cNvPr>
                  <p:cNvSpPr txBox="1"/>
                  <p:nvPr/>
                </p:nvSpPr>
                <p:spPr>
                  <a:xfrm>
                    <a:off x="4167635" y="1417268"/>
                    <a:ext cx="362445" cy="3274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mn-lt"/>
                        <a:ea typeface="+mn-ea"/>
                        <a:cs typeface="Arial" panose="020B0604020202020204" pitchFamily="34" charset="0"/>
                      </a:rPr>
                      <a:t>2</a:t>
                    </a:r>
                  </a:p>
                </p:txBody>
              </p:sp>
              <p:sp>
                <p:nvSpPr>
                  <p:cNvPr id="162" name="Hộp Văn bản 88">
                    <a:extLst>
                      <a:ext uri="{FF2B5EF4-FFF2-40B4-BE49-F238E27FC236}">
                        <a16:creationId xmlns:a16="http://schemas.microsoft.com/office/drawing/2014/main" id="{83A47A6F-3396-46AE-BECF-DCF048178E8C}"/>
                      </a:ext>
                    </a:extLst>
                  </p:cNvPr>
                  <p:cNvSpPr txBox="1"/>
                  <p:nvPr/>
                </p:nvSpPr>
                <p:spPr>
                  <a:xfrm>
                    <a:off x="5706739" y="1378717"/>
                    <a:ext cx="362445" cy="3274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3</a:t>
                    </a:r>
                  </a:p>
                </p:txBody>
              </p:sp>
            </p:grpSp>
            <p:cxnSp>
              <p:nvCxnSpPr>
                <p:cNvPr id="153" name="Đường nối Thẳng 15">
                  <a:extLst>
                    <a:ext uri="{FF2B5EF4-FFF2-40B4-BE49-F238E27FC236}">
                      <a16:creationId xmlns:a16="http://schemas.microsoft.com/office/drawing/2014/main" id="{2134B868-E703-40D5-A12C-FC12D137B195}"/>
                    </a:ext>
                  </a:extLst>
                </p:cNvPr>
                <p:cNvCxnSpPr>
                  <a:cxnSpLocks/>
                </p:cNvCxnSpPr>
                <p:nvPr/>
              </p:nvCxnSpPr>
              <p:spPr>
                <a:xfrm>
                  <a:off x="6207853" y="1987923"/>
                  <a:ext cx="369116" cy="950396"/>
                </a:xfrm>
                <a:prstGeom prst="line">
                  <a:avLst/>
                </a:prstGeom>
                <a:noFill/>
                <a:ln w="6350" cap="flat" cmpd="sng" algn="ctr">
                  <a:solidFill>
                    <a:srgbClr val="4472C4"/>
                  </a:solidFill>
                  <a:prstDash val="solid"/>
                  <a:miter lim="800000"/>
                </a:ln>
                <a:effectLst/>
              </p:spPr>
            </p:cxnSp>
            <p:cxnSp>
              <p:nvCxnSpPr>
                <p:cNvPr id="154" name="Đường nối Thẳng 19">
                  <a:extLst>
                    <a:ext uri="{FF2B5EF4-FFF2-40B4-BE49-F238E27FC236}">
                      <a16:creationId xmlns:a16="http://schemas.microsoft.com/office/drawing/2014/main" id="{76844F3D-BC67-4B5E-B8C4-F05948FE12D5}"/>
                    </a:ext>
                  </a:extLst>
                </p:cNvPr>
                <p:cNvCxnSpPr>
                  <a:cxnSpLocks/>
                  <a:endCxn id="157" idx="0"/>
                </p:cNvCxnSpPr>
                <p:nvPr/>
              </p:nvCxnSpPr>
              <p:spPr>
                <a:xfrm>
                  <a:off x="6207853" y="1987923"/>
                  <a:ext cx="2087342" cy="887302"/>
                </a:xfrm>
                <a:prstGeom prst="line">
                  <a:avLst/>
                </a:prstGeom>
                <a:noFill/>
                <a:ln w="6350" cap="flat" cmpd="sng" algn="ctr">
                  <a:solidFill>
                    <a:srgbClr val="4472C4"/>
                  </a:solidFill>
                  <a:prstDash val="solid"/>
                  <a:miter lim="800000"/>
                </a:ln>
                <a:effectLst/>
              </p:spPr>
            </p:cxnSp>
            <p:cxnSp>
              <p:nvCxnSpPr>
                <p:cNvPr id="155" name="Đường nối Thẳng 21">
                  <a:extLst>
                    <a:ext uri="{FF2B5EF4-FFF2-40B4-BE49-F238E27FC236}">
                      <a16:creationId xmlns:a16="http://schemas.microsoft.com/office/drawing/2014/main" id="{510FB0BB-74F6-4791-BEFB-E69FE727BE47}"/>
                    </a:ext>
                  </a:extLst>
                </p:cNvPr>
                <p:cNvCxnSpPr>
                  <a:cxnSpLocks/>
                </p:cNvCxnSpPr>
                <p:nvPr/>
              </p:nvCxnSpPr>
              <p:spPr>
                <a:xfrm>
                  <a:off x="6207853" y="1987923"/>
                  <a:ext cx="3615655" cy="887302"/>
                </a:xfrm>
                <a:prstGeom prst="line">
                  <a:avLst/>
                </a:prstGeom>
                <a:noFill/>
                <a:ln w="6350" cap="flat" cmpd="sng" algn="ctr">
                  <a:solidFill>
                    <a:srgbClr val="4472C4"/>
                  </a:solidFill>
                  <a:prstDash val="solid"/>
                  <a:miter lim="800000"/>
                </a:ln>
                <a:effectLst/>
              </p:spPr>
            </p:cxnSp>
            <p:sp>
              <p:nvSpPr>
                <p:cNvPr id="156" name="Hộp Văn bản 24">
                  <a:extLst>
                    <a:ext uri="{FF2B5EF4-FFF2-40B4-BE49-F238E27FC236}">
                      <a16:creationId xmlns:a16="http://schemas.microsoft.com/office/drawing/2014/main" id="{3E929D88-24E1-4EDC-A938-1C5A3073E809}"/>
                    </a:ext>
                  </a:extLst>
                </p:cNvPr>
                <p:cNvSpPr txBox="1"/>
                <p:nvPr/>
              </p:nvSpPr>
              <p:spPr>
                <a:xfrm>
                  <a:off x="6417261" y="2875225"/>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4</a:t>
                  </a:r>
                </a:p>
              </p:txBody>
            </p:sp>
            <p:sp>
              <p:nvSpPr>
                <p:cNvPr id="157" name="Hộp Văn bản 25">
                  <a:extLst>
                    <a:ext uri="{FF2B5EF4-FFF2-40B4-BE49-F238E27FC236}">
                      <a16:creationId xmlns:a16="http://schemas.microsoft.com/office/drawing/2014/main" id="{7A603678-AA91-4382-A1E7-E3A0431ED51E}"/>
                    </a:ext>
                  </a:extLst>
                </p:cNvPr>
                <p:cNvSpPr txBox="1"/>
                <p:nvPr/>
              </p:nvSpPr>
              <p:spPr>
                <a:xfrm>
                  <a:off x="8113972" y="2875225"/>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5</a:t>
                  </a:r>
                </a:p>
              </p:txBody>
            </p:sp>
            <p:sp>
              <p:nvSpPr>
                <p:cNvPr id="158" name="Hộp Văn bản 28">
                  <a:extLst>
                    <a:ext uri="{FF2B5EF4-FFF2-40B4-BE49-F238E27FC236}">
                      <a16:creationId xmlns:a16="http://schemas.microsoft.com/office/drawing/2014/main" id="{562CB47B-CD94-4154-9AA2-6A9BD7242DD8}"/>
                    </a:ext>
                  </a:extLst>
                </p:cNvPr>
                <p:cNvSpPr txBox="1"/>
                <p:nvPr/>
              </p:nvSpPr>
              <p:spPr>
                <a:xfrm>
                  <a:off x="9789797" y="2906404"/>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6</a:t>
                  </a:r>
                </a:p>
              </p:txBody>
            </p:sp>
          </p:grpSp>
        </p:grpSp>
        <p:sp>
          <p:nvSpPr>
            <p:cNvPr id="149" name="Hộp Văn bản 32">
              <a:extLst>
                <a:ext uri="{FF2B5EF4-FFF2-40B4-BE49-F238E27FC236}">
                  <a16:creationId xmlns:a16="http://schemas.microsoft.com/office/drawing/2014/main" id="{82DBE9AF-620B-4722-ADA8-2F91AE2E562B}"/>
                </a:ext>
              </a:extLst>
            </p:cNvPr>
            <p:cNvSpPr txBox="1"/>
            <p:nvPr/>
          </p:nvSpPr>
          <p:spPr>
            <a:xfrm>
              <a:off x="6285281" y="617936"/>
              <a:ext cx="1343013" cy="57434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mn-lt"/>
                  <a:ea typeface="+mn-ea"/>
                  <a:cs typeface="Arial" panose="020B0604020202020204" pitchFamily="34" charset="0"/>
                </a:rPr>
                <a:t>Gốc</a:t>
              </a:r>
              <a:endParaRPr kumimoji="0" lang="en-US" sz="1800" b="0" i="0" u="none" strike="noStrike" kern="1200" cap="none" spc="0" normalizeH="0" baseline="0" noProof="0" dirty="0">
                <a:ln>
                  <a:noFill/>
                </a:ln>
                <a:solidFill>
                  <a:prstClr val="black"/>
                </a:solidFill>
                <a:effectLst/>
                <a:uLnTx/>
                <a:uFillTx/>
                <a:latin typeface="+mn-lt"/>
                <a:ea typeface="+mn-ea"/>
                <a:cs typeface="Arial" panose="020B0604020202020204" pitchFamily="34" charset="0"/>
              </a:endParaRPr>
            </a:p>
          </p:txBody>
        </p:sp>
      </p:grpSp>
      <p:sp>
        <p:nvSpPr>
          <p:cNvPr id="2" name="TextBox 1">
            <a:extLst>
              <a:ext uri="{FF2B5EF4-FFF2-40B4-BE49-F238E27FC236}">
                <a16:creationId xmlns:a16="http://schemas.microsoft.com/office/drawing/2014/main" id="{A86555F2-FA35-42DF-93D3-730166B25B1A}"/>
              </a:ext>
            </a:extLst>
          </p:cNvPr>
          <p:cNvSpPr txBox="1"/>
          <p:nvPr/>
        </p:nvSpPr>
        <p:spPr>
          <a:xfrm>
            <a:off x="718791" y="1123088"/>
            <a:ext cx="789140" cy="400110"/>
          </a:xfrm>
          <a:prstGeom prst="rect">
            <a:avLst/>
          </a:prstGeom>
          <a:noFill/>
        </p:spPr>
        <p:txBody>
          <a:bodyPr wrap="square" rtlCol="0">
            <a:spAutoFit/>
          </a:bodyPr>
          <a:lstStyle/>
          <a:p>
            <a:r>
              <a:rPr lang="en-US" sz="2000" dirty="0"/>
              <a:t>a)</a:t>
            </a:r>
          </a:p>
        </p:txBody>
      </p:sp>
    </p:spTree>
    <p:extLst>
      <p:ext uri="{BB962C8B-B14F-4D97-AF65-F5344CB8AC3E}">
        <p14:creationId xmlns:p14="http://schemas.microsoft.com/office/powerpoint/2010/main" val="1963155442"/>
      </p:ext>
    </p:extLst>
  </p:cSld>
  <p:clrMapOvr>
    <a:masterClrMapping/>
  </p:clrMapOvr>
  <mc:AlternateContent xmlns:mc="http://schemas.openxmlformats.org/markup-compatibility/2006">
    <mc:Choice xmlns:p159="http://schemas.microsoft.com/office/powerpoint/2015/09/main" Requires="p159">
      <p:transition spd="med">
        <p159:morph option="byChar"/>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horizontal)">
                                      <p:cBhvr>
                                        <p:cTn id="7" dur="500"/>
                                        <p:tgtEl>
                                          <p:spTgt spid="2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randombar(horizontal)">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randombar(horizontal)">
                                      <p:cBhvr>
                                        <p:cTn id="15" dur="500"/>
                                        <p:tgtEl>
                                          <p:spTgt spid="2"/>
                                        </p:tgtEl>
                                      </p:cBhvr>
                                    </p:animEffect>
                                  </p:childTnLst>
                                </p:cTn>
                              </p:par>
                            </p:childTnLst>
                          </p:cTn>
                        </p:par>
                        <p:par>
                          <p:cTn id="16" fill="hold">
                            <p:stCondLst>
                              <p:cond delay="500"/>
                            </p:stCondLst>
                            <p:childTnLst>
                              <p:par>
                                <p:cTn id="17" presetID="2" presetClass="entr" presetSubtype="4" fill="hold" nodeType="afterEffect">
                                  <p:stCondLst>
                                    <p:cond delay="0"/>
                                  </p:stCondLst>
                                  <p:childTnLst>
                                    <p:set>
                                      <p:cBhvr>
                                        <p:cTn id="18" dur="1" fill="hold">
                                          <p:stCondLst>
                                            <p:cond delay="0"/>
                                          </p:stCondLst>
                                        </p:cTn>
                                        <p:tgtEl>
                                          <p:spTgt spid="144"/>
                                        </p:tgtEl>
                                        <p:attrNameLst>
                                          <p:attrName>style.visibility</p:attrName>
                                        </p:attrNameLst>
                                      </p:cBhvr>
                                      <p:to>
                                        <p:strVal val="visible"/>
                                      </p:to>
                                    </p:set>
                                    <p:anim calcmode="lin" valueType="num">
                                      <p:cBhvr additive="base">
                                        <p:cTn id="19" dur="500" fill="hold"/>
                                        <p:tgtEl>
                                          <p:spTgt spid="144"/>
                                        </p:tgtEl>
                                        <p:attrNameLst>
                                          <p:attrName>ppt_x</p:attrName>
                                        </p:attrNameLst>
                                      </p:cBhvr>
                                      <p:tavLst>
                                        <p:tav tm="0">
                                          <p:val>
                                            <p:strVal val="#ppt_x"/>
                                          </p:val>
                                        </p:tav>
                                        <p:tav tm="100000">
                                          <p:val>
                                            <p:strVal val="#ppt_x"/>
                                          </p:val>
                                        </p:tav>
                                      </p:tavLst>
                                    </p:anim>
                                    <p:anim calcmode="lin" valueType="num">
                                      <p:cBhvr additive="base">
                                        <p:cTn id="20" dur="500" fill="hold"/>
                                        <p:tgtEl>
                                          <p:spTgt spid="1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p:bldP spid="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3946;p38">
            <a:extLst>
              <a:ext uri="{FF2B5EF4-FFF2-40B4-BE49-F238E27FC236}">
                <a16:creationId xmlns:a16="http://schemas.microsoft.com/office/drawing/2014/main" id="{68035C03-4DC5-4EDC-8FBE-F34ADBB2FC1E}"/>
              </a:ext>
            </a:extLst>
          </p:cNvPr>
          <p:cNvSpPr/>
          <p:nvPr/>
        </p:nvSpPr>
        <p:spPr>
          <a:xfrm>
            <a:off x="3819483" y="22469"/>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3" name="Google Shape;13940;p38">
            <a:extLst>
              <a:ext uri="{FF2B5EF4-FFF2-40B4-BE49-F238E27FC236}">
                <a16:creationId xmlns:a16="http://schemas.microsoft.com/office/drawing/2014/main" id="{04F7BDFC-1802-42E0-8ABA-E152A4200BA4}"/>
              </a:ext>
            </a:extLst>
          </p:cNvPr>
          <p:cNvSpPr txBox="1">
            <a:spLocks/>
          </p:cNvSpPr>
          <p:nvPr/>
        </p:nvSpPr>
        <p:spPr>
          <a:xfrm>
            <a:off x="3215129" y="175606"/>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p:sp>
        <p:nvSpPr>
          <p:cNvPr id="72" name="TextBox 71">
            <a:extLst>
              <a:ext uri="{FF2B5EF4-FFF2-40B4-BE49-F238E27FC236}">
                <a16:creationId xmlns:a16="http://schemas.microsoft.com/office/drawing/2014/main" id="{10055670-72AA-432A-9B45-8BB42CF0971D}"/>
              </a:ext>
            </a:extLst>
          </p:cNvPr>
          <p:cNvSpPr txBox="1"/>
          <p:nvPr/>
        </p:nvSpPr>
        <p:spPr>
          <a:xfrm>
            <a:off x="64125" y="645006"/>
            <a:ext cx="814192"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000000"/>
                </a:solidFill>
                <a:effectLst/>
                <a:uLnTx/>
                <a:uFillTx/>
                <a:latin typeface="Arial"/>
                <a:cs typeface="Arial"/>
                <a:sym typeface="Arial"/>
              </a:rPr>
              <a:t>a)</a:t>
            </a:r>
          </a:p>
        </p:txBody>
      </p:sp>
      <mc:AlternateContent xmlns:mc="http://schemas.openxmlformats.org/markup-compatibility/2006">
        <mc:Choice xmlns:a14="http://schemas.microsoft.com/office/drawing/2010/main" Requires="a14">
          <p:sp>
            <p:nvSpPr>
              <p:cNvPr id="73" name="TextBox 72">
                <a:extLst>
                  <a:ext uri="{FF2B5EF4-FFF2-40B4-BE49-F238E27FC236}">
                    <a16:creationId xmlns:a16="http://schemas.microsoft.com/office/drawing/2014/main" id="{31628408-4D11-44F1-80A2-9FB73EB9961E}"/>
                  </a:ext>
                </a:extLst>
              </p:cNvPr>
              <p:cNvSpPr txBox="1"/>
              <p:nvPr/>
            </p:nvSpPr>
            <p:spPr>
              <a:xfrm>
                <a:off x="3851793" y="744798"/>
                <a:ext cx="5477635" cy="4680769"/>
              </a:xfrm>
              <a:prstGeom prst="rect">
                <a:avLst/>
              </a:prstGeom>
              <a:noFill/>
            </p:spPr>
            <p:txBody>
              <a:bodyPr wrap="square" rtlCol="0">
                <a:spAutoFit/>
              </a:bodyPr>
              <a:lstStyle/>
              <a:p>
                <a:pPr>
                  <a:lnSpc>
                    <a:spcPct val="150000"/>
                  </a:lnSpc>
                </a:pPr>
                <a:r>
                  <a:rPr lang="en-US" sz="1800" dirty="0">
                    <a:latin typeface="+mn-lt"/>
                  </a:rPr>
                  <a:t>Từ </a:t>
                </a:r>
                <a:r>
                  <a:rPr lang="en-US" sz="1800" dirty="0" err="1">
                    <a:latin typeface="+mn-lt"/>
                  </a:rPr>
                  <a:t>sơ</a:t>
                </a:r>
                <a:r>
                  <a:rPr lang="en-US" sz="1800" dirty="0">
                    <a:latin typeface="+mn-lt"/>
                  </a:rPr>
                  <a:t> </a:t>
                </a:r>
                <a:r>
                  <a:rPr lang="en-US" sz="1800" dirty="0" err="1">
                    <a:latin typeface="+mn-lt"/>
                  </a:rPr>
                  <a:t>đồ</a:t>
                </a:r>
                <a:r>
                  <a:rPr lang="en-US" sz="1800" dirty="0">
                    <a:latin typeface="+mn-lt"/>
                  </a:rPr>
                  <a:t> </a:t>
                </a:r>
                <a:r>
                  <a:rPr lang="en-US" sz="1800" dirty="0" err="1">
                    <a:latin typeface="+mn-lt"/>
                  </a:rPr>
                  <a:t>hình</a:t>
                </a:r>
                <a:r>
                  <a:rPr lang="en-US" sz="1800" dirty="0">
                    <a:latin typeface="+mn-lt"/>
                  </a:rPr>
                  <a:t> </a:t>
                </a:r>
                <a:r>
                  <a:rPr lang="en-US" sz="1800" dirty="0" err="1">
                    <a:latin typeface="+mn-lt"/>
                  </a:rPr>
                  <a:t>cây</a:t>
                </a:r>
                <a:endParaRPr lang="en-US" sz="1800" dirty="0">
                  <a:latin typeface="+mn-lt"/>
                </a:endParaRPr>
              </a:p>
              <a:p>
                <a:pPr>
                  <a:lnSpc>
                    <a:spcPct val="150000"/>
                  </a:lnSpc>
                </a:pPr>
                <a:r>
                  <a:rPr lang="en-US" sz="1800" dirty="0">
                    <a:latin typeface="+mn-lt"/>
                  </a:rPr>
                  <a:t>+ </a:t>
                </a:r>
                <a14:m>
                  <m:oMath xmlns:m="http://schemas.openxmlformats.org/officeDocument/2006/math">
                    <m:r>
                      <m:rPr>
                        <m:sty m:val="p"/>
                      </m:rPr>
                      <a:rPr lang="en-US" sz="1800">
                        <a:latin typeface="+mn-lt"/>
                      </a:rPr>
                      <m:t>Ω</m:t>
                    </m:r>
                    <m:r>
                      <a:rPr lang="en-US" sz="1800" b="0" i="0" smtClean="0">
                        <a:latin typeface="+mn-lt"/>
                      </a:rPr>
                      <m:t> </m:t>
                    </m:r>
                  </m:oMath>
                </a14:m>
                <a:r>
                  <a:rPr lang="en-US" sz="1800" b="0" i="0" dirty="0">
                    <a:latin typeface="+mn-lt"/>
                  </a:rPr>
                  <a:t>= {(1; S); (1; N); (2; S); (2; N); (3; S); (3; N)} </a:t>
                </a:r>
                <a:endParaRPr lang="en-US" sz="1800" i="1" dirty="0">
                  <a:latin typeface="+mn-lt"/>
                </a:endParaRPr>
              </a:p>
              <a:p>
                <a:pPr>
                  <a:lnSpc>
                    <a:spcPct val="150000"/>
                  </a:lnSpc>
                </a:pPr>
                <a14:m>
                  <m:oMath xmlns:m="http://schemas.openxmlformats.org/officeDocument/2006/math">
                    <m:r>
                      <a:rPr lang="en-US" sz="1800" i="1">
                        <a:latin typeface="+mn-lt"/>
                      </a:rPr>
                      <m:t>⇒ </m:t>
                    </m:r>
                    <m:r>
                      <a:rPr lang="en-US" sz="1800" i="1">
                        <a:latin typeface="+mn-lt"/>
                      </a:rPr>
                      <m:t>𝑛</m:t>
                    </m:r>
                    <m:r>
                      <a:rPr lang="en-US" sz="1800">
                        <a:latin typeface="+mn-lt"/>
                      </a:rPr>
                      <m:t>(</m:t>
                    </m:r>
                    <m:r>
                      <m:rPr>
                        <m:sty m:val="p"/>
                      </m:rPr>
                      <a:rPr lang="en-US" sz="1800">
                        <a:latin typeface="+mn-lt"/>
                      </a:rPr>
                      <m:t>Ω</m:t>
                    </m:r>
                    <m:r>
                      <a:rPr lang="en-US" sz="1800">
                        <a:latin typeface="+mn-lt"/>
                      </a:rPr>
                      <m:t>)=12</m:t>
                    </m:r>
                  </m:oMath>
                </a14:m>
                <a:r>
                  <a:rPr lang="en-US" sz="1800" b="0" i="0" dirty="0">
                    <a:latin typeface="+mn-lt"/>
                  </a:rPr>
                  <a:t> </a:t>
                </a:r>
              </a:p>
              <a:p>
                <a:pPr>
                  <a:lnSpc>
                    <a:spcPct val="150000"/>
                  </a:lnSpc>
                </a:pPr>
                <a:r>
                  <a:rPr lang="en-US" sz="1800" dirty="0">
                    <a:latin typeface="+mn-lt"/>
                  </a:rPr>
                  <a:t>+ F =  {(1, N); (2, N); (3, N); (4, N); (5, N); (6, N) </a:t>
                </a:r>
                <a:endParaRPr lang="en-US" sz="1800" b="0" i="1" dirty="0">
                  <a:latin typeface="+mn-lt"/>
                </a:endParaRPr>
              </a:p>
              <a:p>
                <a:pPr>
                  <a:lnSpc>
                    <a:spcPct val="150000"/>
                  </a:lnSpc>
                </a:pPr>
                <a14:m>
                  <m:oMath xmlns:m="http://schemas.openxmlformats.org/officeDocument/2006/math">
                    <m:r>
                      <a:rPr lang="en-US" sz="1800" b="0" i="1" smtClean="0">
                        <a:latin typeface="+mn-lt"/>
                      </a:rPr>
                      <m:t>⇒</m:t>
                    </m:r>
                  </m:oMath>
                </a14:m>
                <a:r>
                  <a:rPr lang="en-US" sz="1800" dirty="0">
                    <a:latin typeface="+mn-lt"/>
                  </a:rPr>
                  <a:t> </a:t>
                </a:r>
                <a14:m>
                  <m:oMath xmlns:m="http://schemas.openxmlformats.org/officeDocument/2006/math">
                    <m:r>
                      <a:rPr lang="en-US" sz="1800" i="1">
                        <a:latin typeface="+mn-lt"/>
                      </a:rPr>
                      <m:t>𝑛</m:t>
                    </m:r>
                    <m:r>
                      <a:rPr lang="en-US" sz="1800">
                        <a:latin typeface="+mn-lt"/>
                      </a:rPr>
                      <m:t>(</m:t>
                    </m:r>
                    <m:r>
                      <a:rPr lang="en-US" sz="1800" i="1">
                        <a:latin typeface="+mn-lt"/>
                      </a:rPr>
                      <m:t>𝐹</m:t>
                    </m:r>
                    <m:r>
                      <a:rPr lang="en-US" sz="1800">
                        <a:latin typeface="+mn-lt"/>
                      </a:rPr>
                      <m:t>)=6</m:t>
                    </m:r>
                  </m:oMath>
                </a14:m>
                <a:endParaRPr lang="en-US" sz="1800" dirty="0">
                  <a:latin typeface="+mn-lt"/>
                </a:endParaRPr>
              </a:p>
              <a:p>
                <a:pPr>
                  <a:lnSpc>
                    <a:spcPct val="150000"/>
                  </a:lnSpc>
                </a:pPr>
                <a:r>
                  <a:rPr lang="en-US" sz="1800" dirty="0" err="1">
                    <a:latin typeface="+mn-lt"/>
                  </a:rPr>
                  <a:t>Vậy</a:t>
                </a:r>
                <a:r>
                  <a:rPr lang="en-US" sz="1800" dirty="0">
                    <a:latin typeface="+mn-lt"/>
                  </a:rPr>
                  <a:t> </a:t>
                </a:r>
                <a14:m>
                  <m:oMath xmlns:m="http://schemas.openxmlformats.org/officeDocument/2006/math">
                    <m:r>
                      <a:rPr lang="en-US" sz="1800" i="1">
                        <a:latin typeface="+mn-lt"/>
                      </a:rPr>
                      <m:t>𝑃</m:t>
                    </m:r>
                    <m:r>
                      <a:rPr lang="en-US" sz="1800">
                        <a:latin typeface="+mn-lt"/>
                      </a:rPr>
                      <m:t>(</m:t>
                    </m:r>
                    <m:r>
                      <a:rPr lang="en-US" sz="1800" i="1">
                        <a:latin typeface="+mn-lt"/>
                      </a:rPr>
                      <m:t>𝐹</m:t>
                    </m:r>
                    <m:r>
                      <a:rPr lang="en-US" sz="1800">
                        <a:latin typeface="+mn-lt"/>
                      </a:rPr>
                      <m:t>)=</m:t>
                    </m:r>
                    <m:f>
                      <m:fPr>
                        <m:ctrlPr>
                          <a:rPr lang="en-US" sz="1800" i="1">
                            <a:latin typeface="+mn-lt"/>
                          </a:rPr>
                        </m:ctrlPr>
                      </m:fPr>
                      <m:num>
                        <m:r>
                          <a:rPr lang="en-US" sz="1800">
                            <a:latin typeface="+mn-lt"/>
                          </a:rPr>
                          <m:t>6</m:t>
                        </m:r>
                      </m:num>
                      <m:den>
                        <m:r>
                          <a:rPr lang="en-US" sz="1800">
                            <a:latin typeface="+mn-lt"/>
                          </a:rPr>
                          <m:t>12</m:t>
                        </m:r>
                      </m:den>
                    </m:f>
                    <m:r>
                      <a:rPr lang="en-US" sz="1800">
                        <a:latin typeface="+mn-lt"/>
                      </a:rPr>
                      <m:t>=0,5</m:t>
                    </m:r>
                  </m:oMath>
                </a14:m>
                <a:r>
                  <a:rPr lang="en-US" sz="1800" dirty="0">
                    <a:latin typeface="+mn-lt"/>
                  </a:rPr>
                  <a:t>.</a:t>
                </a:r>
              </a:p>
              <a:p>
                <a:pPr>
                  <a:lnSpc>
                    <a:spcPct val="150000"/>
                  </a:lnSpc>
                </a:pPr>
                <a14:m>
                  <m:oMath xmlns:m="http://schemas.openxmlformats.org/officeDocument/2006/math">
                    <m:r>
                      <a:rPr lang="en-US" sz="1800" i="1">
                        <a:latin typeface="+mn-lt"/>
                      </a:rPr>
                      <m:t>𝐺</m:t>
                    </m:r>
                    <m:r>
                      <a:rPr lang="en-US" sz="1800">
                        <a:latin typeface="+mn-lt"/>
                      </a:rPr>
                      <m:t>=</m:t>
                    </m:r>
                  </m:oMath>
                </a14:m>
                <a:r>
                  <a:rPr lang="en-US" sz="1800" dirty="0">
                    <a:latin typeface="+mn-lt"/>
                  </a:rPr>
                  <a:t>{(1; S); (2; S); (3; S); (4; S); (5; S); (6; S); (5; N)}</a:t>
                </a:r>
              </a:p>
              <a:p>
                <a:pPr>
                  <a:lnSpc>
                    <a:spcPct val="150000"/>
                  </a:lnSpc>
                </a:pPr>
                <a:r>
                  <a:rPr lang="en-US" sz="1800" dirty="0">
                    <a:latin typeface="+mn-lt"/>
                  </a:rPr>
                  <a:t> </a:t>
                </a:r>
                <a14:m>
                  <m:oMath xmlns:m="http://schemas.openxmlformats.org/officeDocument/2006/math">
                    <m:r>
                      <a:rPr lang="en-US" sz="1800" i="1">
                        <a:latin typeface="+mn-lt"/>
                      </a:rPr>
                      <m:t>⇒ </m:t>
                    </m:r>
                    <m:r>
                      <a:rPr lang="en-US" sz="1800" i="1">
                        <a:latin typeface="+mn-lt"/>
                      </a:rPr>
                      <m:t>𝑛</m:t>
                    </m:r>
                    <m:r>
                      <a:rPr lang="en-US" sz="1800">
                        <a:latin typeface="+mn-lt"/>
                      </a:rPr>
                      <m:t>(</m:t>
                    </m:r>
                    <m:r>
                      <a:rPr lang="en-US" sz="1800" i="1">
                        <a:latin typeface="+mn-lt"/>
                      </a:rPr>
                      <m:t>𝐺</m:t>
                    </m:r>
                    <m:r>
                      <a:rPr lang="en-US" sz="1800">
                        <a:latin typeface="+mn-lt"/>
                      </a:rPr>
                      <m:t>)=7</m:t>
                    </m:r>
                  </m:oMath>
                </a14:m>
                <a:r>
                  <a:rPr lang="en-US" sz="1800" dirty="0">
                    <a:latin typeface="+mn-lt"/>
                  </a:rPr>
                  <a:t>. </a:t>
                </a:r>
              </a:p>
              <a:p>
                <a:pPr>
                  <a:lnSpc>
                    <a:spcPct val="150000"/>
                  </a:lnSpc>
                </a:pPr>
                <a:r>
                  <a:rPr lang="en-US" sz="1800" dirty="0" err="1">
                    <a:latin typeface="+mn-lt"/>
                  </a:rPr>
                  <a:t>Vậy</a:t>
                </a:r>
                <a:r>
                  <a:rPr lang="en-US" sz="1800" dirty="0">
                    <a:latin typeface="+mn-lt"/>
                  </a:rPr>
                  <a:t> P(G) = </a:t>
                </a:r>
                <a14:m>
                  <m:oMath xmlns:m="http://schemas.openxmlformats.org/officeDocument/2006/math">
                    <m:f>
                      <m:fPr>
                        <m:ctrlPr>
                          <a:rPr lang="en-US" sz="1800" i="1">
                            <a:latin typeface="+mn-lt"/>
                          </a:rPr>
                        </m:ctrlPr>
                      </m:fPr>
                      <m:num>
                        <m:r>
                          <a:rPr lang="en-US" sz="1800" i="1">
                            <a:latin typeface="+mn-lt"/>
                          </a:rPr>
                          <m:t>7</m:t>
                        </m:r>
                      </m:num>
                      <m:den>
                        <m:r>
                          <a:rPr lang="en-US" sz="1800" i="1">
                            <a:latin typeface="+mn-lt"/>
                          </a:rPr>
                          <m:t>12</m:t>
                        </m:r>
                      </m:den>
                    </m:f>
                  </m:oMath>
                </a14:m>
                <a:r>
                  <a:rPr lang="en-US" sz="1800" dirty="0">
                    <a:latin typeface="+mn-lt"/>
                  </a:rPr>
                  <a:t>.</a:t>
                </a:r>
              </a:p>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kumimoji="0" lang="en-US" sz="2400" b="0" i="0" u="none" strike="noStrike" kern="0" cap="none" spc="0" normalizeH="0" baseline="0" noProof="0" dirty="0">
                  <a:ln>
                    <a:noFill/>
                  </a:ln>
                  <a:solidFill>
                    <a:srgbClr val="000000"/>
                  </a:solidFill>
                  <a:effectLst/>
                  <a:uLnTx/>
                  <a:uFillTx/>
                  <a:latin typeface="+mn-lt"/>
                  <a:sym typeface="Arial"/>
                </a:endParaRPr>
              </a:p>
            </p:txBody>
          </p:sp>
        </mc:Choice>
        <mc:Fallback>
          <p:sp>
            <p:nvSpPr>
              <p:cNvPr id="73" name="TextBox 72">
                <a:extLst>
                  <a:ext uri="{FF2B5EF4-FFF2-40B4-BE49-F238E27FC236}">
                    <a16:creationId xmlns:a16="http://schemas.microsoft.com/office/drawing/2014/main" id="{31628408-4D11-44F1-80A2-9FB73EB9961E}"/>
                  </a:ext>
                </a:extLst>
              </p:cNvPr>
              <p:cNvSpPr txBox="1">
                <a:spLocks noRot="1" noChangeAspect="1" noMove="1" noResize="1" noEditPoints="1" noAdjustHandles="1" noChangeArrowheads="1" noChangeShapeType="1" noTextEdit="1"/>
              </p:cNvSpPr>
              <p:nvPr/>
            </p:nvSpPr>
            <p:spPr>
              <a:xfrm>
                <a:off x="3851793" y="744798"/>
                <a:ext cx="5477635" cy="4680769"/>
              </a:xfrm>
              <a:prstGeom prst="rect">
                <a:avLst/>
              </a:prstGeom>
              <a:blipFill>
                <a:blip r:embed="rId2"/>
                <a:stretch>
                  <a:fillRect l="-1002"/>
                </a:stretch>
              </a:blipFill>
            </p:spPr>
            <p:txBody>
              <a:bodyPr/>
              <a:lstStyle/>
              <a:p>
                <a:r>
                  <a:rPr lang="en-US">
                    <a:noFill/>
                  </a:rPr>
                  <a:t> </a:t>
                </a:r>
              </a:p>
            </p:txBody>
          </p:sp>
        </mc:Fallback>
      </mc:AlternateContent>
      <p:grpSp>
        <p:nvGrpSpPr>
          <p:cNvPr id="74" name="Group 73">
            <a:extLst>
              <a:ext uri="{FF2B5EF4-FFF2-40B4-BE49-F238E27FC236}">
                <a16:creationId xmlns:a16="http://schemas.microsoft.com/office/drawing/2014/main" id="{5F05F803-8A43-4150-8231-8D49779491A2}"/>
              </a:ext>
            </a:extLst>
          </p:cNvPr>
          <p:cNvGrpSpPr/>
          <p:nvPr/>
        </p:nvGrpSpPr>
        <p:grpSpPr>
          <a:xfrm>
            <a:off x="-62363" y="1352812"/>
            <a:ext cx="3881846" cy="2812857"/>
            <a:chOff x="-359955" y="617936"/>
            <a:chExt cx="11409689" cy="3356631"/>
          </a:xfrm>
        </p:grpSpPr>
        <p:grpSp>
          <p:nvGrpSpPr>
            <p:cNvPr id="75" name="Nhóm 31">
              <a:extLst>
                <a:ext uri="{FF2B5EF4-FFF2-40B4-BE49-F238E27FC236}">
                  <a16:creationId xmlns:a16="http://schemas.microsoft.com/office/drawing/2014/main" id="{79376AE9-E7E8-455B-B473-CD9EFD7410DA}"/>
                </a:ext>
              </a:extLst>
            </p:cNvPr>
            <p:cNvGrpSpPr/>
            <p:nvPr/>
          </p:nvGrpSpPr>
          <p:grpSpPr>
            <a:xfrm>
              <a:off x="1946587" y="2525990"/>
              <a:ext cx="9103147" cy="1274353"/>
              <a:chOff x="1375908" y="3429000"/>
              <a:chExt cx="9103147" cy="1274353"/>
            </a:xfrm>
          </p:grpSpPr>
          <p:grpSp>
            <p:nvGrpSpPr>
              <p:cNvPr id="95" name="Nhóm 119">
                <a:extLst>
                  <a:ext uri="{FF2B5EF4-FFF2-40B4-BE49-F238E27FC236}">
                    <a16:creationId xmlns:a16="http://schemas.microsoft.com/office/drawing/2014/main" id="{00633FD2-5B02-40D9-84E3-5B71686B335B}"/>
                  </a:ext>
                </a:extLst>
              </p:cNvPr>
              <p:cNvGrpSpPr/>
              <p:nvPr/>
            </p:nvGrpSpPr>
            <p:grpSpPr>
              <a:xfrm>
                <a:off x="1375908" y="3452343"/>
                <a:ext cx="1268016" cy="1251010"/>
                <a:chOff x="1375908" y="3452343"/>
                <a:chExt cx="1268016" cy="1251010"/>
              </a:xfrm>
            </p:grpSpPr>
            <p:grpSp>
              <p:nvGrpSpPr>
                <p:cNvPr id="126" name="Nhóm 8">
                  <a:extLst>
                    <a:ext uri="{FF2B5EF4-FFF2-40B4-BE49-F238E27FC236}">
                      <a16:creationId xmlns:a16="http://schemas.microsoft.com/office/drawing/2014/main" id="{FF0DF300-8A84-40FE-B39C-0760FBC4D857}"/>
                    </a:ext>
                  </a:extLst>
                </p:cNvPr>
                <p:cNvGrpSpPr/>
                <p:nvPr/>
              </p:nvGrpSpPr>
              <p:grpSpPr>
                <a:xfrm>
                  <a:off x="1557131" y="3452343"/>
                  <a:ext cx="905571" cy="936332"/>
                  <a:chOff x="1346552" y="3061406"/>
                  <a:chExt cx="738054" cy="960575"/>
                </a:xfrm>
              </p:grpSpPr>
              <p:cxnSp>
                <p:nvCxnSpPr>
                  <p:cNvPr id="129" name="Đường nối Thẳng 34">
                    <a:extLst>
                      <a:ext uri="{FF2B5EF4-FFF2-40B4-BE49-F238E27FC236}">
                        <a16:creationId xmlns:a16="http://schemas.microsoft.com/office/drawing/2014/main" id="{58D0DCC0-0124-42F9-B67F-3E862D5BC8BB}"/>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30" name="Đường nối Thẳng 35">
                    <a:extLst>
                      <a:ext uri="{FF2B5EF4-FFF2-40B4-BE49-F238E27FC236}">
                        <a16:creationId xmlns:a16="http://schemas.microsoft.com/office/drawing/2014/main" id="{F26D867E-4F2C-4015-8371-E3BCE3BB00DB}"/>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27" name="Hộp Văn bản 117">
                  <a:extLst>
                    <a:ext uri="{FF2B5EF4-FFF2-40B4-BE49-F238E27FC236}">
                      <a16:creationId xmlns:a16="http://schemas.microsoft.com/office/drawing/2014/main" id="{D70B1DC8-D7A1-46CE-A360-1C4B61D83EC5}"/>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28" name="Hộp Văn bản 118">
                  <a:extLst>
                    <a:ext uri="{FF2B5EF4-FFF2-40B4-BE49-F238E27FC236}">
                      <a16:creationId xmlns:a16="http://schemas.microsoft.com/office/drawing/2014/main" id="{89AF9D13-7914-444B-A7F8-B4AEA8EDC989}"/>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96" name="Nhóm 120">
                <a:extLst>
                  <a:ext uri="{FF2B5EF4-FFF2-40B4-BE49-F238E27FC236}">
                    <a16:creationId xmlns:a16="http://schemas.microsoft.com/office/drawing/2014/main" id="{6C38F734-8D7E-45DF-A776-4A8157480002}"/>
                  </a:ext>
                </a:extLst>
              </p:cNvPr>
              <p:cNvGrpSpPr/>
              <p:nvPr/>
            </p:nvGrpSpPr>
            <p:grpSpPr>
              <a:xfrm>
                <a:off x="2899063" y="3441468"/>
                <a:ext cx="1268016" cy="1251010"/>
                <a:chOff x="1375908" y="3452343"/>
                <a:chExt cx="1268016" cy="1251010"/>
              </a:xfrm>
            </p:grpSpPr>
            <p:grpSp>
              <p:nvGrpSpPr>
                <p:cNvPr id="121" name="Nhóm 121">
                  <a:extLst>
                    <a:ext uri="{FF2B5EF4-FFF2-40B4-BE49-F238E27FC236}">
                      <a16:creationId xmlns:a16="http://schemas.microsoft.com/office/drawing/2014/main" id="{414E2946-484C-4D5D-A1EA-CB85B1E776A1}"/>
                    </a:ext>
                  </a:extLst>
                </p:cNvPr>
                <p:cNvGrpSpPr/>
                <p:nvPr/>
              </p:nvGrpSpPr>
              <p:grpSpPr>
                <a:xfrm>
                  <a:off x="1557131" y="3452343"/>
                  <a:ext cx="905571" cy="936332"/>
                  <a:chOff x="1346552" y="3061406"/>
                  <a:chExt cx="738054" cy="960575"/>
                </a:xfrm>
              </p:grpSpPr>
              <p:cxnSp>
                <p:nvCxnSpPr>
                  <p:cNvPr id="124" name="Đường nối Thẳng 124">
                    <a:extLst>
                      <a:ext uri="{FF2B5EF4-FFF2-40B4-BE49-F238E27FC236}">
                        <a16:creationId xmlns:a16="http://schemas.microsoft.com/office/drawing/2014/main" id="{3F5FA452-855D-41A5-83E3-EA43BCCDB27D}"/>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25" name="Đường nối Thẳng 125">
                    <a:extLst>
                      <a:ext uri="{FF2B5EF4-FFF2-40B4-BE49-F238E27FC236}">
                        <a16:creationId xmlns:a16="http://schemas.microsoft.com/office/drawing/2014/main" id="{9E2655A3-4561-48A2-8FEF-6A50A25E2B8D}"/>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22" name="Hộp Văn bản 122">
                  <a:extLst>
                    <a:ext uri="{FF2B5EF4-FFF2-40B4-BE49-F238E27FC236}">
                      <a16:creationId xmlns:a16="http://schemas.microsoft.com/office/drawing/2014/main" id="{879D2814-ADA6-4123-A785-AC81DC9835C5}"/>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23" name="Hộp Văn bản 123">
                  <a:extLst>
                    <a:ext uri="{FF2B5EF4-FFF2-40B4-BE49-F238E27FC236}">
                      <a16:creationId xmlns:a16="http://schemas.microsoft.com/office/drawing/2014/main" id="{F51D9BAA-BBC8-4420-86D2-D823AB7C24CD}"/>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97" name="Nhóm 126">
                <a:extLst>
                  <a:ext uri="{FF2B5EF4-FFF2-40B4-BE49-F238E27FC236}">
                    <a16:creationId xmlns:a16="http://schemas.microsoft.com/office/drawing/2014/main" id="{D5719B34-9C16-4FD0-B8DC-5EA87CA491E9}"/>
                  </a:ext>
                </a:extLst>
              </p:cNvPr>
              <p:cNvGrpSpPr/>
              <p:nvPr/>
            </p:nvGrpSpPr>
            <p:grpSpPr>
              <a:xfrm>
                <a:off x="4413825" y="3429000"/>
                <a:ext cx="1268016" cy="1251010"/>
                <a:chOff x="1375908" y="3452343"/>
                <a:chExt cx="1268016" cy="1251010"/>
              </a:xfrm>
            </p:grpSpPr>
            <p:grpSp>
              <p:nvGrpSpPr>
                <p:cNvPr id="116" name="Nhóm 127">
                  <a:extLst>
                    <a:ext uri="{FF2B5EF4-FFF2-40B4-BE49-F238E27FC236}">
                      <a16:creationId xmlns:a16="http://schemas.microsoft.com/office/drawing/2014/main" id="{A6A8C730-E18A-4A00-A705-C27DD1139E3E}"/>
                    </a:ext>
                  </a:extLst>
                </p:cNvPr>
                <p:cNvGrpSpPr/>
                <p:nvPr/>
              </p:nvGrpSpPr>
              <p:grpSpPr>
                <a:xfrm>
                  <a:off x="1557131" y="3452343"/>
                  <a:ext cx="905571" cy="936332"/>
                  <a:chOff x="1346552" y="3061406"/>
                  <a:chExt cx="738054" cy="960575"/>
                </a:xfrm>
              </p:grpSpPr>
              <p:cxnSp>
                <p:nvCxnSpPr>
                  <p:cNvPr id="119" name="Đường nối Thẳng 130">
                    <a:extLst>
                      <a:ext uri="{FF2B5EF4-FFF2-40B4-BE49-F238E27FC236}">
                        <a16:creationId xmlns:a16="http://schemas.microsoft.com/office/drawing/2014/main" id="{D16729A4-F251-4A26-ABE9-FF353D0D0F4B}"/>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20" name="Đường nối Thẳng 131">
                    <a:extLst>
                      <a:ext uri="{FF2B5EF4-FFF2-40B4-BE49-F238E27FC236}">
                        <a16:creationId xmlns:a16="http://schemas.microsoft.com/office/drawing/2014/main" id="{B2342B0D-D2E4-4C9A-8FF3-53BC21A704F8}"/>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17" name="Hộp Văn bản 128">
                  <a:extLst>
                    <a:ext uri="{FF2B5EF4-FFF2-40B4-BE49-F238E27FC236}">
                      <a16:creationId xmlns:a16="http://schemas.microsoft.com/office/drawing/2014/main" id="{3E034B53-F13C-4240-9D24-23B1954FA1F2}"/>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18" name="Hộp Văn bản 129">
                  <a:extLst>
                    <a:ext uri="{FF2B5EF4-FFF2-40B4-BE49-F238E27FC236}">
                      <a16:creationId xmlns:a16="http://schemas.microsoft.com/office/drawing/2014/main" id="{B596D7A8-84CC-4615-B3D5-B99C783B1712}"/>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98" name="Nhóm 132">
                <a:extLst>
                  <a:ext uri="{FF2B5EF4-FFF2-40B4-BE49-F238E27FC236}">
                    <a16:creationId xmlns:a16="http://schemas.microsoft.com/office/drawing/2014/main" id="{A47836AF-1E96-46A2-8CA6-9A608894CF40}"/>
                  </a:ext>
                </a:extLst>
              </p:cNvPr>
              <p:cNvGrpSpPr/>
              <p:nvPr/>
            </p:nvGrpSpPr>
            <p:grpSpPr>
              <a:xfrm>
                <a:off x="5947064" y="3429000"/>
                <a:ext cx="1268016" cy="1251010"/>
                <a:chOff x="1375908" y="3452343"/>
                <a:chExt cx="1268016" cy="1251010"/>
              </a:xfrm>
            </p:grpSpPr>
            <p:grpSp>
              <p:nvGrpSpPr>
                <p:cNvPr id="111" name="Nhóm 133">
                  <a:extLst>
                    <a:ext uri="{FF2B5EF4-FFF2-40B4-BE49-F238E27FC236}">
                      <a16:creationId xmlns:a16="http://schemas.microsoft.com/office/drawing/2014/main" id="{DE2024C4-95D6-416E-9495-5D47034EEDB2}"/>
                    </a:ext>
                  </a:extLst>
                </p:cNvPr>
                <p:cNvGrpSpPr/>
                <p:nvPr/>
              </p:nvGrpSpPr>
              <p:grpSpPr>
                <a:xfrm>
                  <a:off x="1557131" y="3452343"/>
                  <a:ext cx="905571" cy="936332"/>
                  <a:chOff x="1346552" y="3061406"/>
                  <a:chExt cx="738054" cy="960575"/>
                </a:xfrm>
              </p:grpSpPr>
              <p:cxnSp>
                <p:nvCxnSpPr>
                  <p:cNvPr id="114" name="Đường nối Thẳng 136">
                    <a:extLst>
                      <a:ext uri="{FF2B5EF4-FFF2-40B4-BE49-F238E27FC236}">
                        <a16:creationId xmlns:a16="http://schemas.microsoft.com/office/drawing/2014/main" id="{5E519B76-BA3A-484C-A5BE-777BFFAAECC2}"/>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15" name="Đường nối Thẳng 137">
                    <a:extLst>
                      <a:ext uri="{FF2B5EF4-FFF2-40B4-BE49-F238E27FC236}">
                        <a16:creationId xmlns:a16="http://schemas.microsoft.com/office/drawing/2014/main" id="{B526BE60-8A3F-429E-9E53-4096E8884EDE}"/>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12" name="Hộp Văn bản 134">
                  <a:extLst>
                    <a:ext uri="{FF2B5EF4-FFF2-40B4-BE49-F238E27FC236}">
                      <a16:creationId xmlns:a16="http://schemas.microsoft.com/office/drawing/2014/main" id="{63297181-49F4-42D8-A1A6-BE2A29E54038}"/>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13" name="Hộp Văn bản 135">
                  <a:extLst>
                    <a:ext uri="{FF2B5EF4-FFF2-40B4-BE49-F238E27FC236}">
                      <a16:creationId xmlns:a16="http://schemas.microsoft.com/office/drawing/2014/main" id="{8A74B03C-3814-4350-8FAA-AC7F80CB8A65}"/>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99" name="Nhóm 138">
                <a:extLst>
                  <a:ext uri="{FF2B5EF4-FFF2-40B4-BE49-F238E27FC236}">
                    <a16:creationId xmlns:a16="http://schemas.microsoft.com/office/drawing/2014/main" id="{96BC49D9-E602-4462-9431-7B9C3A44DD5D}"/>
                  </a:ext>
                </a:extLst>
              </p:cNvPr>
              <p:cNvGrpSpPr/>
              <p:nvPr/>
            </p:nvGrpSpPr>
            <p:grpSpPr>
              <a:xfrm>
                <a:off x="7605936" y="3452343"/>
                <a:ext cx="1268016" cy="1251010"/>
                <a:chOff x="1375908" y="3452343"/>
                <a:chExt cx="1268016" cy="1251010"/>
              </a:xfrm>
            </p:grpSpPr>
            <p:grpSp>
              <p:nvGrpSpPr>
                <p:cNvPr id="106" name="Nhóm 139">
                  <a:extLst>
                    <a:ext uri="{FF2B5EF4-FFF2-40B4-BE49-F238E27FC236}">
                      <a16:creationId xmlns:a16="http://schemas.microsoft.com/office/drawing/2014/main" id="{33C2F488-D30D-4275-A246-C81E77EBA5B9}"/>
                    </a:ext>
                  </a:extLst>
                </p:cNvPr>
                <p:cNvGrpSpPr/>
                <p:nvPr/>
              </p:nvGrpSpPr>
              <p:grpSpPr>
                <a:xfrm>
                  <a:off x="1557131" y="3452343"/>
                  <a:ext cx="905571" cy="936332"/>
                  <a:chOff x="1346552" y="3061406"/>
                  <a:chExt cx="738054" cy="960575"/>
                </a:xfrm>
              </p:grpSpPr>
              <p:cxnSp>
                <p:nvCxnSpPr>
                  <p:cNvPr id="109" name="Đường nối Thẳng 142">
                    <a:extLst>
                      <a:ext uri="{FF2B5EF4-FFF2-40B4-BE49-F238E27FC236}">
                        <a16:creationId xmlns:a16="http://schemas.microsoft.com/office/drawing/2014/main" id="{98F0D2CD-C977-4013-8E47-C413C93E980D}"/>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10" name="Đường nối Thẳng 143">
                    <a:extLst>
                      <a:ext uri="{FF2B5EF4-FFF2-40B4-BE49-F238E27FC236}">
                        <a16:creationId xmlns:a16="http://schemas.microsoft.com/office/drawing/2014/main" id="{DE94D116-433C-482A-A218-198ED5F388D7}"/>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07" name="Hộp Văn bản 140">
                  <a:extLst>
                    <a:ext uri="{FF2B5EF4-FFF2-40B4-BE49-F238E27FC236}">
                      <a16:creationId xmlns:a16="http://schemas.microsoft.com/office/drawing/2014/main" id="{E7BDDAC5-8A47-46C9-AB58-462E76E14ABE}"/>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08" name="Hộp Văn bản 141">
                  <a:extLst>
                    <a:ext uri="{FF2B5EF4-FFF2-40B4-BE49-F238E27FC236}">
                      <a16:creationId xmlns:a16="http://schemas.microsoft.com/office/drawing/2014/main" id="{4AAF8FEE-CC12-498F-9C89-756AAB77E363}"/>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N</a:t>
                  </a:r>
                </a:p>
              </p:txBody>
            </p:sp>
          </p:grpSp>
          <p:grpSp>
            <p:nvGrpSpPr>
              <p:cNvPr id="100" name="Nhóm 144">
                <a:extLst>
                  <a:ext uri="{FF2B5EF4-FFF2-40B4-BE49-F238E27FC236}">
                    <a16:creationId xmlns:a16="http://schemas.microsoft.com/office/drawing/2014/main" id="{A65E324E-E706-4C7B-A87A-DD08AC059AD6}"/>
                  </a:ext>
                </a:extLst>
              </p:cNvPr>
              <p:cNvGrpSpPr/>
              <p:nvPr/>
            </p:nvGrpSpPr>
            <p:grpSpPr>
              <a:xfrm>
                <a:off x="9211039" y="3429000"/>
                <a:ext cx="1268016" cy="1251010"/>
                <a:chOff x="1375908" y="3452343"/>
                <a:chExt cx="1268016" cy="1251010"/>
              </a:xfrm>
            </p:grpSpPr>
            <p:grpSp>
              <p:nvGrpSpPr>
                <p:cNvPr id="101" name="Nhóm 145">
                  <a:extLst>
                    <a:ext uri="{FF2B5EF4-FFF2-40B4-BE49-F238E27FC236}">
                      <a16:creationId xmlns:a16="http://schemas.microsoft.com/office/drawing/2014/main" id="{53CB02F4-511C-4D5F-BB1D-81D7B6D368B8}"/>
                    </a:ext>
                  </a:extLst>
                </p:cNvPr>
                <p:cNvGrpSpPr/>
                <p:nvPr/>
              </p:nvGrpSpPr>
              <p:grpSpPr>
                <a:xfrm>
                  <a:off x="1557131" y="3452343"/>
                  <a:ext cx="905571" cy="936332"/>
                  <a:chOff x="1346552" y="3061406"/>
                  <a:chExt cx="738054" cy="960575"/>
                </a:xfrm>
              </p:grpSpPr>
              <p:cxnSp>
                <p:nvCxnSpPr>
                  <p:cNvPr id="104" name="Đường nối Thẳng 148">
                    <a:extLst>
                      <a:ext uri="{FF2B5EF4-FFF2-40B4-BE49-F238E27FC236}">
                        <a16:creationId xmlns:a16="http://schemas.microsoft.com/office/drawing/2014/main" id="{FC3556D7-5963-442D-B88B-BFC9EAC17E9B}"/>
                      </a:ext>
                    </a:extLst>
                  </p:cNvPr>
                  <p:cNvCxnSpPr>
                    <a:cxnSpLocks/>
                  </p:cNvCxnSpPr>
                  <p:nvPr/>
                </p:nvCxnSpPr>
                <p:spPr>
                  <a:xfrm flipH="1">
                    <a:off x="1346552" y="3061406"/>
                    <a:ext cx="414057" cy="960575"/>
                  </a:xfrm>
                  <a:prstGeom prst="line">
                    <a:avLst/>
                  </a:prstGeom>
                  <a:noFill/>
                  <a:ln w="19050" cap="flat" cmpd="sng" algn="ctr">
                    <a:solidFill>
                      <a:srgbClr val="5B9BD5"/>
                    </a:solidFill>
                    <a:prstDash val="solid"/>
                    <a:miter lim="800000"/>
                  </a:ln>
                  <a:effectLst/>
                </p:spPr>
              </p:cxnSp>
              <p:cxnSp>
                <p:nvCxnSpPr>
                  <p:cNvPr id="105" name="Đường nối Thẳng 149">
                    <a:extLst>
                      <a:ext uri="{FF2B5EF4-FFF2-40B4-BE49-F238E27FC236}">
                        <a16:creationId xmlns:a16="http://schemas.microsoft.com/office/drawing/2014/main" id="{A3FE5150-5899-4450-AA1D-5FB0F389D698}"/>
                      </a:ext>
                    </a:extLst>
                  </p:cNvPr>
                  <p:cNvCxnSpPr>
                    <a:cxnSpLocks/>
                  </p:cNvCxnSpPr>
                  <p:nvPr/>
                </p:nvCxnSpPr>
                <p:spPr>
                  <a:xfrm>
                    <a:off x="1760609" y="3061406"/>
                    <a:ext cx="323997" cy="960575"/>
                  </a:xfrm>
                  <a:prstGeom prst="line">
                    <a:avLst/>
                  </a:prstGeom>
                  <a:noFill/>
                  <a:ln w="19050" cap="flat" cmpd="sng" algn="ctr">
                    <a:solidFill>
                      <a:srgbClr val="5B9BD5"/>
                    </a:solidFill>
                    <a:prstDash val="solid"/>
                    <a:miter lim="800000"/>
                  </a:ln>
                  <a:effectLst/>
                </p:spPr>
              </p:cxnSp>
            </p:grpSp>
            <p:sp>
              <p:nvSpPr>
                <p:cNvPr id="102" name="Hộp Văn bản 146">
                  <a:extLst>
                    <a:ext uri="{FF2B5EF4-FFF2-40B4-BE49-F238E27FC236}">
                      <a16:creationId xmlns:a16="http://schemas.microsoft.com/office/drawing/2014/main" id="{E2187D5D-0805-418C-9B5C-5AB0BDD0B44D}"/>
                    </a:ext>
                  </a:extLst>
                </p:cNvPr>
                <p:cNvSpPr txBox="1"/>
                <p:nvPr/>
              </p:nvSpPr>
              <p:spPr>
                <a:xfrm>
                  <a:off x="1375908"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S</a:t>
                  </a:r>
                </a:p>
              </p:txBody>
            </p:sp>
            <p:sp>
              <p:nvSpPr>
                <p:cNvPr id="103" name="Hộp Văn bản 147">
                  <a:extLst>
                    <a:ext uri="{FF2B5EF4-FFF2-40B4-BE49-F238E27FC236}">
                      <a16:creationId xmlns:a16="http://schemas.microsoft.com/office/drawing/2014/main" id="{51DAC89E-7F99-4399-9B29-3C39DFC56150}"/>
                    </a:ext>
                  </a:extLst>
                </p:cNvPr>
                <p:cNvSpPr txBox="1"/>
                <p:nvPr/>
              </p:nvSpPr>
              <p:spPr>
                <a:xfrm>
                  <a:off x="2281479" y="4334021"/>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mn-lt"/>
                      <a:ea typeface="+mn-ea"/>
                      <a:cs typeface="Arial" panose="020B0604020202020204" pitchFamily="34" charset="0"/>
                    </a:rPr>
                    <a:t>N</a:t>
                  </a:r>
                </a:p>
              </p:txBody>
            </p:sp>
          </p:grpSp>
        </p:grpSp>
        <p:sp>
          <p:nvSpPr>
            <p:cNvPr id="76" name="Hộp Văn bản 151">
              <a:extLst>
                <a:ext uri="{FF2B5EF4-FFF2-40B4-BE49-F238E27FC236}">
                  <a16:creationId xmlns:a16="http://schemas.microsoft.com/office/drawing/2014/main" id="{C4FEE610-93E4-4DE3-AC0E-1F0DC9688F17}"/>
                </a:ext>
              </a:extLst>
            </p:cNvPr>
            <p:cNvSpPr txBox="1"/>
            <p:nvPr/>
          </p:nvSpPr>
          <p:spPr>
            <a:xfrm>
              <a:off x="63637" y="1816955"/>
              <a:ext cx="2868842" cy="43159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mn-lt"/>
                  <a:ea typeface="+mn-ea"/>
                  <a:cs typeface="Arial" panose="020B0604020202020204" pitchFamily="34" charset="0"/>
                </a:rPr>
                <a:t>Xúc</a:t>
              </a:r>
              <a:r>
                <a:rPr kumimoji="0" lang="en-US" sz="1800" b="0" i="0" u="none" strike="noStrike" kern="1200" cap="none" spc="0" normalizeH="0" baseline="0" noProof="0" dirty="0">
                  <a:ln>
                    <a:noFill/>
                  </a:ln>
                  <a:solidFill>
                    <a:prstClr val="black"/>
                  </a:solidFill>
                  <a:effectLst/>
                  <a:uLnTx/>
                  <a:uFillTx/>
                  <a:latin typeface="+mn-lt"/>
                  <a:ea typeface="+mn-ea"/>
                  <a:cs typeface="Arial" panose="020B0604020202020204" pitchFamily="34" charset="0"/>
                </a:rPr>
                <a:t> </a:t>
              </a:r>
              <a:r>
                <a:rPr kumimoji="0" lang="en-US" sz="1800" b="0" i="0" u="none" strike="noStrike" kern="1200" cap="none" spc="0" normalizeH="0" baseline="0" noProof="0" dirty="0" err="1">
                  <a:ln>
                    <a:noFill/>
                  </a:ln>
                  <a:solidFill>
                    <a:prstClr val="black"/>
                  </a:solidFill>
                  <a:effectLst/>
                  <a:uLnTx/>
                  <a:uFillTx/>
                  <a:latin typeface="+mn-lt"/>
                  <a:ea typeface="+mn-ea"/>
                  <a:cs typeface="Arial" panose="020B0604020202020204" pitchFamily="34" charset="0"/>
                </a:rPr>
                <a:t>xắc</a:t>
              </a:r>
              <a:endParaRPr kumimoji="0" lang="en-US" sz="1800" b="0" i="0" u="none" strike="noStrike" kern="1200" cap="none" spc="0" normalizeH="0" baseline="0" noProof="0" dirty="0">
                <a:ln>
                  <a:noFill/>
                </a:ln>
                <a:solidFill>
                  <a:prstClr val="black"/>
                </a:solidFill>
                <a:effectLst/>
                <a:uLnTx/>
                <a:uFillTx/>
                <a:latin typeface="+mn-lt"/>
                <a:ea typeface="+mn-ea"/>
                <a:cs typeface="Arial" panose="020B0604020202020204" pitchFamily="34" charset="0"/>
              </a:endParaRPr>
            </a:p>
          </p:txBody>
        </p:sp>
        <p:sp>
          <p:nvSpPr>
            <p:cNvPr id="77" name="Hộp Văn bản 153">
              <a:extLst>
                <a:ext uri="{FF2B5EF4-FFF2-40B4-BE49-F238E27FC236}">
                  <a16:creationId xmlns:a16="http://schemas.microsoft.com/office/drawing/2014/main" id="{8C45A5DA-5D8C-4B1E-A9C3-4C275C29A7F9}"/>
                </a:ext>
              </a:extLst>
            </p:cNvPr>
            <p:cNvSpPr txBox="1"/>
            <p:nvPr/>
          </p:nvSpPr>
          <p:spPr>
            <a:xfrm>
              <a:off x="-359955" y="3210103"/>
              <a:ext cx="2366058" cy="76446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mn-lt"/>
                  <a:ea typeface="+mn-ea"/>
                  <a:cs typeface="Arial" panose="020B0604020202020204" pitchFamily="34" charset="0"/>
                </a:rPr>
                <a:t>Đồng</a:t>
              </a:r>
              <a:r>
                <a:rPr kumimoji="0" lang="en-US" sz="1800" b="0" i="0" u="none" strike="noStrike" kern="1200" cap="none" spc="0" normalizeH="0" baseline="0" noProof="0" dirty="0">
                  <a:ln>
                    <a:noFill/>
                  </a:ln>
                  <a:solidFill>
                    <a:prstClr val="black"/>
                  </a:solidFill>
                  <a:effectLst/>
                  <a:uLnTx/>
                  <a:uFillTx/>
                  <a:latin typeface="+mn-lt"/>
                  <a:ea typeface="+mn-ea"/>
                  <a:cs typeface="Arial" panose="020B0604020202020204" pitchFamily="34" charset="0"/>
                </a:rPr>
                <a:t> xu</a:t>
              </a:r>
            </a:p>
          </p:txBody>
        </p:sp>
        <p:grpSp>
          <p:nvGrpSpPr>
            <p:cNvPr id="78" name="Nhóm 30">
              <a:extLst>
                <a:ext uri="{FF2B5EF4-FFF2-40B4-BE49-F238E27FC236}">
                  <a16:creationId xmlns:a16="http://schemas.microsoft.com/office/drawing/2014/main" id="{3FB3F80B-FBC0-4509-8280-9DF1DC8D4947}"/>
                </a:ext>
              </a:extLst>
            </p:cNvPr>
            <p:cNvGrpSpPr/>
            <p:nvPr/>
          </p:nvGrpSpPr>
          <p:grpSpPr>
            <a:xfrm>
              <a:off x="2462701" y="1115468"/>
              <a:ext cx="8282101" cy="1319729"/>
              <a:chOff x="2462701" y="1115468"/>
              <a:chExt cx="8282101" cy="1319729"/>
            </a:xfrm>
          </p:grpSpPr>
          <p:cxnSp>
            <p:nvCxnSpPr>
              <p:cNvPr id="80" name="Đường nối Thẳng 10">
                <a:extLst>
                  <a:ext uri="{FF2B5EF4-FFF2-40B4-BE49-F238E27FC236}">
                    <a16:creationId xmlns:a16="http://schemas.microsoft.com/office/drawing/2014/main" id="{4E7FEB0E-2C13-4875-8F98-9FE07CFD9213}"/>
                  </a:ext>
                </a:extLst>
              </p:cNvPr>
              <p:cNvCxnSpPr>
                <a:cxnSpLocks/>
              </p:cNvCxnSpPr>
              <p:nvPr/>
            </p:nvCxnSpPr>
            <p:spPr>
              <a:xfrm flipH="1">
                <a:off x="5793739" y="1115468"/>
                <a:ext cx="998290" cy="969027"/>
              </a:xfrm>
              <a:prstGeom prst="line">
                <a:avLst/>
              </a:prstGeom>
              <a:noFill/>
              <a:ln w="6350" cap="flat" cmpd="sng" algn="ctr">
                <a:solidFill>
                  <a:srgbClr val="4472C4"/>
                </a:solidFill>
                <a:prstDash val="solid"/>
                <a:miter lim="800000"/>
              </a:ln>
              <a:effectLst/>
            </p:spPr>
          </p:cxnSp>
          <p:grpSp>
            <p:nvGrpSpPr>
              <p:cNvPr id="81" name="Nhóm 29">
                <a:extLst>
                  <a:ext uri="{FF2B5EF4-FFF2-40B4-BE49-F238E27FC236}">
                    <a16:creationId xmlns:a16="http://schemas.microsoft.com/office/drawing/2014/main" id="{641B8BFC-5D1B-4E53-9C5E-2C6767416EA3}"/>
                  </a:ext>
                </a:extLst>
              </p:cNvPr>
              <p:cNvGrpSpPr/>
              <p:nvPr/>
            </p:nvGrpSpPr>
            <p:grpSpPr>
              <a:xfrm>
                <a:off x="2462701" y="1115468"/>
                <a:ext cx="8282101" cy="1319729"/>
                <a:chOff x="1870141" y="1987923"/>
                <a:chExt cx="8282101" cy="1319729"/>
              </a:xfrm>
            </p:grpSpPr>
            <p:grpSp>
              <p:nvGrpSpPr>
                <p:cNvPr id="82" name="Nhóm 150">
                  <a:extLst>
                    <a:ext uri="{FF2B5EF4-FFF2-40B4-BE49-F238E27FC236}">
                      <a16:creationId xmlns:a16="http://schemas.microsoft.com/office/drawing/2014/main" id="{AC06C447-B006-4042-A622-4309AEE01BD9}"/>
                    </a:ext>
                  </a:extLst>
                </p:cNvPr>
                <p:cNvGrpSpPr/>
                <p:nvPr/>
              </p:nvGrpSpPr>
              <p:grpSpPr>
                <a:xfrm>
                  <a:off x="1870141" y="1987923"/>
                  <a:ext cx="4337712" cy="1319729"/>
                  <a:chOff x="2598969" y="603654"/>
                  <a:chExt cx="4337712" cy="1170007"/>
                </a:xfrm>
              </p:grpSpPr>
              <p:grpSp>
                <p:nvGrpSpPr>
                  <p:cNvPr id="89" name="Nhóm 85">
                    <a:extLst>
                      <a:ext uri="{FF2B5EF4-FFF2-40B4-BE49-F238E27FC236}">
                        <a16:creationId xmlns:a16="http://schemas.microsoft.com/office/drawing/2014/main" id="{8E8EC7D5-638C-4621-BD58-755AF6FF03CD}"/>
                      </a:ext>
                    </a:extLst>
                  </p:cNvPr>
                  <p:cNvGrpSpPr/>
                  <p:nvPr/>
                </p:nvGrpSpPr>
                <p:grpSpPr>
                  <a:xfrm>
                    <a:off x="2920758" y="603654"/>
                    <a:ext cx="4015923" cy="859092"/>
                    <a:chOff x="2894202" y="720474"/>
                    <a:chExt cx="4015923" cy="859092"/>
                  </a:xfrm>
                </p:grpSpPr>
                <p:cxnSp>
                  <p:nvCxnSpPr>
                    <p:cNvPr id="93" name="Đường nối Thẳng 71">
                      <a:extLst>
                        <a:ext uri="{FF2B5EF4-FFF2-40B4-BE49-F238E27FC236}">
                          <a16:creationId xmlns:a16="http://schemas.microsoft.com/office/drawing/2014/main" id="{91C9BE99-9513-4635-8046-3E69C40AF991}"/>
                        </a:ext>
                      </a:extLst>
                    </p:cNvPr>
                    <p:cNvCxnSpPr>
                      <a:cxnSpLocks/>
                    </p:cNvCxnSpPr>
                    <p:nvPr/>
                  </p:nvCxnSpPr>
                  <p:spPr>
                    <a:xfrm flipH="1">
                      <a:off x="2894202" y="720474"/>
                      <a:ext cx="4015923" cy="830106"/>
                    </a:xfrm>
                    <a:prstGeom prst="line">
                      <a:avLst/>
                    </a:prstGeom>
                    <a:noFill/>
                    <a:ln w="6350" cap="flat" cmpd="sng" algn="ctr">
                      <a:solidFill>
                        <a:srgbClr val="4472C4"/>
                      </a:solidFill>
                      <a:prstDash val="solid"/>
                      <a:miter lim="800000"/>
                    </a:ln>
                    <a:effectLst/>
                  </p:spPr>
                </p:cxnSp>
                <p:cxnSp>
                  <p:nvCxnSpPr>
                    <p:cNvPr id="94" name="Đường nối Thẳng 75">
                      <a:extLst>
                        <a:ext uri="{FF2B5EF4-FFF2-40B4-BE49-F238E27FC236}">
                          <a16:creationId xmlns:a16="http://schemas.microsoft.com/office/drawing/2014/main" id="{4D7365E2-2C21-48B2-8362-2EA1C0878617}"/>
                        </a:ext>
                      </a:extLst>
                    </p:cNvPr>
                    <p:cNvCxnSpPr>
                      <a:cxnSpLocks/>
                    </p:cNvCxnSpPr>
                    <p:nvPr/>
                  </p:nvCxnSpPr>
                  <p:spPr>
                    <a:xfrm flipH="1">
                      <a:off x="4405875" y="720474"/>
                      <a:ext cx="2504250" cy="859092"/>
                    </a:xfrm>
                    <a:prstGeom prst="line">
                      <a:avLst/>
                    </a:prstGeom>
                    <a:noFill/>
                    <a:ln w="6350" cap="flat" cmpd="sng" algn="ctr">
                      <a:solidFill>
                        <a:srgbClr val="4472C4"/>
                      </a:solidFill>
                      <a:prstDash val="solid"/>
                      <a:miter lim="800000"/>
                    </a:ln>
                    <a:effectLst/>
                  </p:spPr>
                </p:cxnSp>
              </p:grpSp>
              <p:sp>
                <p:nvSpPr>
                  <p:cNvPr id="90" name="Hộp Văn bản 84">
                    <a:extLst>
                      <a:ext uri="{FF2B5EF4-FFF2-40B4-BE49-F238E27FC236}">
                        <a16:creationId xmlns:a16="http://schemas.microsoft.com/office/drawing/2014/main" id="{B3E1A876-9122-433E-B720-9B8A748AE910}"/>
                      </a:ext>
                    </a:extLst>
                  </p:cNvPr>
                  <p:cNvSpPr txBox="1"/>
                  <p:nvPr/>
                </p:nvSpPr>
                <p:spPr>
                  <a:xfrm>
                    <a:off x="2598969" y="1446229"/>
                    <a:ext cx="362445" cy="3274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1</a:t>
                    </a:r>
                  </a:p>
                </p:txBody>
              </p:sp>
              <p:sp>
                <p:nvSpPr>
                  <p:cNvPr id="91" name="Hộp Văn bản 87">
                    <a:extLst>
                      <a:ext uri="{FF2B5EF4-FFF2-40B4-BE49-F238E27FC236}">
                        <a16:creationId xmlns:a16="http://schemas.microsoft.com/office/drawing/2014/main" id="{73261174-B46D-44E6-9C51-641872B33F1D}"/>
                      </a:ext>
                    </a:extLst>
                  </p:cNvPr>
                  <p:cNvSpPr txBox="1"/>
                  <p:nvPr/>
                </p:nvSpPr>
                <p:spPr>
                  <a:xfrm>
                    <a:off x="4167635" y="1417268"/>
                    <a:ext cx="362445" cy="3274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mn-lt"/>
                        <a:ea typeface="+mn-ea"/>
                        <a:cs typeface="Arial" panose="020B0604020202020204" pitchFamily="34" charset="0"/>
                      </a:rPr>
                      <a:t>2</a:t>
                    </a:r>
                  </a:p>
                </p:txBody>
              </p:sp>
              <p:sp>
                <p:nvSpPr>
                  <p:cNvPr id="92" name="Hộp Văn bản 88">
                    <a:extLst>
                      <a:ext uri="{FF2B5EF4-FFF2-40B4-BE49-F238E27FC236}">
                        <a16:creationId xmlns:a16="http://schemas.microsoft.com/office/drawing/2014/main" id="{B8955FD2-8010-4F16-9A36-D4D76F0114E0}"/>
                      </a:ext>
                    </a:extLst>
                  </p:cNvPr>
                  <p:cNvSpPr txBox="1"/>
                  <p:nvPr/>
                </p:nvSpPr>
                <p:spPr>
                  <a:xfrm>
                    <a:off x="5706739" y="1378717"/>
                    <a:ext cx="362445" cy="3274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3</a:t>
                    </a:r>
                  </a:p>
                </p:txBody>
              </p:sp>
            </p:grpSp>
            <p:cxnSp>
              <p:nvCxnSpPr>
                <p:cNvPr id="83" name="Đường nối Thẳng 15">
                  <a:extLst>
                    <a:ext uri="{FF2B5EF4-FFF2-40B4-BE49-F238E27FC236}">
                      <a16:creationId xmlns:a16="http://schemas.microsoft.com/office/drawing/2014/main" id="{6808E9EF-1465-4358-8981-CBDE2A41A468}"/>
                    </a:ext>
                  </a:extLst>
                </p:cNvPr>
                <p:cNvCxnSpPr>
                  <a:cxnSpLocks/>
                </p:cNvCxnSpPr>
                <p:nvPr/>
              </p:nvCxnSpPr>
              <p:spPr>
                <a:xfrm>
                  <a:off x="6207853" y="1987923"/>
                  <a:ext cx="369116" cy="950396"/>
                </a:xfrm>
                <a:prstGeom prst="line">
                  <a:avLst/>
                </a:prstGeom>
                <a:noFill/>
                <a:ln w="6350" cap="flat" cmpd="sng" algn="ctr">
                  <a:solidFill>
                    <a:srgbClr val="4472C4"/>
                  </a:solidFill>
                  <a:prstDash val="solid"/>
                  <a:miter lim="800000"/>
                </a:ln>
                <a:effectLst/>
              </p:spPr>
            </p:cxnSp>
            <p:cxnSp>
              <p:nvCxnSpPr>
                <p:cNvPr id="84" name="Đường nối Thẳng 19">
                  <a:extLst>
                    <a:ext uri="{FF2B5EF4-FFF2-40B4-BE49-F238E27FC236}">
                      <a16:creationId xmlns:a16="http://schemas.microsoft.com/office/drawing/2014/main" id="{B484B301-B993-45CD-9ABC-6F643CC5EE4F}"/>
                    </a:ext>
                  </a:extLst>
                </p:cNvPr>
                <p:cNvCxnSpPr>
                  <a:cxnSpLocks/>
                  <a:endCxn id="87" idx="0"/>
                </p:cNvCxnSpPr>
                <p:nvPr/>
              </p:nvCxnSpPr>
              <p:spPr>
                <a:xfrm>
                  <a:off x="6207853" y="1987923"/>
                  <a:ext cx="2087342" cy="887302"/>
                </a:xfrm>
                <a:prstGeom prst="line">
                  <a:avLst/>
                </a:prstGeom>
                <a:noFill/>
                <a:ln w="6350" cap="flat" cmpd="sng" algn="ctr">
                  <a:solidFill>
                    <a:srgbClr val="4472C4"/>
                  </a:solidFill>
                  <a:prstDash val="solid"/>
                  <a:miter lim="800000"/>
                </a:ln>
                <a:effectLst/>
              </p:spPr>
            </p:cxnSp>
            <p:cxnSp>
              <p:nvCxnSpPr>
                <p:cNvPr id="85" name="Đường nối Thẳng 21">
                  <a:extLst>
                    <a:ext uri="{FF2B5EF4-FFF2-40B4-BE49-F238E27FC236}">
                      <a16:creationId xmlns:a16="http://schemas.microsoft.com/office/drawing/2014/main" id="{89634B18-5896-4EC4-A7B7-2A510F1D2361}"/>
                    </a:ext>
                  </a:extLst>
                </p:cNvPr>
                <p:cNvCxnSpPr>
                  <a:cxnSpLocks/>
                </p:cNvCxnSpPr>
                <p:nvPr/>
              </p:nvCxnSpPr>
              <p:spPr>
                <a:xfrm>
                  <a:off x="6207853" y="1987923"/>
                  <a:ext cx="3615655" cy="887302"/>
                </a:xfrm>
                <a:prstGeom prst="line">
                  <a:avLst/>
                </a:prstGeom>
                <a:noFill/>
                <a:ln w="6350" cap="flat" cmpd="sng" algn="ctr">
                  <a:solidFill>
                    <a:srgbClr val="4472C4"/>
                  </a:solidFill>
                  <a:prstDash val="solid"/>
                  <a:miter lim="800000"/>
                </a:ln>
                <a:effectLst/>
              </p:spPr>
            </p:cxnSp>
            <p:sp>
              <p:nvSpPr>
                <p:cNvPr id="86" name="Hộp Văn bản 24">
                  <a:extLst>
                    <a:ext uri="{FF2B5EF4-FFF2-40B4-BE49-F238E27FC236}">
                      <a16:creationId xmlns:a16="http://schemas.microsoft.com/office/drawing/2014/main" id="{A7D8B119-2286-4F05-B3E7-6889E18187B8}"/>
                    </a:ext>
                  </a:extLst>
                </p:cNvPr>
                <p:cNvSpPr txBox="1"/>
                <p:nvPr/>
              </p:nvSpPr>
              <p:spPr>
                <a:xfrm>
                  <a:off x="6417261" y="2875225"/>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4</a:t>
                  </a:r>
                </a:p>
              </p:txBody>
            </p:sp>
            <p:sp>
              <p:nvSpPr>
                <p:cNvPr id="87" name="Hộp Văn bản 25">
                  <a:extLst>
                    <a:ext uri="{FF2B5EF4-FFF2-40B4-BE49-F238E27FC236}">
                      <a16:creationId xmlns:a16="http://schemas.microsoft.com/office/drawing/2014/main" id="{ADB369AB-9366-4084-B61A-C2F4F8DE6BD1}"/>
                    </a:ext>
                  </a:extLst>
                </p:cNvPr>
                <p:cNvSpPr txBox="1"/>
                <p:nvPr/>
              </p:nvSpPr>
              <p:spPr>
                <a:xfrm>
                  <a:off x="8113972" y="2875225"/>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5</a:t>
                  </a:r>
                </a:p>
              </p:txBody>
            </p:sp>
            <p:sp>
              <p:nvSpPr>
                <p:cNvPr id="88" name="Hộp Văn bản 28">
                  <a:extLst>
                    <a:ext uri="{FF2B5EF4-FFF2-40B4-BE49-F238E27FC236}">
                      <a16:creationId xmlns:a16="http://schemas.microsoft.com/office/drawing/2014/main" id="{395CFF68-C371-4489-AEF1-2322D1D65796}"/>
                    </a:ext>
                  </a:extLst>
                </p:cNvPr>
                <p:cNvSpPr txBox="1"/>
                <p:nvPr/>
              </p:nvSpPr>
              <p:spPr>
                <a:xfrm>
                  <a:off x="9789797" y="2906404"/>
                  <a:ext cx="362445" cy="369332"/>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mn-lt"/>
                      <a:ea typeface="+mn-ea"/>
                      <a:cs typeface="Arial" panose="020B0604020202020204" pitchFamily="34" charset="0"/>
                    </a:rPr>
                    <a:t>6</a:t>
                  </a:r>
                </a:p>
              </p:txBody>
            </p:sp>
          </p:grpSp>
        </p:grpSp>
        <p:sp>
          <p:nvSpPr>
            <p:cNvPr id="79" name="Hộp Văn bản 32">
              <a:extLst>
                <a:ext uri="{FF2B5EF4-FFF2-40B4-BE49-F238E27FC236}">
                  <a16:creationId xmlns:a16="http://schemas.microsoft.com/office/drawing/2014/main" id="{D914AE5C-D3BE-44A7-82E3-C30A84323DD9}"/>
                </a:ext>
              </a:extLst>
            </p:cNvPr>
            <p:cNvSpPr txBox="1"/>
            <p:nvPr/>
          </p:nvSpPr>
          <p:spPr>
            <a:xfrm>
              <a:off x="5932912" y="617936"/>
              <a:ext cx="2424924" cy="431924"/>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mn-lt"/>
                  <a:ea typeface="+mn-ea"/>
                  <a:cs typeface="Arial" panose="020B0604020202020204" pitchFamily="34" charset="0"/>
                </a:rPr>
                <a:t>Gốc</a:t>
              </a:r>
              <a:endParaRPr kumimoji="0" lang="en-US" sz="1800" b="0" i="0" u="none" strike="noStrike" kern="1200" cap="none" spc="0" normalizeH="0" baseline="0" noProof="0" dirty="0">
                <a:ln>
                  <a:noFill/>
                </a:ln>
                <a:solidFill>
                  <a:prstClr val="black"/>
                </a:solidFill>
                <a:effectLst/>
                <a:uLnTx/>
                <a:uFillTx/>
                <a:latin typeface="+mn-lt"/>
                <a:ea typeface="+mn-ea"/>
                <a:cs typeface="Arial" panose="020B0604020202020204" pitchFamily="34" charset="0"/>
              </a:endParaRPr>
            </a:p>
          </p:txBody>
        </p:sp>
      </p:grpSp>
    </p:spTree>
    <p:extLst>
      <p:ext uri="{BB962C8B-B14F-4D97-AF65-F5344CB8AC3E}">
        <p14:creationId xmlns:p14="http://schemas.microsoft.com/office/powerpoint/2010/main" val="188766804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1500">
        <p159:morph option="byCha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randombar(horizontal)">
                                      <p:cBhvr>
                                        <p:cTn id="12" dur="500"/>
                                        <p:tgtEl>
                                          <p:spTgt spid="72"/>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randombar(horizontal)">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14" presetClass="entr" presetSubtype="10" fill="hold" grpId="0" nodeType="clickEffect">
                                  <p:stCondLst>
                                    <p:cond delay="0"/>
                                  </p:stCondLst>
                                  <p:childTnLst>
                                    <p:set>
                                      <p:cBhvr>
                                        <p:cTn id="19" dur="1" fill="hold">
                                          <p:stCondLst>
                                            <p:cond delay="0"/>
                                          </p:stCondLst>
                                        </p:cTn>
                                        <p:tgtEl>
                                          <p:spTgt spid="73"/>
                                        </p:tgtEl>
                                        <p:attrNameLst>
                                          <p:attrName>style.visibility</p:attrName>
                                        </p:attrNameLst>
                                      </p:cBhvr>
                                      <p:to>
                                        <p:strVal val="visible"/>
                                      </p:to>
                                    </p:set>
                                    <p:animEffect transition="in" filter="randombar(horizontal)">
                                      <p:cBhvr>
                                        <p:cTn id="20" dur="500"/>
                                        <p:tgtEl>
                                          <p:spTgt spid="73"/>
                                        </p:tgtEl>
                                      </p:cBhvr>
                                    </p:animEffect>
                                  </p:childTnLst>
                                </p:cTn>
                              </p:par>
                            </p:childTnLst>
                          </p:cTn>
                        </p:par>
                        <p:par>
                          <p:cTn id="21" fill="hold">
                            <p:stCondLst>
                              <p:cond delay="500"/>
                            </p:stCondLst>
                            <p:childTnLst>
                              <p:par>
                                <p:cTn id="22" presetID="2" presetClass="entr" presetSubtype="4" fill="hold" nodeType="afterEffect">
                                  <p:stCondLst>
                                    <p:cond delay="0"/>
                                  </p:stCondLst>
                                  <p:childTnLst>
                                    <p:set>
                                      <p:cBhvr>
                                        <p:cTn id="23" dur="1" fill="hold">
                                          <p:stCondLst>
                                            <p:cond delay="0"/>
                                          </p:stCondLst>
                                        </p:cTn>
                                        <p:tgtEl>
                                          <p:spTgt spid="74"/>
                                        </p:tgtEl>
                                        <p:attrNameLst>
                                          <p:attrName>style.visibility</p:attrName>
                                        </p:attrNameLst>
                                      </p:cBhvr>
                                      <p:to>
                                        <p:strVal val="visible"/>
                                      </p:to>
                                    </p:set>
                                    <p:anim calcmode="lin" valueType="num">
                                      <p:cBhvr additive="base">
                                        <p:cTn id="24" dur="500" fill="hold"/>
                                        <p:tgtEl>
                                          <p:spTgt spid="74"/>
                                        </p:tgtEl>
                                        <p:attrNameLst>
                                          <p:attrName>ppt_x</p:attrName>
                                        </p:attrNameLst>
                                      </p:cBhvr>
                                      <p:tavLst>
                                        <p:tav tm="0">
                                          <p:val>
                                            <p:strVal val="#ppt_x"/>
                                          </p:val>
                                        </p:tav>
                                        <p:tav tm="100000">
                                          <p:val>
                                            <p:strVal val="#ppt_x"/>
                                          </p:val>
                                        </p:tav>
                                      </p:tavLst>
                                    </p:anim>
                                    <p:anim calcmode="lin" valueType="num">
                                      <p:cBhvr additive="base">
                                        <p:cTn id="25"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72" grpId="0"/>
      <p:bldP spid="7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4761"/>
        <p:cNvGrpSpPr/>
        <p:nvPr/>
      </p:nvGrpSpPr>
      <p:grpSpPr>
        <a:xfrm>
          <a:off x="0" y="0"/>
          <a:ext cx="0" cy="0"/>
          <a:chOff x="0" y="0"/>
          <a:chExt cx="0" cy="0"/>
        </a:xfrm>
      </p:grpSpPr>
      <p:grpSp>
        <p:nvGrpSpPr>
          <p:cNvPr id="14762" name="Google Shape;14762;p65"/>
          <p:cNvGrpSpPr/>
          <p:nvPr/>
        </p:nvGrpSpPr>
        <p:grpSpPr>
          <a:xfrm>
            <a:off x="1355360" y="659681"/>
            <a:ext cx="6512096" cy="3523664"/>
            <a:chOff x="1355360" y="659681"/>
            <a:chExt cx="6512096" cy="3523664"/>
          </a:xfrm>
          <a:solidFill>
            <a:schemeClr val="accent4">
              <a:lumMod val="20000"/>
              <a:lumOff val="80000"/>
            </a:schemeClr>
          </a:solidFill>
        </p:grpSpPr>
        <p:grpSp>
          <p:nvGrpSpPr>
            <p:cNvPr id="14763" name="Google Shape;14763;p65"/>
            <p:cNvGrpSpPr/>
            <p:nvPr/>
          </p:nvGrpSpPr>
          <p:grpSpPr>
            <a:xfrm>
              <a:off x="1355360" y="659681"/>
              <a:ext cx="6512096" cy="3523664"/>
              <a:chOff x="1355360" y="659681"/>
              <a:chExt cx="6512096" cy="3523664"/>
            </a:xfrm>
            <a:grpFill/>
          </p:grpSpPr>
          <p:sp>
            <p:nvSpPr>
              <p:cNvPr id="14764" name="Google Shape;14764;p65"/>
              <p:cNvSpPr/>
              <p:nvPr/>
            </p:nvSpPr>
            <p:spPr>
              <a:xfrm>
                <a:off x="1355360" y="960145"/>
                <a:ext cx="6433200" cy="3223200"/>
              </a:xfrm>
              <a:prstGeom prst="rect">
                <a:avLst/>
              </a:prstGeom>
              <a:grp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5"/>
              <p:cNvSpPr/>
              <p:nvPr/>
            </p:nvSpPr>
            <p:spPr>
              <a:xfrm rot="3390789">
                <a:off x="7113431" y="793589"/>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6" name="Google Shape;14766;p65"/>
              <p:cNvGrpSpPr/>
              <p:nvPr/>
            </p:nvGrpSpPr>
            <p:grpSpPr>
              <a:xfrm>
                <a:off x="1507775" y="1112550"/>
                <a:ext cx="111400" cy="125400"/>
                <a:chOff x="1707200" y="137775"/>
                <a:chExt cx="111400" cy="125400"/>
              </a:xfrm>
              <a:grpFill/>
            </p:grpSpPr>
            <p:cxnSp>
              <p:nvCxnSpPr>
                <p:cNvPr id="14767" name="Google Shape;14767;p65"/>
                <p:cNvCxnSpPr/>
                <p:nvPr/>
              </p:nvCxnSpPr>
              <p:spPr>
                <a:xfrm>
                  <a:off x="1707200" y="137775"/>
                  <a:ext cx="111300" cy="125400"/>
                </a:xfrm>
                <a:prstGeom prst="straightConnector1">
                  <a:avLst/>
                </a:prstGeom>
                <a:grpFill/>
                <a:ln w="19050" cap="flat" cmpd="sng">
                  <a:solidFill>
                    <a:schemeClr val="dk1"/>
                  </a:solidFill>
                  <a:prstDash val="solid"/>
                  <a:round/>
                  <a:headEnd type="none" w="med" len="med"/>
                  <a:tailEnd type="none" w="med" len="med"/>
                </a:ln>
              </p:spPr>
            </p:cxnSp>
            <p:cxnSp>
              <p:nvCxnSpPr>
                <p:cNvPr id="14768" name="Google Shape;14768;p65"/>
                <p:cNvCxnSpPr/>
                <p:nvPr/>
              </p:nvCxnSpPr>
              <p:spPr>
                <a:xfrm flipH="1">
                  <a:off x="1707300" y="137775"/>
                  <a:ext cx="111300" cy="125400"/>
                </a:xfrm>
                <a:prstGeom prst="straightConnector1">
                  <a:avLst/>
                </a:prstGeom>
                <a:grpFill/>
                <a:ln w="19050" cap="flat" cmpd="sng">
                  <a:solidFill>
                    <a:schemeClr val="dk1"/>
                  </a:solidFill>
                  <a:prstDash val="solid"/>
                  <a:round/>
                  <a:headEnd type="none" w="med" len="med"/>
                  <a:tailEnd type="none" w="med" len="med"/>
                </a:ln>
              </p:spPr>
            </p:cxnSp>
          </p:grpSp>
        </p:grpSp>
        <p:cxnSp>
          <p:nvCxnSpPr>
            <p:cNvPr id="14769" name="Google Shape;14769;p65"/>
            <p:cNvCxnSpPr/>
            <p:nvPr/>
          </p:nvCxnSpPr>
          <p:spPr>
            <a:xfrm>
              <a:off x="1360707" y="1594750"/>
              <a:ext cx="6433500" cy="0"/>
            </a:xfrm>
            <a:prstGeom prst="straightConnector1">
              <a:avLst/>
            </a:prstGeom>
            <a:grpFill/>
            <a:ln w="19050" cap="flat" cmpd="sng">
              <a:solidFill>
                <a:schemeClr val="dk1"/>
              </a:solidFill>
              <a:prstDash val="solid"/>
              <a:round/>
              <a:headEnd type="none" w="med" len="med"/>
              <a:tailEnd type="none" w="med" len="med"/>
            </a:ln>
          </p:spPr>
        </p:cxnSp>
      </p:grpSp>
      <p:sp>
        <p:nvSpPr>
          <p:cNvPr id="14771" name="Google Shape;14771;p65"/>
          <p:cNvSpPr txBox="1">
            <a:spLocks noGrp="1"/>
          </p:cNvSpPr>
          <p:nvPr>
            <p:ph type="body" idx="1"/>
          </p:nvPr>
        </p:nvSpPr>
        <p:spPr>
          <a:xfrm>
            <a:off x="2085000" y="1807025"/>
            <a:ext cx="5142518" cy="1537423"/>
          </a:xfrm>
          <a:prstGeom prst="rect">
            <a:avLst/>
          </a:prstGeom>
        </p:spPr>
        <p:txBody>
          <a:bodyPr spcFirstLastPara="1" wrap="square" lIns="91425" tIns="91425" rIns="91425" bIns="91425" anchor="ctr" anchorCtr="0">
            <a:noAutofit/>
          </a:bodyPr>
          <a:lstStyle/>
          <a:p>
            <a:pPr marL="133350" lvl="0" indent="0" algn="ctr" rtl="0">
              <a:spcBef>
                <a:spcPts val="0"/>
              </a:spcBef>
              <a:spcAft>
                <a:spcPts val="0"/>
              </a:spcAft>
              <a:buSzPts val="1500"/>
              <a:buNone/>
            </a:pPr>
            <a:r>
              <a:rPr lang="en-US" sz="4000" b="1" dirty="0">
                <a:solidFill>
                  <a:schemeClr val="accent4">
                    <a:lumMod val="50000"/>
                  </a:schemeClr>
                </a:solidFill>
                <a:latin typeface="+mn-lt"/>
              </a:rPr>
              <a:t>VẬN DỤNG</a:t>
            </a:r>
            <a:endParaRPr sz="4000" b="1" dirty="0">
              <a:solidFill>
                <a:schemeClr val="accent4">
                  <a:lumMod val="50000"/>
                </a:schemeClr>
              </a:solidFill>
              <a:latin typeface="+mn-lt"/>
            </a:endParaRPr>
          </a:p>
        </p:txBody>
      </p:sp>
      <p:sp>
        <p:nvSpPr>
          <p:cNvPr id="14772" name="Google Shape;14772;p65"/>
          <p:cNvSpPr/>
          <p:nvPr/>
        </p:nvSpPr>
        <p:spPr>
          <a:xfrm>
            <a:off x="629065" y="2639177"/>
            <a:ext cx="447332" cy="520800"/>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3"/>
                </a:solidFill>
                <a:latin typeface="Montserrat;900"/>
              </a:rPr>
              <a:t>√</a:t>
            </a:r>
          </a:p>
        </p:txBody>
      </p:sp>
    </p:spTree>
  </p:cSld>
  <p:clrMapOvr>
    <a:masterClrMapping/>
  </p:clrMapOvr>
  <p:transition spd="med">
    <p:random/>
  </p:transition>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4483"/>
        <p:cNvGrpSpPr/>
        <p:nvPr/>
      </p:nvGrpSpPr>
      <p:grpSpPr>
        <a:xfrm>
          <a:off x="0" y="0"/>
          <a:ext cx="0" cy="0"/>
          <a:chOff x="0" y="0"/>
          <a:chExt cx="0" cy="0"/>
        </a:xfrm>
      </p:grpSpPr>
      <p:sp>
        <p:nvSpPr>
          <p:cNvPr id="14496" name="Google Shape;14496;p56"/>
          <p:cNvSpPr txBox="1">
            <a:spLocks noGrp="1"/>
          </p:cNvSpPr>
          <p:nvPr>
            <p:ph type="title" idx="4294967295"/>
          </p:nvPr>
        </p:nvSpPr>
        <p:spPr>
          <a:xfrm>
            <a:off x="8609013" y="1630363"/>
            <a:ext cx="534987" cy="39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2"/>
                </a:solidFill>
              </a:rPr>
              <a:t>01</a:t>
            </a:r>
            <a:endParaRPr sz="1800">
              <a:solidFill>
                <a:schemeClr val="accent2"/>
              </a:solidFill>
            </a:endParaRPr>
          </a:p>
        </p:txBody>
      </p:sp>
      <p:sp>
        <p:nvSpPr>
          <p:cNvPr id="14497" name="Google Shape;14497;p56"/>
          <p:cNvSpPr txBox="1">
            <a:spLocks noGrp="1"/>
          </p:cNvSpPr>
          <p:nvPr>
            <p:ph type="title" idx="4294967295"/>
          </p:nvPr>
        </p:nvSpPr>
        <p:spPr>
          <a:xfrm>
            <a:off x="8609013" y="2613025"/>
            <a:ext cx="534987" cy="39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2"/>
                </a:solidFill>
              </a:rPr>
              <a:t>02</a:t>
            </a:r>
            <a:endParaRPr sz="1800">
              <a:solidFill>
                <a:schemeClr val="accent2"/>
              </a:solidFill>
            </a:endParaRPr>
          </a:p>
        </p:txBody>
      </p:sp>
      <p:sp>
        <p:nvSpPr>
          <p:cNvPr id="14498" name="Google Shape;14498;p56"/>
          <p:cNvSpPr txBox="1">
            <a:spLocks noGrp="1"/>
          </p:cNvSpPr>
          <p:nvPr>
            <p:ph type="title" idx="4294967295"/>
          </p:nvPr>
        </p:nvSpPr>
        <p:spPr>
          <a:xfrm>
            <a:off x="8609013" y="3597275"/>
            <a:ext cx="534987" cy="393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accent2"/>
                </a:solidFill>
              </a:rPr>
              <a:t>03</a:t>
            </a:r>
            <a:endParaRPr sz="1800">
              <a:solidFill>
                <a:schemeClr val="accent2"/>
              </a:solidFill>
            </a:endParaRPr>
          </a:p>
        </p:txBody>
      </p:sp>
      <p:sp>
        <p:nvSpPr>
          <p:cNvPr id="29" name="Google Shape;14388;p54">
            <a:extLst>
              <a:ext uri="{FF2B5EF4-FFF2-40B4-BE49-F238E27FC236}">
                <a16:creationId xmlns:a16="http://schemas.microsoft.com/office/drawing/2014/main" id="{0198A080-A34B-4C23-B932-86FD6B9AF3D7}"/>
              </a:ext>
            </a:extLst>
          </p:cNvPr>
          <p:cNvSpPr txBox="1">
            <a:spLocks noGrp="1"/>
          </p:cNvSpPr>
          <p:nvPr>
            <p:ph type="title"/>
          </p:nvPr>
        </p:nvSpPr>
        <p:spPr>
          <a:xfrm>
            <a:off x="720000" y="445025"/>
            <a:ext cx="7704000" cy="572700"/>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latin typeface="+mn-lt"/>
              </a:rPr>
              <a:t>Bài 9.11 (SGK –tr87)</a:t>
            </a:r>
            <a:endParaRPr sz="2400" b="1" dirty="0">
              <a:latin typeface="+mn-lt"/>
            </a:endParaRPr>
          </a:p>
        </p:txBody>
      </p:sp>
      <p:sp>
        <p:nvSpPr>
          <p:cNvPr id="30" name="Google Shape;13941;p38">
            <a:extLst>
              <a:ext uri="{FF2B5EF4-FFF2-40B4-BE49-F238E27FC236}">
                <a16:creationId xmlns:a16="http://schemas.microsoft.com/office/drawing/2014/main" id="{252D8B80-E4AE-4146-B612-3EF6F452A666}"/>
              </a:ext>
            </a:extLst>
          </p:cNvPr>
          <p:cNvSpPr txBox="1">
            <a:spLocks/>
          </p:cNvSpPr>
          <p:nvPr/>
        </p:nvSpPr>
        <p:spPr>
          <a:xfrm>
            <a:off x="958487" y="753271"/>
            <a:ext cx="7465513" cy="189143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50000"/>
              </a:lnSpc>
            </a:pPr>
            <a:r>
              <a:rPr lang="en-US" sz="2200" dirty="0" err="1"/>
              <a:t>Gieo</a:t>
            </a:r>
            <a:r>
              <a:rPr lang="en-US" sz="2200" dirty="0"/>
              <a:t> </a:t>
            </a:r>
            <a:r>
              <a:rPr lang="en-US" sz="2200" dirty="0" err="1"/>
              <a:t>lần</a:t>
            </a:r>
            <a:r>
              <a:rPr lang="en-US" sz="2200" dirty="0"/>
              <a:t> </a:t>
            </a:r>
            <a:r>
              <a:rPr lang="en-US" sz="2200" dirty="0" err="1"/>
              <a:t>lượt</a:t>
            </a:r>
            <a:r>
              <a:rPr lang="en-US" sz="2200" dirty="0"/>
              <a:t> </a:t>
            </a:r>
            <a:r>
              <a:rPr lang="en-US" sz="2200" dirty="0" err="1"/>
              <a:t>hai</a:t>
            </a:r>
            <a:r>
              <a:rPr lang="en-US" sz="2200" dirty="0"/>
              <a:t> con </a:t>
            </a:r>
            <a:r>
              <a:rPr lang="en-US" sz="2200" dirty="0" err="1"/>
              <a:t>xúc</a:t>
            </a:r>
            <a:r>
              <a:rPr lang="en-US" sz="2200" dirty="0"/>
              <a:t> </a:t>
            </a:r>
            <a:r>
              <a:rPr lang="en-US" sz="2200" dirty="0" err="1"/>
              <a:t>xắc</a:t>
            </a:r>
            <a:r>
              <a:rPr lang="en-US" sz="2200" dirty="0"/>
              <a:t> </a:t>
            </a:r>
            <a:r>
              <a:rPr lang="en-US" sz="2200" dirty="0" err="1"/>
              <a:t>cân</a:t>
            </a:r>
            <a:r>
              <a:rPr lang="en-US" sz="2200" dirty="0"/>
              <a:t> </a:t>
            </a:r>
            <a:r>
              <a:rPr lang="en-US" sz="2200" dirty="0" err="1"/>
              <a:t>đối</a:t>
            </a:r>
            <a:r>
              <a:rPr lang="en-US" sz="2200" dirty="0"/>
              <a:t>. </a:t>
            </a:r>
            <a:r>
              <a:rPr lang="en-US" sz="2200" dirty="0" err="1"/>
              <a:t>Tính</a:t>
            </a:r>
            <a:r>
              <a:rPr lang="en-US" sz="2200" dirty="0"/>
              <a:t> </a:t>
            </a:r>
            <a:r>
              <a:rPr lang="en-US" sz="2200" dirty="0" err="1"/>
              <a:t>xác</a:t>
            </a:r>
            <a:r>
              <a:rPr lang="en-US" sz="2200" dirty="0"/>
              <a:t> </a:t>
            </a:r>
            <a:r>
              <a:rPr lang="en-US" sz="2200" dirty="0" err="1"/>
              <a:t>suất</a:t>
            </a:r>
            <a:r>
              <a:rPr lang="en-US" sz="2200" dirty="0"/>
              <a:t> </a:t>
            </a:r>
            <a:r>
              <a:rPr lang="en-US" sz="2200" dirty="0" err="1"/>
              <a:t>để</a:t>
            </a:r>
            <a:r>
              <a:rPr lang="en-US" sz="2200" dirty="0"/>
              <a:t> </a:t>
            </a:r>
            <a:r>
              <a:rPr lang="en-US" sz="2200" dirty="0" err="1"/>
              <a:t>ít</a:t>
            </a:r>
            <a:r>
              <a:rPr lang="en-US" sz="2200" dirty="0"/>
              <a:t> </a:t>
            </a:r>
            <a:r>
              <a:rPr lang="en-US" sz="2200" dirty="0" err="1"/>
              <a:t>nhất</a:t>
            </a:r>
            <a:r>
              <a:rPr lang="en-US" sz="2200" dirty="0"/>
              <a:t> </a:t>
            </a:r>
            <a:r>
              <a:rPr lang="en-US" sz="2200" dirty="0" err="1"/>
              <a:t>một</a:t>
            </a:r>
            <a:r>
              <a:rPr lang="en-US" sz="2200" dirty="0"/>
              <a:t> con </a:t>
            </a:r>
            <a:r>
              <a:rPr lang="en-US" sz="2200" dirty="0" err="1"/>
              <a:t>xúc</a:t>
            </a:r>
            <a:r>
              <a:rPr lang="en-US" sz="2200" dirty="0"/>
              <a:t> </a:t>
            </a:r>
            <a:r>
              <a:rPr lang="en-US" sz="2200" dirty="0" err="1"/>
              <a:t>xắc</a:t>
            </a:r>
            <a:r>
              <a:rPr lang="en-US" sz="2200" dirty="0"/>
              <a:t> </a:t>
            </a:r>
            <a:r>
              <a:rPr lang="en-US" sz="2200" dirty="0" err="1"/>
              <a:t>xuất</a:t>
            </a:r>
            <a:r>
              <a:rPr lang="en-US" sz="2200" dirty="0"/>
              <a:t> </a:t>
            </a:r>
            <a:r>
              <a:rPr lang="en-US" sz="2200" dirty="0" err="1"/>
              <a:t>hiện</a:t>
            </a:r>
            <a:r>
              <a:rPr lang="en-US" sz="2200" dirty="0"/>
              <a:t> </a:t>
            </a:r>
            <a:r>
              <a:rPr lang="en-US" sz="2200" dirty="0" err="1"/>
              <a:t>mặt</a:t>
            </a:r>
            <a:r>
              <a:rPr lang="en-US" sz="2200" dirty="0"/>
              <a:t> 6 </a:t>
            </a:r>
            <a:r>
              <a:rPr lang="en-US" sz="2200" dirty="0" err="1"/>
              <a:t>chấm</a:t>
            </a:r>
            <a:r>
              <a:rPr lang="en-US" sz="2200" dirty="0"/>
              <a:t>.</a:t>
            </a:r>
          </a:p>
        </p:txBody>
      </p:sp>
      <p:pic>
        <p:nvPicPr>
          <p:cNvPr id="3078" name="Picture 6" descr="Xúc Xắc Đỏ Trên Trắng Hình ảnh Sẵn có - Tải xuống Hình ảnh Ngay bây giờ -  Xúc xắc - Trò chơi may rủi, Đỏ, Cắt ra - iStock">
            <a:extLst>
              <a:ext uri="{FF2B5EF4-FFF2-40B4-BE49-F238E27FC236}">
                <a16:creationId xmlns:a16="http://schemas.microsoft.com/office/drawing/2014/main" id="{BF0CD1D2-53C7-4FEE-AE7D-E88F109DE848}"/>
              </a:ext>
            </a:extLst>
          </p:cNvPr>
          <p:cNvPicPr>
            <a:picLocks noChangeAspect="1" noChangeArrowheads="1"/>
          </p:cNvPicPr>
          <p:nvPr/>
        </p:nvPicPr>
        <p:blipFill>
          <a:blip r:embed="rId3">
            <a:clrChange>
              <a:clrFrom>
                <a:srgbClr val="F8FBFF"/>
              </a:clrFrom>
              <a:clrTo>
                <a:srgbClr val="F8FBFF">
                  <a:alpha val="0"/>
                </a:srgbClr>
              </a:clrTo>
            </a:clrChange>
            <a:extLst>
              <a:ext uri="{28A0092B-C50C-407E-A947-70E740481C1C}">
                <a14:useLocalDpi xmlns:a14="http://schemas.microsoft.com/office/drawing/2010/main" val="0"/>
              </a:ext>
            </a:extLst>
          </a:blip>
          <a:srcRect/>
          <a:stretch>
            <a:fillRect/>
          </a:stretch>
        </p:blipFill>
        <p:spPr bwMode="auto">
          <a:xfrm>
            <a:off x="2997222" y="2292564"/>
            <a:ext cx="3388042" cy="2258694"/>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anim calcmode="lin" valueType="num">
                                      <p:cBhvr additive="base">
                                        <p:cTn id="7"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0">
                                            <p:txEl>
                                              <p:pRg st="0" end="0"/>
                                            </p:txEl>
                                          </p:spTgt>
                                        </p:tgtEl>
                                        <p:attrNameLst>
                                          <p:attrName>ppt_y</p:attrName>
                                        </p:attrNameLst>
                                      </p:cBhvr>
                                      <p:tavLst>
                                        <p:tav tm="0">
                                          <p:val>
                                            <p:strVal val="1+#ppt_h/2"/>
                                          </p:val>
                                        </p:tav>
                                        <p:tav tm="100000">
                                          <p:val>
                                            <p:strVal val="#ppt_y"/>
                                          </p:val>
                                        </p:tav>
                                      </p:tavLst>
                                    </p:anim>
                                  </p:childTnLst>
                                </p:cTn>
                              </p:par>
                              <p:par>
                                <p:cTn id="9" presetID="14" presetClass="entr" presetSubtype="10" fill="hold" nodeType="withEffect">
                                  <p:stCondLst>
                                    <p:cond delay="0"/>
                                  </p:stCondLst>
                                  <p:childTnLst>
                                    <p:set>
                                      <p:cBhvr>
                                        <p:cTn id="10" dur="1" fill="hold">
                                          <p:stCondLst>
                                            <p:cond delay="0"/>
                                          </p:stCondLst>
                                        </p:cTn>
                                        <p:tgtEl>
                                          <p:spTgt spid="3078"/>
                                        </p:tgtEl>
                                        <p:attrNameLst>
                                          <p:attrName>style.visibility</p:attrName>
                                        </p:attrNameLst>
                                      </p:cBhvr>
                                      <p:to>
                                        <p:strVal val="visible"/>
                                      </p:to>
                                    </p:set>
                                    <p:animEffect transition="in" filter="randombar(horizontal)">
                                      <p:cBhvr>
                                        <p:cTn id="11" dur="500"/>
                                        <p:tgtEl>
                                          <p:spTgt spid="3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4512"/>
        <p:cNvGrpSpPr/>
        <p:nvPr/>
      </p:nvGrpSpPr>
      <p:grpSpPr>
        <a:xfrm>
          <a:off x="0" y="0"/>
          <a:ext cx="0" cy="0"/>
          <a:chOff x="0" y="0"/>
          <a:chExt cx="0" cy="0"/>
        </a:xfrm>
      </p:grpSpPr>
      <p:sp>
        <p:nvSpPr>
          <p:cNvPr id="15" name="Google Shape;13946;p38">
            <a:extLst>
              <a:ext uri="{FF2B5EF4-FFF2-40B4-BE49-F238E27FC236}">
                <a16:creationId xmlns:a16="http://schemas.microsoft.com/office/drawing/2014/main" id="{7544B636-35EA-4D93-9689-87AD0D7451F8}"/>
              </a:ext>
            </a:extLst>
          </p:cNvPr>
          <p:cNvSpPr/>
          <p:nvPr/>
        </p:nvSpPr>
        <p:spPr>
          <a:xfrm>
            <a:off x="3825301" y="410657"/>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16" name="Google Shape;13940;p38">
            <a:extLst>
              <a:ext uri="{FF2B5EF4-FFF2-40B4-BE49-F238E27FC236}">
                <a16:creationId xmlns:a16="http://schemas.microsoft.com/office/drawing/2014/main" id="{F0251A86-0A61-46E0-A4C4-85AB71CBC40F}"/>
              </a:ext>
            </a:extLst>
          </p:cNvPr>
          <p:cNvSpPr txBox="1">
            <a:spLocks/>
          </p:cNvSpPr>
          <p:nvPr/>
        </p:nvSpPr>
        <p:spPr>
          <a:xfrm>
            <a:off x="3249462" y="539979"/>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mc:AlternateContent xmlns:mc="http://schemas.openxmlformats.org/markup-compatibility/2006">
        <mc:Choice xmlns:a14="http://schemas.microsoft.com/office/drawing/2010/main" Requires="a14">
          <p:sp>
            <p:nvSpPr>
              <p:cNvPr id="17" name="TextBox 16">
                <a:extLst>
                  <a:ext uri="{FF2B5EF4-FFF2-40B4-BE49-F238E27FC236}">
                    <a16:creationId xmlns:a16="http://schemas.microsoft.com/office/drawing/2014/main" id="{130F1830-8136-4FE1-80A9-1EA4415F13E4}"/>
                  </a:ext>
                </a:extLst>
              </p:cNvPr>
              <p:cNvSpPr txBox="1"/>
              <p:nvPr/>
            </p:nvSpPr>
            <p:spPr>
              <a:xfrm>
                <a:off x="670143" y="1003967"/>
                <a:ext cx="7803714" cy="3611181"/>
              </a:xfrm>
              <a:prstGeom prst="rect">
                <a:avLst/>
              </a:prstGeom>
              <a:noFill/>
            </p:spPr>
            <p:txBody>
              <a:bodyPr wrap="square">
                <a:spAutoFit/>
              </a:bodyPr>
              <a:lstStyle/>
              <a:p>
                <a:pPr algn="just">
                  <a:lnSpc>
                    <a:spcPct val="150000"/>
                  </a:lnSpc>
                </a:pPr>
                <a:r>
                  <a:rPr lang="en-US" sz="1800" dirty="0">
                    <a:latin typeface="+mn-lt"/>
                  </a:rPr>
                  <a:t>Không </a:t>
                </a:r>
                <a:r>
                  <a:rPr lang="en-US" sz="1800" dirty="0" err="1">
                    <a:latin typeface="+mn-lt"/>
                  </a:rPr>
                  <a:t>gian</a:t>
                </a:r>
                <a:r>
                  <a:rPr lang="en-US" sz="1800" dirty="0">
                    <a:latin typeface="+mn-lt"/>
                  </a:rPr>
                  <a:t> </a:t>
                </a:r>
                <a:r>
                  <a:rPr lang="en-US" sz="1800" dirty="0" err="1">
                    <a:latin typeface="+mn-lt"/>
                  </a:rPr>
                  <a:t>mẫu</a:t>
                </a:r>
                <a:r>
                  <a:rPr lang="en-US" sz="1800" dirty="0">
                    <a:latin typeface="+mn-lt"/>
                  </a:rPr>
                  <a:t> </a:t>
                </a:r>
                <a14:m>
                  <m:oMath xmlns:m="http://schemas.openxmlformats.org/officeDocument/2006/math">
                    <m:r>
                      <m:rPr>
                        <m:sty m:val="p"/>
                      </m:rPr>
                      <a:rPr lang="en-US" sz="1800">
                        <a:latin typeface="+mn-lt"/>
                      </a:rPr>
                      <m:t>Ω</m:t>
                    </m:r>
                    <m:r>
                      <a:rPr lang="en-US" sz="1800">
                        <a:latin typeface="+mn-lt"/>
                      </a:rPr>
                      <m:t>={(</m:t>
                    </m:r>
                    <m:r>
                      <a:rPr lang="en-US" sz="1800" i="1">
                        <a:latin typeface="+mn-lt"/>
                      </a:rPr>
                      <m:t>𝑖</m:t>
                    </m:r>
                    <m:r>
                      <a:rPr lang="en-US" sz="1800">
                        <a:latin typeface="+mn-lt"/>
                      </a:rPr>
                      <m:t>,</m:t>
                    </m:r>
                    <m:r>
                      <a:rPr lang="en-US" sz="1800" i="1">
                        <a:latin typeface="+mn-lt"/>
                      </a:rPr>
                      <m:t>𝑗</m:t>
                    </m:r>
                    <m:r>
                      <a:rPr lang="en-US" sz="1800">
                        <a:latin typeface="+mn-lt"/>
                      </a:rPr>
                      <m:t>),1≤</m:t>
                    </m:r>
                    <m:r>
                      <a:rPr lang="en-US" sz="1800" i="1">
                        <a:latin typeface="+mn-lt"/>
                      </a:rPr>
                      <m:t>𝑖</m:t>
                    </m:r>
                    <m:r>
                      <a:rPr lang="en-US" sz="1800">
                        <a:latin typeface="+mn-lt"/>
                      </a:rPr>
                      <m:t>,</m:t>
                    </m:r>
                    <m:r>
                      <a:rPr lang="en-US" sz="1800" i="1">
                        <a:latin typeface="+mn-lt"/>
                      </a:rPr>
                      <m:t>𝑗</m:t>
                    </m:r>
                    <m:r>
                      <a:rPr lang="en-US" sz="1800">
                        <a:latin typeface="+mn-lt"/>
                      </a:rPr>
                      <m:t>≤6}</m:t>
                    </m:r>
                  </m:oMath>
                </a14:m>
                <a:r>
                  <a:rPr lang="en-US" sz="1800" dirty="0">
                    <a:latin typeface="+mn-lt"/>
                  </a:rPr>
                  <a:t>. </a:t>
                </a:r>
                <a:r>
                  <a:rPr lang="en-US" sz="1800" dirty="0" err="1">
                    <a:latin typeface="+mn-lt"/>
                  </a:rPr>
                  <a:t>Vậy</a:t>
                </a:r>
                <a:r>
                  <a:rPr lang="en-US" sz="1800" dirty="0">
                    <a:latin typeface="+mn-lt"/>
                  </a:rPr>
                  <a:t> </a:t>
                </a:r>
                <a14:m>
                  <m:oMath xmlns:m="http://schemas.openxmlformats.org/officeDocument/2006/math">
                    <m:r>
                      <a:rPr lang="en-US" sz="1800" i="1">
                        <a:latin typeface="+mn-lt"/>
                      </a:rPr>
                      <m:t>𝑛</m:t>
                    </m:r>
                    <m:r>
                      <a:rPr lang="en-US" sz="1800">
                        <a:latin typeface="+mn-lt"/>
                      </a:rPr>
                      <m:t>(</m:t>
                    </m:r>
                    <m:r>
                      <m:rPr>
                        <m:sty m:val="p"/>
                      </m:rPr>
                      <a:rPr lang="en-US" sz="1800">
                        <a:latin typeface="+mn-lt"/>
                      </a:rPr>
                      <m:t>Ω</m:t>
                    </m:r>
                    <m:r>
                      <a:rPr lang="en-US" sz="1800">
                        <a:latin typeface="+mn-lt"/>
                      </a:rPr>
                      <m:t>)=36</m:t>
                    </m:r>
                  </m:oMath>
                </a14:m>
                <a:r>
                  <a:rPr lang="en-US" sz="1800" dirty="0">
                    <a:latin typeface="+mn-lt"/>
                  </a:rPr>
                  <a:t>.</a:t>
                </a:r>
              </a:p>
              <a:p>
                <a:pPr algn="just">
                  <a:lnSpc>
                    <a:spcPct val="150000"/>
                  </a:lnSpc>
                </a:pPr>
                <a:r>
                  <a:rPr lang="en-US" sz="1800" dirty="0" err="1">
                    <a:latin typeface="+mn-lt"/>
                  </a:rPr>
                  <a:t>Gọi</a:t>
                </a:r>
                <a:r>
                  <a:rPr lang="en-US" sz="1800" dirty="0">
                    <a:latin typeface="+mn-lt"/>
                  </a:rPr>
                  <a:t> </a:t>
                </a:r>
                <a14:m>
                  <m:oMath xmlns:m="http://schemas.openxmlformats.org/officeDocument/2006/math">
                    <m:r>
                      <a:rPr lang="en-US" sz="1800" i="1">
                        <a:latin typeface="+mn-lt"/>
                      </a:rPr>
                      <m:t>𝐴</m:t>
                    </m:r>
                  </m:oMath>
                </a14:m>
                <a:r>
                  <a:rPr lang="en-US" sz="1800" dirty="0">
                    <a:latin typeface="+mn-lt"/>
                  </a:rPr>
                  <a:t> </a:t>
                </a:r>
                <a:r>
                  <a:rPr lang="en-US" sz="1800" dirty="0" err="1">
                    <a:latin typeface="+mn-lt"/>
                  </a:rPr>
                  <a:t>là</a:t>
                </a:r>
                <a:r>
                  <a:rPr lang="en-US" sz="1800" dirty="0">
                    <a:latin typeface="+mn-lt"/>
                  </a:rPr>
                  <a:t> </a:t>
                </a:r>
                <a:r>
                  <a:rPr lang="en-US" sz="1800" dirty="0" err="1">
                    <a:latin typeface="+mn-lt"/>
                  </a:rPr>
                  <a:t>biến</a:t>
                </a:r>
                <a:r>
                  <a:rPr lang="en-US" sz="1800" dirty="0">
                    <a:latin typeface="+mn-lt"/>
                  </a:rPr>
                  <a:t> </a:t>
                </a:r>
                <a:r>
                  <a:rPr lang="en-US" sz="1800" dirty="0" err="1">
                    <a:latin typeface="+mn-lt"/>
                  </a:rPr>
                  <a:t>cố</a:t>
                </a:r>
                <a:r>
                  <a:rPr lang="en-US" sz="1800" dirty="0">
                    <a:latin typeface="+mn-lt"/>
                  </a:rPr>
                  <a:t>: "</a:t>
                </a:r>
                <a:r>
                  <a:rPr lang="en-US" sz="1800" dirty="0" err="1">
                    <a:latin typeface="+mn-lt"/>
                  </a:rPr>
                  <a:t>Ít</a:t>
                </a:r>
                <a:r>
                  <a:rPr lang="en-US" sz="1800" dirty="0">
                    <a:latin typeface="+mn-lt"/>
                  </a:rPr>
                  <a:t> </a:t>
                </a:r>
                <a:r>
                  <a:rPr lang="en-US" sz="1800" dirty="0" err="1">
                    <a:latin typeface="+mn-lt"/>
                  </a:rPr>
                  <a:t>nhất</a:t>
                </a:r>
                <a:r>
                  <a:rPr lang="en-US" sz="1800" dirty="0">
                    <a:latin typeface="+mn-lt"/>
                  </a:rPr>
                  <a:t> </a:t>
                </a:r>
                <a:r>
                  <a:rPr lang="en-US" sz="1800" dirty="0" err="1">
                    <a:latin typeface="+mn-lt"/>
                  </a:rPr>
                  <a:t>một</a:t>
                </a:r>
                <a:r>
                  <a:rPr lang="en-US" sz="1800" dirty="0">
                    <a:latin typeface="+mn-lt"/>
                  </a:rPr>
                  <a:t> con </a:t>
                </a:r>
                <a:r>
                  <a:rPr lang="en-US" sz="1800" dirty="0" err="1">
                    <a:latin typeface="+mn-lt"/>
                  </a:rPr>
                  <a:t>xúc</a:t>
                </a:r>
                <a:r>
                  <a:rPr lang="en-US" sz="1800" dirty="0">
                    <a:latin typeface="+mn-lt"/>
                  </a:rPr>
                  <a:t> </a:t>
                </a:r>
                <a:r>
                  <a:rPr lang="en-US" sz="1800" dirty="0" err="1">
                    <a:latin typeface="+mn-lt"/>
                  </a:rPr>
                  <a:t>xắc</a:t>
                </a:r>
                <a:r>
                  <a:rPr lang="en-US" sz="1800" dirty="0">
                    <a:latin typeface="+mn-lt"/>
                  </a:rPr>
                  <a:t> </a:t>
                </a:r>
                <a:r>
                  <a:rPr lang="en-US" sz="1800" dirty="0" err="1">
                    <a:latin typeface="+mn-lt"/>
                  </a:rPr>
                  <a:t>xuất</a:t>
                </a:r>
                <a:r>
                  <a:rPr lang="en-US" sz="1800" dirty="0">
                    <a:latin typeface="+mn-lt"/>
                  </a:rPr>
                  <a:t> </a:t>
                </a:r>
                <a:r>
                  <a:rPr lang="en-US" sz="1800" dirty="0" err="1">
                    <a:latin typeface="+mn-lt"/>
                  </a:rPr>
                  <a:t>hiện</a:t>
                </a:r>
                <a:r>
                  <a:rPr lang="en-US" sz="1800" dirty="0">
                    <a:latin typeface="+mn-lt"/>
                  </a:rPr>
                  <a:t> </a:t>
                </a:r>
                <a:r>
                  <a:rPr lang="en-US" sz="1800" dirty="0" err="1">
                    <a:latin typeface="+mn-lt"/>
                  </a:rPr>
                  <a:t>mặt</a:t>
                </a:r>
                <a:r>
                  <a:rPr lang="en-US" sz="1800" dirty="0">
                    <a:latin typeface="+mn-lt"/>
                  </a:rPr>
                  <a:t> 6 </a:t>
                </a:r>
                <a:r>
                  <a:rPr lang="en-US" sz="1800" dirty="0" err="1">
                    <a:latin typeface="+mn-lt"/>
                  </a:rPr>
                  <a:t>chấm</a:t>
                </a:r>
                <a:r>
                  <a:rPr lang="en-US" sz="1800" dirty="0">
                    <a:latin typeface="+mn-lt"/>
                  </a:rPr>
                  <a:t>".</a:t>
                </a:r>
              </a:p>
              <a:p>
                <a:pPr algn="just">
                  <a:lnSpc>
                    <a:spcPct val="150000"/>
                  </a:lnSpc>
                </a:pPr>
                <a:r>
                  <a:rPr lang="en-US" sz="1800" dirty="0">
                    <a:latin typeface="+mn-lt"/>
                  </a:rPr>
                  <a:t>Ta </a:t>
                </a:r>
                <a:r>
                  <a:rPr lang="en-US" sz="1800" dirty="0" err="1">
                    <a:latin typeface="+mn-lt"/>
                  </a:rPr>
                  <a:t>tính</a:t>
                </a:r>
                <a:r>
                  <a:rPr lang="en-US" sz="1800" dirty="0">
                    <a:latin typeface="+mn-lt"/>
                  </a:rPr>
                  <a:t> </a:t>
                </a:r>
                <a:r>
                  <a:rPr lang="en-US" sz="1800" dirty="0" err="1">
                    <a:latin typeface="+mn-lt"/>
                  </a:rPr>
                  <a:t>xác</a:t>
                </a:r>
                <a:r>
                  <a:rPr lang="en-US" sz="1800" dirty="0">
                    <a:latin typeface="+mn-lt"/>
                  </a:rPr>
                  <a:t> </a:t>
                </a:r>
                <a:r>
                  <a:rPr lang="en-US" sz="1800" dirty="0" err="1">
                    <a:latin typeface="+mn-lt"/>
                  </a:rPr>
                  <a:t>suất</a:t>
                </a:r>
                <a:r>
                  <a:rPr lang="en-US" sz="1800" dirty="0">
                    <a:latin typeface="+mn-lt"/>
                  </a:rPr>
                  <a:t> </a:t>
                </a:r>
                <a:r>
                  <a:rPr lang="en-US" sz="1800" dirty="0" err="1">
                    <a:latin typeface="+mn-lt"/>
                  </a:rPr>
                  <a:t>của</a:t>
                </a:r>
                <a:r>
                  <a:rPr lang="en-US" sz="1800" dirty="0">
                    <a:latin typeface="+mn-lt"/>
                  </a:rPr>
                  <a:t> </a:t>
                </a:r>
                <a:r>
                  <a:rPr lang="en-US" sz="1800" dirty="0" err="1">
                    <a:latin typeface="+mn-lt"/>
                  </a:rPr>
                  <a:t>biến</a:t>
                </a:r>
                <a:r>
                  <a:rPr lang="en-US" sz="1800" dirty="0">
                    <a:latin typeface="+mn-lt"/>
                  </a:rPr>
                  <a:t> </a:t>
                </a:r>
                <a:r>
                  <a:rPr lang="en-US" sz="1800" dirty="0" err="1">
                    <a:latin typeface="+mn-lt"/>
                  </a:rPr>
                  <a:t>cố</a:t>
                </a:r>
                <a:r>
                  <a:rPr lang="en-US" sz="1800" dirty="0">
                    <a:latin typeface="+mn-lt"/>
                  </a:rPr>
                  <a:t> </a:t>
                </a:r>
                <a:r>
                  <a:rPr lang="en-US" sz="1800" dirty="0" err="1">
                    <a:latin typeface="+mn-lt"/>
                  </a:rPr>
                  <a:t>đối</a:t>
                </a:r>
                <a:r>
                  <a:rPr lang="en-US" sz="1800" dirty="0">
                    <a:latin typeface="+mn-lt"/>
                  </a:rPr>
                  <a:t> </a:t>
                </a:r>
                <a14:m>
                  <m:oMath xmlns:m="http://schemas.openxmlformats.org/officeDocument/2006/math">
                    <m:acc>
                      <m:accPr>
                        <m:chr m:val="⃐"/>
                        <m:ctrlPr>
                          <a:rPr lang="en-US" sz="1800" i="1">
                            <a:latin typeface="+mn-lt"/>
                          </a:rPr>
                        </m:ctrlPr>
                      </m:accPr>
                      <m:e>
                        <m:r>
                          <a:rPr lang="en-US" sz="1800" i="1">
                            <a:latin typeface="+mn-lt"/>
                          </a:rPr>
                          <m:t>𝐴</m:t>
                        </m:r>
                      </m:e>
                    </m:acc>
                  </m:oMath>
                </a14:m>
                <a:r>
                  <a:rPr lang="en-US" sz="1800" dirty="0">
                    <a:latin typeface="+mn-lt"/>
                  </a:rPr>
                  <a:t> : "</a:t>
                </a:r>
                <a:r>
                  <a:rPr lang="en-US" sz="1800" dirty="0" err="1">
                    <a:latin typeface="+mn-lt"/>
                  </a:rPr>
                  <a:t>Cả</a:t>
                </a:r>
                <a:r>
                  <a:rPr lang="en-US" sz="1800" dirty="0">
                    <a:latin typeface="+mn-lt"/>
                  </a:rPr>
                  <a:t> </a:t>
                </a:r>
                <a:r>
                  <a:rPr lang="en-US" sz="1800" dirty="0" err="1">
                    <a:latin typeface="+mn-lt"/>
                  </a:rPr>
                  <a:t>hai</a:t>
                </a:r>
                <a:r>
                  <a:rPr lang="en-US" sz="1800" dirty="0">
                    <a:latin typeface="+mn-lt"/>
                  </a:rPr>
                  <a:t> con </a:t>
                </a:r>
                <a:r>
                  <a:rPr lang="en-US" sz="1800" dirty="0" err="1">
                    <a:latin typeface="+mn-lt"/>
                  </a:rPr>
                  <a:t>xúc</a:t>
                </a:r>
                <a:r>
                  <a:rPr lang="en-US" sz="1800" dirty="0">
                    <a:latin typeface="+mn-lt"/>
                  </a:rPr>
                  <a:t> </a:t>
                </a:r>
                <a:r>
                  <a:rPr lang="en-US" sz="1800" dirty="0" err="1">
                    <a:latin typeface="+mn-lt"/>
                  </a:rPr>
                  <a:t>xắc</a:t>
                </a:r>
                <a:r>
                  <a:rPr lang="en-US" sz="1800" dirty="0">
                    <a:latin typeface="+mn-lt"/>
                  </a:rPr>
                  <a:t> </a:t>
                </a:r>
                <a:r>
                  <a:rPr lang="en-US" sz="1800" dirty="0" err="1">
                    <a:latin typeface="+mn-lt"/>
                  </a:rPr>
                  <a:t>đều</a:t>
                </a:r>
                <a:r>
                  <a:rPr lang="en-US" sz="1800" dirty="0">
                    <a:latin typeface="+mn-lt"/>
                  </a:rPr>
                  <a:t> </a:t>
                </a:r>
                <a:r>
                  <a:rPr lang="en-US" sz="1800" dirty="0" err="1">
                    <a:latin typeface="+mn-lt"/>
                  </a:rPr>
                  <a:t>không</a:t>
                </a:r>
                <a:r>
                  <a:rPr lang="en-US" sz="1800" dirty="0">
                    <a:latin typeface="+mn-lt"/>
                  </a:rPr>
                  <a:t> </a:t>
                </a:r>
                <a:r>
                  <a:rPr lang="en-US" sz="1800" dirty="0" err="1">
                    <a:latin typeface="+mn-lt"/>
                  </a:rPr>
                  <a:t>xuất</a:t>
                </a:r>
                <a:r>
                  <a:rPr lang="en-US" sz="1800" dirty="0">
                    <a:latin typeface="+mn-lt"/>
                  </a:rPr>
                  <a:t> </a:t>
                </a:r>
                <a:r>
                  <a:rPr lang="en-US" sz="1800" dirty="0" err="1">
                    <a:latin typeface="+mn-lt"/>
                  </a:rPr>
                  <a:t>hiện</a:t>
                </a:r>
                <a:r>
                  <a:rPr lang="en-US" sz="1800" dirty="0">
                    <a:latin typeface="+mn-lt"/>
                  </a:rPr>
                  <a:t> </a:t>
                </a:r>
                <a:r>
                  <a:rPr lang="en-US" sz="1800" dirty="0" err="1">
                    <a:latin typeface="+mn-lt"/>
                  </a:rPr>
                  <a:t>mặt</a:t>
                </a:r>
                <a:r>
                  <a:rPr lang="en-US" sz="1800" dirty="0">
                    <a:latin typeface="+mn-lt"/>
                  </a:rPr>
                  <a:t> 6 </a:t>
                </a:r>
                <a:r>
                  <a:rPr lang="en-US" sz="1800" dirty="0" err="1">
                    <a:latin typeface="+mn-lt"/>
                  </a:rPr>
                  <a:t>chấm</a:t>
                </a:r>
                <a:r>
                  <a:rPr lang="en-US" sz="1800" dirty="0">
                    <a:latin typeface="+mn-lt"/>
                  </a:rPr>
                  <a:t>".</a:t>
                </a:r>
              </a:p>
              <a:p>
                <a:pPr algn="just">
                  <a:lnSpc>
                    <a:spcPct val="150000"/>
                  </a:lnSpc>
                </a:pPr>
                <a14:m>
                  <m:oMath xmlns:m="http://schemas.openxmlformats.org/officeDocument/2006/math">
                    <m:acc>
                      <m:accPr>
                        <m:chr m:val="̅"/>
                        <m:ctrlPr>
                          <a:rPr lang="en-US" sz="1800" i="1">
                            <a:latin typeface="+mn-lt"/>
                          </a:rPr>
                        </m:ctrlPr>
                      </m:accPr>
                      <m:e>
                        <m:r>
                          <a:rPr lang="en-US" sz="1800" i="1">
                            <a:latin typeface="+mn-lt"/>
                          </a:rPr>
                          <m:t>𝐴</m:t>
                        </m:r>
                      </m:e>
                    </m:acc>
                    <m:r>
                      <a:rPr lang="en-US" sz="1800">
                        <a:latin typeface="+mn-lt"/>
                      </a:rPr>
                      <m:t>={(</m:t>
                    </m:r>
                    <m:r>
                      <a:rPr lang="en-US" sz="1800" i="1">
                        <a:latin typeface="+mn-lt"/>
                      </a:rPr>
                      <m:t>𝑖</m:t>
                    </m:r>
                    <m:r>
                      <a:rPr lang="en-US" sz="1800">
                        <a:latin typeface="+mn-lt"/>
                      </a:rPr>
                      <m:t>,</m:t>
                    </m:r>
                    <m:r>
                      <a:rPr lang="en-US" sz="1800" i="1">
                        <a:latin typeface="+mn-lt"/>
                      </a:rPr>
                      <m:t>𝑗</m:t>
                    </m:r>
                    <m:r>
                      <a:rPr lang="en-US" sz="1800">
                        <a:latin typeface="+mn-lt"/>
                      </a:rPr>
                      <m:t>);1≤</m:t>
                    </m:r>
                    <m:r>
                      <a:rPr lang="en-US" sz="1800" i="1">
                        <a:latin typeface="+mn-lt"/>
                      </a:rPr>
                      <m:t>𝑖</m:t>
                    </m:r>
                    <m:r>
                      <a:rPr lang="en-US" sz="1800">
                        <a:latin typeface="+mn-lt"/>
                      </a:rPr>
                      <m:t>,</m:t>
                    </m:r>
                    <m:r>
                      <a:rPr lang="en-US" sz="1800" i="1">
                        <a:latin typeface="+mn-lt"/>
                      </a:rPr>
                      <m:t>𝑗</m:t>
                    </m:r>
                    <m:r>
                      <a:rPr lang="en-US" sz="1800">
                        <a:latin typeface="+mn-lt"/>
                      </a:rPr>
                      <m:t>≤5}</m:t>
                    </m:r>
                  </m:oMath>
                </a14:m>
                <a:r>
                  <a:rPr lang="en-US" sz="1800" dirty="0">
                    <a:latin typeface="+mn-lt"/>
                  </a:rPr>
                  <a:t>. </a:t>
                </a:r>
                <a:r>
                  <a:rPr lang="en-US" sz="1800" dirty="0" err="1">
                    <a:latin typeface="+mn-lt"/>
                  </a:rPr>
                  <a:t>Có</a:t>
                </a:r>
                <a:r>
                  <a:rPr lang="en-US" sz="1800" dirty="0">
                    <a:latin typeface="+mn-lt"/>
                  </a:rPr>
                  <a:t> 5 </a:t>
                </a:r>
                <a:r>
                  <a:rPr lang="en-US" sz="1800" dirty="0" err="1">
                    <a:latin typeface="+mn-lt"/>
                  </a:rPr>
                  <a:t>cách</a:t>
                </a:r>
                <a:r>
                  <a:rPr lang="en-US" sz="1800" dirty="0">
                    <a:latin typeface="+mn-lt"/>
                  </a:rPr>
                  <a:t> </a:t>
                </a:r>
                <a:r>
                  <a:rPr lang="en-US" sz="1800" dirty="0" err="1">
                    <a:latin typeface="+mn-lt"/>
                  </a:rPr>
                  <a:t>chọn</a:t>
                </a:r>
                <a:r>
                  <a:rPr lang="en-US" sz="1800" dirty="0">
                    <a:latin typeface="+mn-lt"/>
                  </a:rPr>
                  <a:t> </a:t>
                </a:r>
                <a14:m>
                  <m:oMath xmlns:m="http://schemas.openxmlformats.org/officeDocument/2006/math">
                    <m:r>
                      <a:rPr lang="en-US" sz="1800" i="1">
                        <a:latin typeface="+mn-lt"/>
                      </a:rPr>
                      <m:t>𝑖</m:t>
                    </m:r>
                  </m:oMath>
                </a14:m>
                <a:r>
                  <a:rPr lang="en-US" sz="1800" dirty="0">
                    <a:latin typeface="+mn-lt"/>
                  </a:rPr>
                  <a:t> </a:t>
                </a:r>
                <a:r>
                  <a:rPr lang="en-US" sz="1800" dirty="0" err="1">
                    <a:latin typeface="+mn-lt"/>
                  </a:rPr>
                  <a:t>từ</a:t>
                </a:r>
                <a:r>
                  <a:rPr lang="en-US" sz="1800" dirty="0">
                    <a:latin typeface="+mn-lt"/>
                  </a:rPr>
                  <a:t> </a:t>
                </a:r>
                <a:r>
                  <a:rPr lang="en-US" sz="1800" dirty="0" err="1">
                    <a:latin typeface="+mn-lt"/>
                  </a:rPr>
                  <a:t>tập</a:t>
                </a:r>
                <a:r>
                  <a:rPr lang="en-US" sz="1800" dirty="0">
                    <a:latin typeface="+mn-lt"/>
                  </a:rPr>
                  <a:t> </a:t>
                </a:r>
                <a14:m>
                  <m:oMath xmlns:m="http://schemas.openxmlformats.org/officeDocument/2006/math">
                    <m:r>
                      <a:rPr lang="en-US" sz="1800">
                        <a:latin typeface="+mn-lt"/>
                      </a:rPr>
                      <m:t>{1;2;3;4;5}</m:t>
                    </m:r>
                  </m:oMath>
                </a14:m>
                <a:r>
                  <a:rPr lang="en-US" sz="1800" dirty="0">
                    <a:latin typeface="+mn-lt"/>
                  </a:rPr>
                  <a:t> </a:t>
                </a:r>
                <a:r>
                  <a:rPr lang="en-US" sz="1800" dirty="0" err="1">
                    <a:latin typeface="+mn-lt"/>
                  </a:rPr>
                  <a:t>và</a:t>
                </a:r>
                <a:r>
                  <a:rPr lang="en-US" sz="1800" dirty="0">
                    <a:latin typeface="+mn-lt"/>
                  </a:rPr>
                  <a:t> </a:t>
                </a:r>
                <a:r>
                  <a:rPr lang="en-US" sz="1800" dirty="0" err="1">
                    <a:latin typeface="+mn-lt"/>
                  </a:rPr>
                  <a:t>có</a:t>
                </a:r>
                <a:r>
                  <a:rPr lang="en-US" sz="1800" dirty="0">
                    <a:latin typeface="+mn-lt"/>
                  </a:rPr>
                  <a:t> 5 </a:t>
                </a:r>
                <a:r>
                  <a:rPr lang="en-US" sz="1800" dirty="0" err="1">
                    <a:latin typeface="+mn-lt"/>
                  </a:rPr>
                  <a:t>cách</a:t>
                </a:r>
                <a:r>
                  <a:rPr lang="en-US" sz="1800" dirty="0">
                    <a:latin typeface="+mn-lt"/>
                  </a:rPr>
                  <a:t> </a:t>
                </a:r>
                <a:r>
                  <a:rPr lang="en-US" sz="1800" dirty="0" err="1">
                    <a:latin typeface="+mn-lt"/>
                  </a:rPr>
                  <a:t>chọn</a:t>
                </a:r>
                <a:r>
                  <a:rPr lang="en-US" sz="1800" dirty="0">
                    <a:latin typeface="+mn-lt"/>
                  </a:rPr>
                  <a:t> </a:t>
                </a:r>
                <a14:m>
                  <m:oMath xmlns:m="http://schemas.openxmlformats.org/officeDocument/2006/math">
                    <m:r>
                      <a:rPr lang="en-US" sz="1800" i="1">
                        <a:latin typeface="+mn-lt"/>
                      </a:rPr>
                      <m:t>𝑗</m:t>
                    </m:r>
                  </m:oMath>
                </a14:m>
                <a:r>
                  <a:rPr lang="en-US" sz="1800" dirty="0">
                    <a:latin typeface="+mn-lt"/>
                  </a:rPr>
                  <a:t> </a:t>
                </a:r>
                <a:r>
                  <a:rPr lang="en-US" sz="1800" dirty="0" err="1">
                    <a:latin typeface="+mn-lt"/>
                  </a:rPr>
                  <a:t>từ</a:t>
                </a:r>
                <a:r>
                  <a:rPr lang="en-US" sz="1800" dirty="0">
                    <a:latin typeface="+mn-lt"/>
                  </a:rPr>
                  <a:t> </a:t>
                </a:r>
                <a:r>
                  <a:rPr lang="en-US" sz="1800" dirty="0" err="1">
                    <a:latin typeface="+mn-lt"/>
                  </a:rPr>
                  <a:t>tập</a:t>
                </a:r>
                <a:r>
                  <a:rPr lang="en-US" sz="1800" dirty="0">
                    <a:latin typeface="+mn-lt"/>
                  </a:rPr>
                  <a:t> </a:t>
                </a:r>
                <a14:m>
                  <m:oMath xmlns:m="http://schemas.openxmlformats.org/officeDocument/2006/math">
                    <m:r>
                      <a:rPr lang="en-US" sz="1800">
                        <a:latin typeface="+mn-lt"/>
                      </a:rPr>
                      <m:t>{1;2;3;4;5}</m:t>
                    </m:r>
                  </m:oMath>
                </a14:m>
                <a:r>
                  <a:rPr lang="en-US" sz="1800" dirty="0">
                    <a:latin typeface="+mn-lt"/>
                  </a:rPr>
                  <a:t>. Theo </a:t>
                </a:r>
                <a:r>
                  <a:rPr lang="en-US" sz="1800" dirty="0" err="1">
                    <a:latin typeface="+mn-lt"/>
                  </a:rPr>
                  <a:t>quy</a:t>
                </a:r>
                <a:r>
                  <a:rPr lang="en-US" sz="1800" dirty="0">
                    <a:latin typeface="+mn-lt"/>
                  </a:rPr>
                  <a:t> </a:t>
                </a:r>
                <a:r>
                  <a:rPr lang="en-US" sz="1800" dirty="0" err="1">
                    <a:latin typeface="+mn-lt"/>
                  </a:rPr>
                  <a:t>tắc</a:t>
                </a:r>
                <a:r>
                  <a:rPr lang="en-US" sz="1800" dirty="0">
                    <a:latin typeface="+mn-lt"/>
                  </a:rPr>
                  <a:t> </a:t>
                </a:r>
                <a:r>
                  <a:rPr lang="en-US" sz="1800" dirty="0" err="1">
                    <a:latin typeface="+mn-lt"/>
                  </a:rPr>
                  <a:t>nhân</a:t>
                </a:r>
                <a:r>
                  <a:rPr lang="en-US" sz="1800" dirty="0">
                    <a:latin typeface="+mn-lt"/>
                  </a:rPr>
                  <a:t> </a:t>
                </a:r>
                <a:r>
                  <a:rPr lang="en-US" sz="1800" dirty="0" err="1">
                    <a:latin typeface="+mn-lt"/>
                  </a:rPr>
                  <a:t>có</a:t>
                </a:r>
                <a:r>
                  <a:rPr lang="en-US" sz="1800" dirty="0">
                    <a:latin typeface="+mn-lt"/>
                  </a:rPr>
                  <a:t> </a:t>
                </a:r>
                <a14:m>
                  <m:oMath xmlns:m="http://schemas.openxmlformats.org/officeDocument/2006/math">
                    <m:r>
                      <a:rPr lang="en-US" sz="1800">
                        <a:latin typeface="+mn-lt"/>
                      </a:rPr>
                      <m:t>5⋅5=25</m:t>
                    </m:r>
                  </m:oMath>
                </a14:m>
                <a:r>
                  <a:rPr lang="en-US" sz="1800" dirty="0">
                    <a:latin typeface="+mn-lt"/>
                  </a:rPr>
                  <a:t> </a:t>
                </a:r>
                <a:r>
                  <a:rPr lang="en-US" sz="1800" dirty="0" err="1">
                    <a:latin typeface="+mn-lt"/>
                  </a:rPr>
                  <a:t>cách</a:t>
                </a:r>
                <a:r>
                  <a:rPr lang="en-US" sz="1800" dirty="0">
                    <a:latin typeface="+mn-lt"/>
                  </a:rPr>
                  <a:t> </a:t>
                </a:r>
                <a:r>
                  <a:rPr lang="en-US" sz="1800" dirty="0" err="1">
                    <a:latin typeface="+mn-lt"/>
                  </a:rPr>
                  <a:t>chọn</a:t>
                </a:r>
                <a:r>
                  <a:rPr lang="en-US" sz="1800" dirty="0">
                    <a:latin typeface="+mn-lt"/>
                  </a:rPr>
                  <a:t> </a:t>
                </a:r>
                <a:r>
                  <a:rPr lang="en-US" sz="1800" dirty="0" err="1">
                    <a:latin typeface="+mn-lt"/>
                  </a:rPr>
                  <a:t>cặp</a:t>
                </a:r>
                <a:r>
                  <a:rPr lang="en-US" sz="1800" dirty="0">
                    <a:latin typeface="+mn-lt"/>
                  </a:rPr>
                  <a:t> </a:t>
                </a:r>
                <a14:m>
                  <m:oMath xmlns:m="http://schemas.openxmlformats.org/officeDocument/2006/math">
                    <m:r>
                      <a:rPr lang="en-US" sz="1800">
                        <a:latin typeface="+mn-lt"/>
                      </a:rPr>
                      <m:t>(</m:t>
                    </m:r>
                    <m:r>
                      <a:rPr lang="en-US" sz="1800" i="1">
                        <a:latin typeface="+mn-lt"/>
                      </a:rPr>
                      <m:t>𝑖</m:t>
                    </m:r>
                    <m:r>
                      <a:rPr lang="en-US" sz="1800">
                        <a:latin typeface="+mn-lt"/>
                      </a:rPr>
                      <m:t>,</m:t>
                    </m:r>
                    <m:r>
                      <a:rPr lang="en-US" sz="1800" i="1">
                        <a:latin typeface="+mn-lt"/>
                      </a:rPr>
                      <m:t>𝑗</m:t>
                    </m:r>
                    <m:r>
                      <a:rPr lang="en-US" sz="1800">
                        <a:latin typeface="+mn-lt"/>
                      </a:rPr>
                      <m:t>)</m:t>
                    </m:r>
                  </m:oMath>
                </a14:m>
                <a:r>
                  <a:rPr lang="en-US" sz="1800" dirty="0">
                    <a:latin typeface="+mn-lt"/>
                  </a:rPr>
                  <a:t> </a:t>
                </a:r>
                <a:r>
                  <a:rPr lang="en-US" sz="1800" dirty="0" err="1">
                    <a:latin typeface="+mn-lt"/>
                  </a:rPr>
                  <a:t>thoả</a:t>
                </a:r>
                <a:r>
                  <a:rPr lang="en-US" sz="1800" dirty="0">
                    <a:latin typeface="+mn-lt"/>
                  </a:rPr>
                  <a:t> </a:t>
                </a:r>
                <a:r>
                  <a:rPr lang="en-US" sz="1800" dirty="0" err="1">
                    <a:latin typeface="+mn-lt"/>
                  </a:rPr>
                  <a:t>mãn</a:t>
                </a:r>
                <a:r>
                  <a:rPr lang="en-US" sz="1800" dirty="0">
                    <a:latin typeface="+mn-lt"/>
                  </a:rPr>
                  <a:t> </a:t>
                </a:r>
                <a14:m>
                  <m:oMath xmlns:m="http://schemas.openxmlformats.org/officeDocument/2006/math">
                    <m:r>
                      <a:rPr lang="en-US" sz="1800">
                        <a:latin typeface="+mn-lt"/>
                      </a:rPr>
                      <m:t>1≤</m:t>
                    </m:r>
                    <m:r>
                      <a:rPr lang="en-US" sz="1800" i="1">
                        <a:latin typeface="+mn-lt"/>
                      </a:rPr>
                      <m:t>𝑖</m:t>
                    </m:r>
                    <m:r>
                      <a:rPr lang="en-US" sz="1800">
                        <a:latin typeface="+mn-lt"/>
                      </a:rPr>
                      <m:t>,</m:t>
                    </m:r>
                    <m:r>
                      <a:rPr lang="en-US" sz="1800" i="1">
                        <a:latin typeface="+mn-lt"/>
                      </a:rPr>
                      <m:t>𝑗</m:t>
                    </m:r>
                    <m:r>
                      <a:rPr lang="en-US" sz="1800">
                        <a:latin typeface="+mn-lt"/>
                      </a:rPr>
                      <m:t>≤5</m:t>
                    </m:r>
                  </m:oMath>
                </a14:m>
                <a:r>
                  <a:rPr lang="en-US" sz="1800" dirty="0">
                    <a:latin typeface="+mn-lt"/>
                  </a:rPr>
                  <a:t>.</a:t>
                </a:r>
              </a:p>
              <a:p>
                <a:pPr algn="just">
                  <a:lnSpc>
                    <a:spcPct val="150000"/>
                  </a:lnSpc>
                </a:pPr>
                <a:r>
                  <a:rPr lang="en-US" sz="1800" dirty="0" err="1">
                    <a:latin typeface="+mn-lt"/>
                  </a:rPr>
                  <a:t>Vậy</a:t>
                </a:r>
                <a:r>
                  <a:rPr lang="en-US" sz="1800" dirty="0">
                    <a:latin typeface="+mn-lt"/>
                  </a:rPr>
                  <a:t> </a:t>
                </a:r>
                <a14:m>
                  <m:oMath xmlns:m="http://schemas.openxmlformats.org/officeDocument/2006/math">
                    <m:r>
                      <a:rPr lang="en-US" sz="1800" i="1">
                        <a:latin typeface="+mn-lt"/>
                      </a:rPr>
                      <m:t>𝑛</m:t>
                    </m:r>
                    <m:r>
                      <a:rPr lang="en-US" sz="1800">
                        <a:latin typeface="+mn-lt"/>
                      </a:rPr>
                      <m:t>(</m:t>
                    </m:r>
                    <m:acc>
                      <m:accPr>
                        <m:chr m:val="̅"/>
                        <m:ctrlPr>
                          <a:rPr lang="en-US" sz="1800" i="1">
                            <a:latin typeface="+mn-lt"/>
                          </a:rPr>
                        </m:ctrlPr>
                      </m:accPr>
                      <m:e>
                        <m:r>
                          <a:rPr lang="en-US" sz="1800" i="1">
                            <a:latin typeface="+mn-lt"/>
                          </a:rPr>
                          <m:t>𝐴</m:t>
                        </m:r>
                      </m:e>
                    </m:acc>
                    <m:r>
                      <a:rPr lang="en-US" sz="1800">
                        <a:latin typeface="+mn-lt"/>
                      </a:rPr>
                      <m:t>)=25</m:t>
                    </m:r>
                  </m:oMath>
                </a14:m>
                <a:r>
                  <a:rPr lang="en-US" sz="1800" dirty="0">
                    <a:latin typeface="+mn-lt"/>
                  </a:rPr>
                  <a:t>. </a:t>
                </a:r>
                <a:r>
                  <a:rPr lang="en-US" sz="1800" dirty="0" err="1">
                    <a:latin typeface="+mn-lt"/>
                  </a:rPr>
                  <a:t>Từ</a:t>
                </a:r>
                <a:r>
                  <a:rPr lang="en-US" sz="1800" dirty="0">
                    <a:latin typeface="+mn-lt"/>
                  </a:rPr>
                  <a:t> </a:t>
                </a:r>
                <a:r>
                  <a:rPr lang="en-US" sz="1800" dirty="0" err="1">
                    <a:latin typeface="+mn-lt"/>
                  </a:rPr>
                  <a:t>đó</a:t>
                </a:r>
                <a:r>
                  <a:rPr lang="en-US" sz="1800" dirty="0">
                    <a:latin typeface="+mn-lt"/>
                  </a:rPr>
                  <a:t>: </a:t>
                </a:r>
                <a14:m>
                  <m:oMath xmlns:m="http://schemas.openxmlformats.org/officeDocument/2006/math">
                    <m:r>
                      <a:rPr lang="en-US" sz="1800" i="1">
                        <a:latin typeface="+mn-lt"/>
                      </a:rPr>
                      <m:t>𝑃</m:t>
                    </m:r>
                    <m:d>
                      <m:dPr>
                        <m:ctrlPr>
                          <a:rPr lang="en-US" sz="1800" i="1">
                            <a:latin typeface="+mn-lt"/>
                          </a:rPr>
                        </m:ctrlPr>
                      </m:dPr>
                      <m:e>
                        <m:acc>
                          <m:accPr>
                            <m:chr m:val="̅"/>
                            <m:ctrlPr>
                              <a:rPr lang="en-US" sz="1800" i="1">
                                <a:latin typeface="+mn-lt"/>
                              </a:rPr>
                            </m:ctrlPr>
                          </m:accPr>
                          <m:e>
                            <m:r>
                              <a:rPr lang="en-US" sz="1800" i="1">
                                <a:latin typeface="+mn-lt"/>
                              </a:rPr>
                              <m:t>𝐴</m:t>
                            </m:r>
                          </m:e>
                        </m:acc>
                      </m:e>
                    </m:d>
                    <m:r>
                      <a:rPr lang="en-US" sz="1800">
                        <a:latin typeface="+mn-lt"/>
                      </a:rPr>
                      <m:t>=</m:t>
                    </m:r>
                    <m:f>
                      <m:fPr>
                        <m:ctrlPr>
                          <a:rPr lang="en-US" sz="1800" i="1">
                            <a:latin typeface="+mn-lt"/>
                          </a:rPr>
                        </m:ctrlPr>
                      </m:fPr>
                      <m:num>
                        <m:r>
                          <a:rPr lang="en-US" sz="1800">
                            <a:latin typeface="+mn-lt"/>
                          </a:rPr>
                          <m:t>25</m:t>
                        </m:r>
                      </m:num>
                      <m:den>
                        <m:r>
                          <a:rPr lang="en-US" sz="1800">
                            <a:latin typeface="+mn-lt"/>
                          </a:rPr>
                          <m:t>36</m:t>
                        </m:r>
                      </m:den>
                    </m:f>
                  </m:oMath>
                </a14:m>
                <a:r>
                  <a:rPr lang="en-US" sz="1800" dirty="0">
                    <a:latin typeface="+mn-lt"/>
                  </a:rPr>
                  <a:t> </a:t>
                </a:r>
                <a14:m>
                  <m:oMath xmlns:m="http://schemas.openxmlformats.org/officeDocument/2006/math">
                    <m:r>
                      <a:rPr lang="en-US" sz="1800" b="0" i="1" dirty="0" smtClean="0">
                        <a:latin typeface="+mn-lt"/>
                      </a:rPr>
                      <m:t>⇒</m:t>
                    </m:r>
                  </m:oMath>
                </a14:m>
                <a:r>
                  <a:rPr lang="en-US" sz="1800" dirty="0">
                    <a:latin typeface="+mn-lt"/>
                  </a:rPr>
                  <a:t> </a:t>
                </a:r>
                <a14:m>
                  <m:oMath xmlns:m="http://schemas.openxmlformats.org/officeDocument/2006/math">
                    <m:r>
                      <a:rPr lang="en-US" sz="1800" i="1">
                        <a:latin typeface="+mn-lt"/>
                      </a:rPr>
                      <m:t>𝑃</m:t>
                    </m:r>
                    <m:r>
                      <a:rPr lang="en-US" sz="1800">
                        <a:latin typeface="+mn-lt"/>
                      </a:rPr>
                      <m:t>(</m:t>
                    </m:r>
                    <m:r>
                      <a:rPr lang="en-US" sz="1800" i="1">
                        <a:latin typeface="+mn-lt"/>
                      </a:rPr>
                      <m:t>𝐴</m:t>
                    </m:r>
                    <m:r>
                      <a:rPr lang="en-US" sz="1800">
                        <a:latin typeface="+mn-lt"/>
                      </a:rPr>
                      <m:t>)=1</m:t>
                    </m:r>
                    <m:r>
                      <a:rPr lang="en-US" sz="1800" i="1">
                        <a:latin typeface="+mn-lt"/>
                      </a:rPr>
                      <m:t>−</m:t>
                    </m:r>
                    <m:f>
                      <m:fPr>
                        <m:ctrlPr>
                          <a:rPr lang="en-US" sz="1800" i="1">
                            <a:latin typeface="+mn-lt"/>
                          </a:rPr>
                        </m:ctrlPr>
                      </m:fPr>
                      <m:num>
                        <m:r>
                          <a:rPr lang="en-US" sz="1800">
                            <a:latin typeface="+mn-lt"/>
                          </a:rPr>
                          <m:t>25</m:t>
                        </m:r>
                      </m:num>
                      <m:den>
                        <m:r>
                          <a:rPr lang="en-US" sz="1800">
                            <a:latin typeface="+mn-lt"/>
                          </a:rPr>
                          <m:t>36</m:t>
                        </m:r>
                      </m:den>
                    </m:f>
                    <m:r>
                      <a:rPr lang="en-US" sz="1800">
                        <a:latin typeface="+mn-lt"/>
                      </a:rPr>
                      <m:t>=</m:t>
                    </m:r>
                    <m:f>
                      <m:fPr>
                        <m:ctrlPr>
                          <a:rPr lang="en-US" sz="1800" i="1">
                            <a:latin typeface="+mn-lt"/>
                          </a:rPr>
                        </m:ctrlPr>
                      </m:fPr>
                      <m:num>
                        <m:r>
                          <a:rPr lang="en-US" sz="1800">
                            <a:latin typeface="+mn-lt"/>
                          </a:rPr>
                          <m:t>11</m:t>
                        </m:r>
                      </m:num>
                      <m:den>
                        <m:r>
                          <a:rPr lang="en-US" sz="1800">
                            <a:latin typeface="+mn-lt"/>
                          </a:rPr>
                          <m:t>36</m:t>
                        </m:r>
                      </m:den>
                    </m:f>
                  </m:oMath>
                </a14:m>
                <a:r>
                  <a:rPr lang="en-US" sz="1800" dirty="0">
                    <a:latin typeface="+mn-lt"/>
                  </a:rPr>
                  <a:t>.</a:t>
                </a:r>
              </a:p>
            </p:txBody>
          </p:sp>
        </mc:Choice>
        <mc:Fallback>
          <p:sp>
            <p:nvSpPr>
              <p:cNvPr id="17" name="TextBox 16">
                <a:extLst>
                  <a:ext uri="{FF2B5EF4-FFF2-40B4-BE49-F238E27FC236}">
                    <a16:creationId xmlns:a16="http://schemas.microsoft.com/office/drawing/2014/main" id="{130F1830-8136-4FE1-80A9-1EA4415F13E4}"/>
                  </a:ext>
                </a:extLst>
              </p:cNvPr>
              <p:cNvSpPr txBox="1">
                <a:spLocks noRot="1" noChangeAspect="1" noMove="1" noResize="1" noEditPoints="1" noAdjustHandles="1" noChangeArrowheads="1" noChangeShapeType="1" noTextEdit="1"/>
              </p:cNvSpPr>
              <p:nvPr/>
            </p:nvSpPr>
            <p:spPr>
              <a:xfrm>
                <a:off x="670143" y="1003967"/>
                <a:ext cx="7803714" cy="3611181"/>
              </a:xfrm>
              <a:prstGeom prst="rect">
                <a:avLst/>
              </a:prstGeom>
              <a:blipFill>
                <a:blip r:embed="rId3"/>
                <a:stretch>
                  <a:fillRect l="-703" r="-625" b="-169"/>
                </a:stretch>
              </a:blipFill>
            </p:spPr>
            <p:txBody>
              <a:bodyPr/>
              <a:lstStyle/>
              <a:p>
                <a:r>
                  <a:rPr lang="en-US">
                    <a:noFill/>
                  </a:rPr>
                  <a:t> </a:t>
                </a:r>
              </a:p>
            </p:txBody>
          </p:sp>
        </mc:Fallback>
      </mc:AlternateContent>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randombar(horizontal)">
                                      <p:cBhvr>
                                        <p:cTn id="10" dur="500"/>
                                        <p:tgtEl>
                                          <p:spTgt spid="1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17">
                                            <p:txEl>
                                              <p:pRg st="0" end="0"/>
                                            </p:txEl>
                                          </p:spTgt>
                                        </p:tgtEl>
                                        <p:attrNameLst>
                                          <p:attrName>style.visibility</p:attrName>
                                        </p:attrNameLst>
                                      </p:cBhvr>
                                      <p:to>
                                        <p:strVal val="visible"/>
                                      </p:to>
                                    </p:set>
                                    <p:anim calcmode="lin" valueType="num">
                                      <p:cBhvr additive="base">
                                        <p:cTn id="1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7">
                                            <p:txEl>
                                              <p:pRg st="1" end="1"/>
                                            </p:txEl>
                                          </p:spTgt>
                                        </p:tgtEl>
                                        <p:attrNameLst>
                                          <p:attrName>style.visibility</p:attrName>
                                        </p:attrNameLst>
                                      </p:cBhvr>
                                      <p:to>
                                        <p:strVal val="visible"/>
                                      </p:to>
                                    </p:set>
                                    <p:anim calcmode="lin" valueType="num">
                                      <p:cBhvr additive="base">
                                        <p:cTn id="21"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7">
                                            <p:txEl>
                                              <p:pRg st="2" end="2"/>
                                            </p:txEl>
                                          </p:spTgt>
                                        </p:tgtEl>
                                        <p:attrNameLst>
                                          <p:attrName>style.visibility</p:attrName>
                                        </p:attrNameLst>
                                      </p:cBhvr>
                                      <p:to>
                                        <p:strVal val="visible"/>
                                      </p:to>
                                    </p:set>
                                    <p:anim calcmode="lin" valueType="num">
                                      <p:cBhvr additive="base">
                                        <p:cTn id="27"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7">
                                            <p:txEl>
                                              <p:pRg st="3" end="3"/>
                                            </p:txEl>
                                          </p:spTgt>
                                        </p:tgtEl>
                                        <p:attrNameLst>
                                          <p:attrName>style.visibility</p:attrName>
                                        </p:attrNameLst>
                                      </p:cBhvr>
                                      <p:to>
                                        <p:strVal val="visible"/>
                                      </p:to>
                                    </p:set>
                                    <p:anim calcmode="lin" valueType="num">
                                      <p:cBhvr additive="base">
                                        <p:cTn id="33" dur="500" fill="hold"/>
                                        <p:tgtEl>
                                          <p:spTgt spid="17">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7">
                                            <p:txEl>
                                              <p:pRg st="4" end="4"/>
                                            </p:txEl>
                                          </p:spTgt>
                                        </p:tgtEl>
                                        <p:attrNameLst>
                                          <p:attrName>style.visibility</p:attrName>
                                        </p:attrNameLst>
                                      </p:cBhvr>
                                      <p:to>
                                        <p:strVal val="visible"/>
                                      </p:to>
                                    </p:set>
                                    <p:anim calcmode="lin" valueType="num">
                                      <p:cBhvr additive="base">
                                        <p:cTn id="39"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7">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p:bldP spid="17"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828"/>
        <p:cNvGrpSpPr/>
        <p:nvPr/>
      </p:nvGrpSpPr>
      <p:grpSpPr>
        <a:xfrm>
          <a:off x="0" y="0"/>
          <a:ext cx="0" cy="0"/>
          <a:chOff x="0" y="0"/>
          <a:chExt cx="0" cy="0"/>
        </a:xfrm>
      </p:grpSpPr>
      <p:sp>
        <p:nvSpPr>
          <p:cNvPr id="13829" name="Google Shape;13829;p35"/>
          <p:cNvSpPr/>
          <p:nvPr/>
        </p:nvSpPr>
        <p:spPr>
          <a:xfrm>
            <a:off x="1118400" y="1816360"/>
            <a:ext cx="1693800" cy="696300"/>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000" dirty="0"/>
          </a:p>
        </p:txBody>
      </p:sp>
      <p:sp>
        <p:nvSpPr>
          <p:cNvPr id="13830" name="Google Shape;13830;p35"/>
          <p:cNvSpPr/>
          <p:nvPr/>
        </p:nvSpPr>
        <p:spPr>
          <a:xfrm>
            <a:off x="3725100" y="1816360"/>
            <a:ext cx="1693800" cy="696300"/>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35"/>
          <p:cNvSpPr/>
          <p:nvPr/>
        </p:nvSpPr>
        <p:spPr>
          <a:xfrm>
            <a:off x="6331800" y="1816360"/>
            <a:ext cx="1693800" cy="696300"/>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35"/>
          <p:cNvSpPr txBox="1">
            <a:spLocks noGrp="1"/>
          </p:cNvSpPr>
          <p:nvPr>
            <p:ph type="title"/>
          </p:nvPr>
        </p:nvSpPr>
        <p:spPr>
          <a:xfrm>
            <a:off x="594740" y="2798600"/>
            <a:ext cx="2490600" cy="1211546"/>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marR="0">
              <a:lnSpc>
                <a:spcPct val="150000"/>
              </a:lnSpc>
              <a:spcBef>
                <a:spcPts val="0"/>
              </a:spcBef>
              <a:spcAft>
                <a:spcPts val="800"/>
              </a:spcAft>
            </a:pP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Sử</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dụng</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phương</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pháp</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tổ</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hợp</a:t>
            </a:r>
            <a:endParaRPr lang="en-US" sz="2000" b="1" dirty="0">
              <a:solidFill>
                <a:srgbClr val="7030A0"/>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13833" name="Google Shape;13833;p35"/>
          <p:cNvSpPr txBox="1">
            <a:spLocks noGrp="1"/>
          </p:cNvSpPr>
          <p:nvPr>
            <p:ph type="title" idx="2"/>
          </p:nvPr>
        </p:nvSpPr>
        <p:spPr>
          <a:xfrm>
            <a:off x="1515300" y="1967710"/>
            <a:ext cx="9000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b="1" dirty="0">
                <a:latin typeface="+mn-lt"/>
              </a:rPr>
              <a:t>01</a:t>
            </a:r>
            <a:endParaRPr sz="3200" b="1" dirty="0">
              <a:latin typeface="+mn-lt"/>
            </a:endParaRPr>
          </a:p>
        </p:txBody>
      </p:sp>
      <p:sp>
        <p:nvSpPr>
          <p:cNvPr id="13836" name="Google Shape;13836;p35"/>
          <p:cNvSpPr txBox="1">
            <a:spLocks noGrp="1"/>
          </p:cNvSpPr>
          <p:nvPr>
            <p:ph type="title" idx="4"/>
          </p:nvPr>
        </p:nvSpPr>
        <p:spPr>
          <a:xfrm>
            <a:off x="4122000" y="1967710"/>
            <a:ext cx="9000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latin typeface="+mn-lt"/>
              </a:rPr>
              <a:t>02</a:t>
            </a:r>
            <a:endParaRPr b="1" dirty="0">
              <a:latin typeface="+mn-lt"/>
            </a:endParaRPr>
          </a:p>
        </p:txBody>
      </p:sp>
      <p:sp>
        <p:nvSpPr>
          <p:cNvPr id="13839" name="Google Shape;13839;p35"/>
          <p:cNvSpPr txBox="1">
            <a:spLocks noGrp="1"/>
          </p:cNvSpPr>
          <p:nvPr>
            <p:ph type="title" idx="7"/>
          </p:nvPr>
        </p:nvSpPr>
        <p:spPr>
          <a:xfrm>
            <a:off x="6728700" y="1967710"/>
            <a:ext cx="900000" cy="393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latin typeface="+mn-lt"/>
              </a:rPr>
              <a:t>03</a:t>
            </a:r>
            <a:endParaRPr b="1" dirty="0">
              <a:latin typeface="+mn-lt"/>
            </a:endParaRPr>
          </a:p>
        </p:txBody>
      </p:sp>
      <p:sp>
        <p:nvSpPr>
          <p:cNvPr id="13841" name="Google Shape;13841;p35"/>
          <p:cNvSpPr txBox="1">
            <a:spLocks noGrp="1"/>
          </p:cNvSpPr>
          <p:nvPr>
            <p:ph type="title" idx="9"/>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mn-lt"/>
              </a:rPr>
              <a:t>NỘI DUNG BÀI HỌC</a:t>
            </a:r>
            <a:endParaRPr dirty="0">
              <a:latin typeface="+mn-lt"/>
            </a:endParaRPr>
          </a:p>
        </p:txBody>
      </p:sp>
      <p:sp>
        <p:nvSpPr>
          <p:cNvPr id="26" name="Google Shape;13832;p35">
            <a:extLst>
              <a:ext uri="{FF2B5EF4-FFF2-40B4-BE49-F238E27FC236}">
                <a16:creationId xmlns:a16="http://schemas.microsoft.com/office/drawing/2014/main" id="{CD214B14-3272-4A58-9628-4CA9F66E9728}"/>
              </a:ext>
            </a:extLst>
          </p:cNvPr>
          <p:cNvSpPr txBox="1">
            <a:spLocks/>
          </p:cNvSpPr>
          <p:nvPr/>
        </p:nvSpPr>
        <p:spPr>
          <a:xfrm>
            <a:off x="3326700" y="2798600"/>
            <a:ext cx="2490600" cy="1211546"/>
          </a:xfrm>
          <a:prstGeom prst="rect">
            <a:avLst/>
          </a:prstGeom>
          <a:noFill/>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9pPr>
          </a:lstStyle>
          <a:p>
            <a:pPr>
              <a:lnSpc>
                <a:spcPct val="150000"/>
              </a:lnSpc>
              <a:spcAft>
                <a:spcPts val="800"/>
              </a:spcAft>
            </a:pP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Sử</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dụng</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sơ</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đồ</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hình</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cây</a:t>
            </a:r>
            <a:endParaRPr lang="en-US" sz="2000" b="1" dirty="0">
              <a:solidFill>
                <a:srgbClr val="7030A0"/>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27" name="Google Shape;13832;p35">
            <a:extLst>
              <a:ext uri="{FF2B5EF4-FFF2-40B4-BE49-F238E27FC236}">
                <a16:creationId xmlns:a16="http://schemas.microsoft.com/office/drawing/2014/main" id="{C79DC258-7532-43D5-80C2-6B6CC6E6BE5B}"/>
              </a:ext>
            </a:extLst>
          </p:cNvPr>
          <p:cNvSpPr txBox="1">
            <a:spLocks/>
          </p:cNvSpPr>
          <p:nvPr/>
        </p:nvSpPr>
        <p:spPr>
          <a:xfrm>
            <a:off x="5933400" y="2803896"/>
            <a:ext cx="2490600" cy="1211546"/>
          </a:xfrm>
          <a:prstGeom prst="rect">
            <a:avLst/>
          </a:prstGeom>
          <a:noFill/>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dk2"/>
              </a:buClr>
              <a:buSzPts val="1800"/>
              <a:buFont typeface="Montserrat Black"/>
              <a:buNone/>
              <a:defRPr sz="1800" b="0" i="0" u="none" strike="noStrike" cap="none">
                <a:solidFill>
                  <a:schemeClr val="dk2"/>
                </a:solidFill>
                <a:latin typeface="Montserrat Black"/>
                <a:ea typeface="Montserrat Black"/>
                <a:cs typeface="Montserrat Black"/>
                <a:sym typeface="Montserrat Black"/>
              </a:defRPr>
            </a:lvl9pPr>
          </a:lstStyle>
          <a:p>
            <a:pPr>
              <a:lnSpc>
                <a:spcPct val="150000"/>
              </a:lnSpc>
              <a:spcAft>
                <a:spcPts val="800"/>
              </a:spcAft>
            </a:pP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Xác</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suất</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của</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biến</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cố</a:t>
            </a:r>
            <a:r>
              <a:rPr lang="en-US" sz="2000" b="1" dirty="0">
                <a:solidFill>
                  <a:srgbClr val="7030A0"/>
                </a:solidFill>
                <a:latin typeface="Arial" panose="020B0604020202020204" pitchFamily="34" charset="0"/>
                <a:ea typeface="Calibri" panose="020F0502020204030204" pitchFamily="34" charset="0"/>
                <a:cs typeface="Times New Roman" panose="02020603050405020304" pitchFamily="18" charset="0"/>
              </a:rPr>
              <a:t> </a:t>
            </a:r>
            <a:r>
              <a:rPr lang="en-US" sz="2000" b="1" dirty="0" err="1">
                <a:solidFill>
                  <a:srgbClr val="7030A0"/>
                </a:solidFill>
                <a:latin typeface="Arial" panose="020B0604020202020204" pitchFamily="34" charset="0"/>
                <a:ea typeface="Calibri" panose="020F0502020204030204" pitchFamily="34" charset="0"/>
                <a:cs typeface="Times New Roman" panose="02020603050405020304" pitchFamily="18" charset="0"/>
              </a:rPr>
              <a:t>đối</a:t>
            </a:r>
            <a:endParaRPr lang="en-US" sz="2000" b="1" dirty="0">
              <a:solidFill>
                <a:srgbClr val="7030A0"/>
              </a:solidFill>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841"/>
                                        </p:tgtEl>
                                        <p:attrNameLst>
                                          <p:attrName>style.visibility</p:attrName>
                                        </p:attrNameLst>
                                      </p:cBhvr>
                                      <p:to>
                                        <p:strVal val="visible"/>
                                      </p:to>
                                    </p:set>
                                    <p:anim calcmode="lin" valueType="num">
                                      <p:cBhvr additive="base">
                                        <p:cTn id="7" dur="500" fill="hold"/>
                                        <p:tgtEl>
                                          <p:spTgt spid="13841"/>
                                        </p:tgtEl>
                                        <p:attrNameLst>
                                          <p:attrName>ppt_x</p:attrName>
                                        </p:attrNameLst>
                                      </p:cBhvr>
                                      <p:tavLst>
                                        <p:tav tm="0">
                                          <p:val>
                                            <p:strVal val="#ppt_x"/>
                                          </p:val>
                                        </p:tav>
                                        <p:tav tm="100000">
                                          <p:val>
                                            <p:strVal val="#ppt_x"/>
                                          </p:val>
                                        </p:tav>
                                      </p:tavLst>
                                    </p:anim>
                                    <p:anim calcmode="lin" valueType="num">
                                      <p:cBhvr additive="base">
                                        <p:cTn id="8" dur="500" fill="hold"/>
                                        <p:tgtEl>
                                          <p:spTgt spid="1384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4" presetClass="entr" presetSubtype="10" fill="hold" grpId="0" nodeType="clickEffect">
                                  <p:stCondLst>
                                    <p:cond delay="0"/>
                                  </p:stCondLst>
                                  <p:childTnLst>
                                    <p:set>
                                      <p:cBhvr>
                                        <p:cTn id="12" dur="1" fill="hold">
                                          <p:stCondLst>
                                            <p:cond delay="0"/>
                                          </p:stCondLst>
                                        </p:cTn>
                                        <p:tgtEl>
                                          <p:spTgt spid="13829"/>
                                        </p:tgtEl>
                                        <p:attrNameLst>
                                          <p:attrName>style.visibility</p:attrName>
                                        </p:attrNameLst>
                                      </p:cBhvr>
                                      <p:to>
                                        <p:strVal val="visible"/>
                                      </p:to>
                                    </p:set>
                                    <p:animEffect transition="in" filter="randombar(horizontal)">
                                      <p:cBhvr>
                                        <p:cTn id="13" dur="500"/>
                                        <p:tgtEl>
                                          <p:spTgt spid="1382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3832"/>
                                        </p:tgtEl>
                                        <p:attrNameLst>
                                          <p:attrName>style.visibility</p:attrName>
                                        </p:attrNameLst>
                                      </p:cBhvr>
                                      <p:to>
                                        <p:strVal val="visible"/>
                                      </p:to>
                                    </p:set>
                                    <p:animEffect transition="in" filter="randombar(horizontal)">
                                      <p:cBhvr>
                                        <p:cTn id="16" dur="500"/>
                                        <p:tgtEl>
                                          <p:spTgt spid="13832"/>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13833"/>
                                        </p:tgtEl>
                                        <p:attrNameLst>
                                          <p:attrName>style.visibility</p:attrName>
                                        </p:attrNameLst>
                                      </p:cBhvr>
                                      <p:to>
                                        <p:strVal val="visible"/>
                                      </p:to>
                                    </p:set>
                                    <p:animEffect transition="in" filter="randombar(horizontal)">
                                      <p:cBhvr>
                                        <p:cTn id="19" dur="500"/>
                                        <p:tgtEl>
                                          <p:spTgt spid="13833"/>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13830"/>
                                        </p:tgtEl>
                                        <p:attrNameLst>
                                          <p:attrName>style.visibility</p:attrName>
                                        </p:attrNameLst>
                                      </p:cBhvr>
                                      <p:to>
                                        <p:strVal val="visible"/>
                                      </p:to>
                                    </p:set>
                                    <p:animEffect transition="in" filter="randombar(horizontal)">
                                      <p:cBhvr>
                                        <p:cTn id="24" dur="500"/>
                                        <p:tgtEl>
                                          <p:spTgt spid="13830"/>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13836"/>
                                        </p:tgtEl>
                                        <p:attrNameLst>
                                          <p:attrName>style.visibility</p:attrName>
                                        </p:attrNameLst>
                                      </p:cBhvr>
                                      <p:to>
                                        <p:strVal val="visible"/>
                                      </p:to>
                                    </p:set>
                                    <p:animEffect transition="in" filter="randombar(horizontal)">
                                      <p:cBhvr>
                                        <p:cTn id="27" dur="500"/>
                                        <p:tgtEl>
                                          <p:spTgt spid="13836"/>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26"/>
                                        </p:tgtEl>
                                        <p:attrNameLst>
                                          <p:attrName>style.visibility</p:attrName>
                                        </p:attrNameLst>
                                      </p:cBhvr>
                                      <p:to>
                                        <p:strVal val="visible"/>
                                      </p:to>
                                    </p:set>
                                    <p:animEffect transition="in" filter="randombar(horizontal)">
                                      <p:cBhvr>
                                        <p:cTn id="30" dur="500"/>
                                        <p:tgtEl>
                                          <p:spTgt spid="26"/>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831"/>
                                        </p:tgtEl>
                                        <p:attrNameLst>
                                          <p:attrName>style.visibility</p:attrName>
                                        </p:attrNameLst>
                                      </p:cBhvr>
                                      <p:to>
                                        <p:strVal val="visible"/>
                                      </p:to>
                                    </p:set>
                                    <p:anim calcmode="lin" valueType="num">
                                      <p:cBhvr additive="base">
                                        <p:cTn id="35" dur="500" fill="hold"/>
                                        <p:tgtEl>
                                          <p:spTgt spid="13831"/>
                                        </p:tgtEl>
                                        <p:attrNameLst>
                                          <p:attrName>ppt_x</p:attrName>
                                        </p:attrNameLst>
                                      </p:cBhvr>
                                      <p:tavLst>
                                        <p:tav tm="0">
                                          <p:val>
                                            <p:strVal val="#ppt_x"/>
                                          </p:val>
                                        </p:tav>
                                        <p:tav tm="100000">
                                          <p:val>
                                            <p:strVal val="#ppt_x"/>
                                          </p:val>
                                        </p:tav>
                                      </p:tavLst>
                                    </p:anim>
                                    <p:anim calcmode="lin" valueType="num">
                                      <p:cBhvr additive="base">
                                        <p:cTn id="36" dur="500" fill="hold"/>
                                        <p:tgtEl>
                                          <p:spTgt spid="1383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839"/>
                                        </p:tgtEl>
                                        <p:attrNameLst>
                                          <p:attrName>style.visibility</p:attrName>
                                        </p:attrNameLst>
                                      </p:cBhvr>
                                      <p:to>
                                        <p:strVal val="visible"/>
                                      </p:to>
                                    </p:set>
                                    <p:anim calcmode="lin" valueType="num">
                                      <p:cBhvr additive="base">
                                        <p:cTn id="39" dur="500" fill="hold"/>
                                        <p:tgtEl>
                                          <p:spTgt spid="13839"/>
                                        </p:tgtEl>
                                        <p:attrNameLst>
                                          <p:attrName>ppt_x</p:attrName>
                                        </p:attrNameLst>
                                      </p:cBhvr>
                                      <p:tavLst>
                                        <p:tav tm="0">
                                          <p:val>
                                            <p:strVal val="#ppt_x"/>
                                          </p:val>
                                        </p:tav>
                                        <p:tav tm="100000">
                                          <p:val>
                                            <p:strVal val="#ppt_x"/>
                                          </p:val>
                                        </p:tav>
                                      </p:tavLst>
                                    </p:anim>
                                    <p:anim calcmode="lin" valueType="num">
                                      <p:cBhvr additive="base">
                                        <p:cTn id="40" dur="500" fill="hold"/>
                                        <p:tgtEl>
                                          <p:spTgt spid="1383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 calcmode="lin" valueType="num">
                                      <p:cBhvr additive="base">
                                        <p:cTn id="43" dur="500" fill="hold"/>
                                        <p:tgtEl>
                                          <p:spTgt spid="27"/>
                                        </p:tgtEl>
                                        <p:attrNameLst>
                                          <p:attrName>ppt_x</p:attrName>
                                        </p:attrNameLst>
                                      </p:cBhvr>
                                      <p:tavLst>
                                        <p:tav tm="0">
                                          <p:val>
                                            <p:strVal val="#ppt_x"/>
                                          </p:val>
                                        </p:tav>
                                        <p:tav tm="100000">
                                          <p:val>
                                            <p:strVal val="#ppt_x"/>
                                          </p:val>
                                        </p:tav>
                                      </p:tavLst>
                                    </p:anim>
                                    <p:anim calcmode="lin" valueType="num">
                                      <p:cBhvr additive="base">
                                        <p:cTn id="44"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9" grpId="0" animBg="1"/>
      <p:bldP spid="13830" grpId="0" animBg="1"/>
      <p:bldP spid="13831" grpId="0" animBg="1"/>
      <p:bldP spid="13832" grpId="0"/>
      <p:bldP spid="13833" grpId="0"/>
      <p:bldP spid="13836" grpId="0"/>
      <p:bldP spid="13839" grpId="0"/>
      <p:bldP spid="13841" grpId="0"/>
      <p:bldP spid="26" grpId="0"/>
      <p:bldP spid="2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4527"/>
        <p:cNvGrpSpPr/>
        <p:nvPr/>
      </p:nvGrpSpPr>
      <p:grpSpPr>
        <a:xfrm>
          <a:off x="0" y="0"/>
          <a:ext cx="0" cy="0"/>
          <a:chOff x="0" y="0"/>
          <a:chExt cx="0" cy="0"/>
        </a:xfrm>
      </p:grpSpPr>
      <p:sp>
        <p:nvSpPr>
          <p:cNvPr id="12" name="Google Shape;14388;p54">
            <a:extLst>
              <a:ext uri="{FF2B5EF4-FFF2-40B4-BE49-F238E27FC236}">
                <a16:creationId xmlns:a16="http://schemas.microsoft.com/office/drawing/2014/main" id="{08A8226D-AA66-44DD-B960-14801E937D66}"/>
              </a:ext>
            </a:extLst>
          </p:cNvPr>
          <p:cNvSpPr txBox="1">
            <a:spLocks noGrp="1"/>
          </p:cNvSpPr>
          <p:nvPr>
            <p:ph type="title"/>
          </p:nvPr>
        </p:nvSpPr>
        <p:spPr>
          <a:xfrm>
            <a:off x="720000" y="445025"/>
            <a:ext cx="7704000" cy="572700"/>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000" b="1" dirty="0">
                <a:latin typeface="+mn-lt"/>
              </a:rPr>
              <a:t>Bài 9.11 (SGK –tr87)</a:t>
            </a:r>
            <a:endParaRPr sz="2000" b="1" dirty="0">
              <a:latin typeface="+mn-lt"/>
            </a:endParaRPr>
          </a:p>
        </p:txBody>
      </p:sp>
      <p:sp>
        <p:nvSpPr>
          <p:cNvPr id="13" name="Google Shape;13941;p38">
            <a:extLst>
              <a:ext uri="{FF2B5EF4-FFF2-40B4-BE49-F238E27FC236}">
                <a16:creationId xmlns:a16="http://schemas.microsoft.com/office/drawing/2014/main" id="{417D18B3-A745-4DF0-962C-F48452C64537}"/>
              </a:ext>
            </a:extLst>
          </p:cNvPr>
          <p:cNvSpPr txBox="1">
            <a:spLocks/>
          </p:cNvSpPr>
          <p:nvPr/>
        </p:nvSpPr>
        <p:spPr>
          <a:xfrm>
            <a:off x="839243" y="1955770"/>
            <a:ext cx="7465513" cy="189143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20000"/>
              </a:lnSpc>
            </a:pPr>
            <a:r>
              <a:rPr lang="en-US" sz="2000" dirty="0" err="1"/>
              <a:t>Màu</a:t>
            </a:r>
            <a:r>
              <a:rPr lang="en-US" sz="2000" dirty="0"/>
              <a:t> </a:t>
            </a:r>
            <a:r>
              <a:rPr lang="en-US" sz="2000" dirty="0" err="1"/>
              <a:t>hạt</a:t>
            </a:r>
            <a:r>
              <a:rPr lang="en-US" sz="2000" dirty="0"/>
              <a:t> </a:t>
            </a:r>
            <a:r>
              <a:rPr lang="en-US" sz="2000" dirty="0" err="1"/>
              <a:t>của</a:t>
            </a:r>
            <a:r>
              <a:rPr lang="en-US" sz="2000" dirty="0"/>
              <a:t> </a:t>
            </a:r>
            <a:r>
              <a:rPr lang="en-US" sz="2000" dirty="0" err="1"/>
              <a:t>đậu</a:t>
            </a:r>
            <a:r>
              <a:rPr lang="en-US" sz="2000" dirty="0"/>
              <a:t> </a:t>
            </a:r>
            <a:r>
              <a:rPr lang="en-US" sz="2000" dirty="0" err="1"/>
              <a:t>Hà</a:t>
            </a:r>
            <a:r>
              <a:rPr lang="en-US" sz="2000" dirty="0"/>
              <a:t> Lan </a:t>
            </a:r>
            <a:r>
              <a:rPr lang="en-US" sz="2000" dirty="0" err="1"/>
              <a:t>có</a:t>
            </a:r>
            <a:r>
              <a:rPr lang="en-US" sz="2000" dirty="0"/>
              <a:t> </a:t>
            </a:r>
            <a:r>
              <a:rPr lang="en-US" sz="2000" dirty="0" err="1"/>
              <a:t>hai</a:t>
            </a:r>
            <a:r>
              <a:rPr lang="en-US" sz="2000" dirty="0"/>
              <a:t> </a:t>
            </a:r>
            <a:r>
              <a:rPr lang="en-US" sz="2000" dirty="0" err="1"/>
              <a:t>kiểu</a:t>
            </a:r>
            <a:r>
              <a:rPr lang="en-US" sz="2000" dirty="0"/>
              <a:t> </a:t>
            </a:r>
            <a:r>
              <a:rPr lang="en-US" sz="2000" dirty="0" err="1"/>
              <a:t>hình</a:t>
            </a:r>
            <a:r>
              <a:rPr lang="en-US" sz="2000" dirty="0"/>
              <a:t> </a:t>
            </a:r>
            <a:r>
              <a:rPr lang="en-US" sz="2000" dirty="0" err="1"/>
              <a:t>là</a:t>
            </a:r>
            <a:r>
              <a:rPr lang="en-US" sz="2000" dirty="0"/>
              <a:t> </a:t>
            </a:r>
            <a:r>
              <a:rPr lang="en-US" sz="2000" dirty="0" err="1"/>
              <a:t>màu</a:t>
            </a:r>
            <a:r>
              <a:rPr lang="en-US" sz="2000" dirty="0"/>
              <a:t> </a:t>
            </a:r>
            <a:r>
              <a:rPr lang="en-US" sz="2000" dirty="0" err="1"/>
              <a:t>vàng</a:t>
            </a:r>
            <a:r>
              <a:rPr lang="en-US" sz="2000" dirty="0"/>
              <a:t> </a:t>
            </a:r>
            <a:r>
              <a:rPr lang="en-US" sz="2000" dirty="0" err="1"/>
              <a:t>và</a:t>
            </a:r>
            <a:r>
              <a:rPr lang="en-US" sz="2000" dirty="0"/>
              <a:t> </a:t>
            </a:r>
            <a:r>
              <a:rPr lang="en-US" sz="2000" dirty="0" err="1"/>
              <a:t>màu</a:t>
            </a:r>
            <a:r>
              <a:rPr lang="en-US" sz="2000" dirty="0"/>
              <a:t> </a:t>
            </a:r>
            <a:r>
              <a:rPr lang="en-US" sz="2000" dirty="0" err="1"/>
              <a:t>xanh</a:t>
            </a:r>
            <a:r>
              <a:rPr lang="en-US" sz="2000" dirty="0"/>
              <a:t> </a:t>
            </a:r>
            <a:r>
              <a:rPr lang="en-US" sz="2000" dirty="0" err="1"/>
              <a:t>tương</a:t>
            </a:r>
            <a:r>
              <a:rPr lang="en-US" sz="2000" dirty="0"/>
              <a:t> </a:t>
            </a:r>
            <a:r>
              <a:rPr lang="en-US" sz="2000" dirty="0" err="1"/>
              <a:t>ứng</a:t>
            </a:r>
            <a:r>
              <a:rPr lang="en-US" sz="2000" dirty="0"/>
              <a:t> </a:t>
            </a:r>
            <a:r>
              <a:rPr lang="en-US" sz="2000" dirty="0" err="1"/>
              <a:t>với</a:t>
            </a:r>
            <a:r>
              <a:rPr lang="en-US" sz="2000" dirty="0"/>
              <a:t> </a:t>
            </a:r>
            <a:r>
              <a:rPr lang="en-US" sz="2000" dirty="0" err="1"/>
              <a:t>hai</a:t>
            </a:r>
            <a:r>
              <a:rPr lang="en-US" sz="2000" dirty="0"/>
              <a:t> </a:t>
            </a:r>
            <a:r>
              <a:rPr lang="en-US" sz="2000" dirty="0" err="1"/>
              <a:t>loại</a:t>
            </a:r>
            <a:r>
              <a:rPr lang="en-US" sz="2000" dirty="0"/>
              <a:t> gene </a:t>
            </a:r>
            <a:r>
              <a:rPr lang="en-US" sz="2000" dirty="0" err="1"/>
              <a:t>là</a:t>
            </a:r>
            <a:r>
              <a:rPr lang="en-US" sz="2000" dirty="0"/>
              <a:t> gene </a:t>
            </a:r>
            <a:r>
              <a:rPr lang="en-US" sz="2000" dirty="0" err="1"/>
              <a:t>trội</a:t>
            </a:r>
            <a:r>
              <a:rPr lang="en-US" sz="2000" dirty="0"/>
              <a:t> A </a:t>
            </a:r>
            <a:r>
              <a:rPr lang="en-US" sz="2000" dirty="0" err="1"/>
              <a:t>và</a:t>
            </a:r>
            <a:r>
              <a:rPr lang="en-US" sz="2000" dirty="0"/>
              <a:t> gene </a:t>
            </a:r>
            <a:r>
              <a:rPr lang="en-US" sz="2000" dirty="0" err="1"/>
              <a:t>lặn</a:t>
            </a:r>
            <a:r>
              <a:rPr lang="en-US" sz="2000" dirty="0"/>
              <a:t> a. </a:t>
            </a:r>
            <a:r>
              <a:rPr lang="en-US" sz="2000" dirty="0" err="1"/>
              <a:t>Hình</a:t>
            </a:r>
            <a:r>
              <a:rPr lang="en-US" sz="2000" dirty="0"/>
              <a:t> </a:t>
            </a:r>
            <a:r>
              <a:rPr lang="en-US" sz="2000" dirty="0" err="1"/>
              <a:t>dạng</a:t>
            </a:r>
            <a:r>
              <a:rPr lang="en-US" sz="2000" dirty="0"/>
              <a:t> </a:t>
            </a:r>
            <a:r>
              <a:rPr lang="en-US" sz="2000" dirty="0" err="1"/>
              <a:t>hạt</a:t>
            </a:r>
            <a:r>
              <a:rPr lang="en-US" sz="2000" dirty="0"/>
              <a:t> </a:t>
            </a:r>
            <a:r>
              <a:rPr lang="en-US" sz="2000" dirty="0" err="1"/>
              <a:t>của</a:t>
            </a:r>
            <a:r>
              <a:rPr lang="en-US" sz="2000" dirty="0"/>
              <a:t> </a:t>
            </a:r>
            <a:r>
              <a:rPr lang="en-US" sz="2000" dirty="0" err="1"/>
              <a:t>đậu</a:t>
            </a:r>
            <a:r>
              <a:rPr lang="en-US" sz="2000" dirty="0"/>
              <a:t> </a:t>
            </a:r>
            <a:r>
              <a:rPr lang="en-US" sz="2000" dirty="0" err="1"/>
              <a:t>Hà</a:t>
            </a:r>
            <a:r>
              <a:rPr lang="en-US" sz="2000" dirty="0"/>
              <a:t> Lan </a:t>
            </a:r>
            <a:r>
              <a:rPr lang="en-US" sz="2000" dirty="0" err="1"/>
              <a:t>có</a:t>
            </a:r>
            <a:r>
              <a:rPr lang="en-US" sz="2000" dirty="0"/>
              <a:t> </a:t>
            </a:r>
            <a:r>
              <a:rPr lang="en-US" sz="2000" dirty="0" err="1"/>
              <a:t>hai</a:t>
            </a:r>
            <a:r>
              <a:rPr lang="en-US" sz="2000" dirty="0"/>
              <a:t> </a:t>
            </a:r>
            <a:r>
              <a:rPr lang="en-US" sz="2000" dirty="0" err="1"/>
              <a:t>kiểu</a:t>
            </a:r>
            <a:r>
              <a:rPr lang="en-US" sz="2000" dirty="0"/>
              <a:t> </a:t>
            </a:r>
            <a:r>
              <a:rPr lang="en-US" sz="2000" dirty="0" err="1"/>
              <a:t>hình</a:t>
            </a:r>
            <a:r>
              <a:rPr lang="en-US" sz="2000" dirty="0"/>
              <a:t> </a:t>
            </a:r>
            <a:r>
              <a:rPr lang="en-US" sz="2000" dirty="0" err="1"/>
              <a:t>là</a:t>
            </a:r>
            <a:r>
              <a:rPr lang="en-US" sz="2000" dirty="0"/>
              <a:t> </a:t>
            </a:r>
            <a:r>
              <a:rPr lang="en-US" sz="2000" dirty="0" err="1"/>
              <a:t>hạt</a:t>
            </a:r>
            <a:r>
              <a:rPr lang="en-US" sz="2000" dirty="0"/>
              <a:t> </a:t>
            </a:r>
            <a:r>
              <a:rPr lang="en-US" sz="2000" dirty="0" err="1"/>
              <a:t>trơn</a:t>
            </a:r>
            <a:r>
              <a:rPr lang="en-US" sz="2000" dirty="0"/>
              <a:t> </a:t>
            </a:r>
            <a:r>
              <a:rPr lang="en-US" sz="2000" dirty="0" err="1"/>
              <a:t>và</a:t>
            </a:r>
            <a:r>
              <a:rPr lang="en-US" sz="2000" dirty="0"/>
              <a:t> </a:t>
            </a:r>
            <a:r>
              <a:rPr lang="en-US" sz="2000" dirty="0" err="1"/>
              <a:t>hạt</a:t>
            </a:r>
            <a:r>
              <a:rPr lang="en-US" sz="2000" dirty="0"/>
              <a:t> </a:t>
            </a:r>
            <a:r>
              <a:rPr lang="en-US" sz="2000" dirty="0" err="1"/>
              <a:t>nhăn</a:t>
            </a:r>
            <a:r>
              <a:rPr lang="en-US" sz="2000" dirty="0"/>
              <a:t> </a:t>
            </a:r>
            <a:r>
              <a:rPr lang="en-US" sz="2000" dirty="0" err="1"/>
              <a:t>tương</a:t>
            </a:r>
            <a:r>
              <a:rPr lang="en-US" sz="2000" dirty="0"/>
              <a:t> </a:t>
            </a:r>
            <a:r>
              <a:rPr lang="en-US" sz="2000" dirty="0" err="1"/>
              <a:t>ứng</a:t>
            </a:r>
            <a:r>
              <a:rPr lang="en-US" sz="2000" dirty="0"/>
              <a:t> </a:t>
            </a:r>
            <a:r>
              <a:rPr lang="en-US" sz="2000" dirty="0" err="1"/>
              <a:t>với</a:t>
            </a:r>
            <a:r>
              <a:rPr lang="en-US" sz="2000" dirty="0"/>
              <a:t> </a:t>
            </a:r>
            <a:r>
              <a:rPr lang="en-US" sz="2000" dirty="0" err="1"/>
              <a:t>hai</a:t>
            </a:r>
            <a:r>
              <a:rPr lang="en-US" sz="2000" dirty="0"/>
              <a:t> </a:t>
            </a:r>
            <a:r>
              <a:rPr lang="en-US" sz="2000" dirty="0" err="1"/>
              <a:t>loại</a:t>
            </a:r>
            <a:r>
              <a:rPr lang="en-US" sz="2000" dirty="0"/>
              <a:t> gene </a:t>
            </a:r>
            <a:r>
              <a:rPr lang="en-US" sz="2000" dirty="0" err="1"/>
              <a:t>là</a:t>
            </a:r>
            <a:r>
              <a:rPr lang="en-US" sz="2000" dirty="0"/>
              <a:t> gene </a:t>
            </a:r>
            <a:r>
              <a:rPr lang="en-US" sz="2000" dirty="0" err="1"/>
              <a:t>trội</a:t>
            </a:r>
            <a:r>
              <a:rPr lang="en-US" sz="2000" dirty="0"/>
              <a:t> B </a:t>
            </a:r>
            <a:r>
              <a:rPr lang="en-US" sz="2000" dirty="0" err="1"/>
              <a:t>và</a:t>
            </a:r>
            <a:r>
              <a:rPr lang="en-US" sz="2000" dirty="0"/>
              <a:t> gene </a:t>
            </a:r>
            <a:r>
              <a:rPr lang="en-US" sz="2000" dirty="0" err="1"/>
              <a:t>lặn</a:t>
            </a:r>
            <a:r>
              <a:rPr lang="en-US" sz="2000" dirty="0"/>
              <a:t> b. </a:t>
            </a:r>
            <a:r>
              <a:rPr lang="en-US" sz="2000" dirty="0" err="1"/>
              <a:t>Biết</a:t>
            </a:r>
            <a:r>
              <a:rPr lang="en-US" sz="2000" dirty="0"/>
              <a:t> </a:t>
            </a:r>
            <a:r>
              <a:rPr lang="en-US" sz="2000" dirty="0" err="1"/>
              <a:t>rằng</a:t>
            </a:r>
            <a:r>
              <a:rPr lang="en-US" sz="2000" dirty="0"/>
              <a:t>, </a:t>
            </a:r>
            <a:r>
              <a:rPr lang="en-US" sz="2000" dirty="0" err="1"/>
              <a:t>cây</a:t>
            </a:r>
            <a:r>
              <a:rPr lang="en-US" sz="2000" dirty="0"/>
              <a:t> con </a:t>
            </a:r>
            <a:r>
              <a:rPr lang="en-US" sz="2000" dirty="0" err="1"/>
              <a:t>lấy</a:t>
            </a:r>
            <a:r>
              <a:rPr lang="en-US" sz="2000" dirty="0"/>
              <a:t> </a:t>
            </a:r>
            <a:r>
              <a:rPr lang="en-US" sz="2000" dirty="0" err="1"/>
              <a:t>ngẫu</a:t>
            </a:r>
            <a:r>
              <a:rPr lang="en-US" sz="2000" dirty="0"/>
              <a:t> </a:t>
            </a:r>
            <a:r>
              <a:rPr lang="en-US" sz="2000" dirty="0" err="1"/>
              <a:t>nhiên</a:t>
            </a:r>
            <a:r>
              <a:rPr lang="en-US" sz="2000" dirty="0"/>
              <a:t> </a:t>
            </a:r>
            <a:r>
              <a:rPr lang="en-US" sz="2000" dirty="0" err="1"/>
              <a:t>một</a:t>
            </a:r>
            <a:r>
              <a:rPr lang="en-US" sz="2000" dirty="0"/>
              <a:t> gene </a:t>
            </a:r>
            <a:r>
              <a:rPr lang="en-US" sz="2000" dirty="0" err="1"/>
              <a:t>từ</a:t>
            </a:r>
            <a:r>
              <a:rPr lang="en-US" sz="2000" dirty="0"/>
              <a:t> </a:t>
            </a:r>
            <a:r>
              <a:rPr lang="en-US" sz="2000" dirty="0" err="1"/>
              <a:t>cây</a:t>
            </a:r>
            <a:r>
              <a:rPr lang="en-US" sz="2000" dirty="0"/>
              <a:t> </a:t>
            </a:r>
            <a:r>
              <a:rPr lang="en-US" sz="2000" dirty="0" err="1"/>
              <a:t>bố</a:t>
            </a:r>
            <a:r>
              <a:rPr lang="en-US" sz="2000" dirty="0"/>
              <a:t> </a:t>
            </a:r>
            <a:r>
              <a:rPr lang="en-US" sz="2000" dirty="0" err="1"/>
              <a:t>và</a:t>
            </a:r>
            <a:r>
              <a:rPr lang="en-US" sz="2000" dirty="0"/>
              <a:t> </a:t>
            </a:r>
            <a:r>
              <a:rPr lang="en-US" sz="2000" dirty="0" err="1"/>
              <a:t>một</a:t>
            </a:r>
            <a:r>
              <a:rPr lang="en-US" sz="2000" dirty="0"/>
              <a:t> gene </a:t>
            </a:r>
            <a:r>
              <a:rPr lang="en-US" sz="2000" dirty="0" err="1"/>
              <a:t>từ</a:t>
            </a:r>
            <a:r>
              <a:rPr lang="en-US" sz="2000" dirty="0"/>
              <a:t> </a:t>
            </a:r>
            <a:r>
              <a:rPr lang="en-US" sz="2000" dirty="0" err="1"/>
              <a:t>cây</a:t>
            </a:r>
            <a:r>
              <a:rPr lang="en-US" sz="2000" dirty="0"/>
              <a:t> </a:t>
            </a:r>
            <a:r>
              <a:rPr lang="en-US" sz="2000" dirty="0" err="1"/>
              <a:t>mẹ</a:t>
            </a:r>
            <a:r>
              <a:rPr lang="en-US" sz="2000" dirty="0"/>
              <a:t>.</a:t>
            </a:r>
          </a:p>
          <a:p>
            <a:pPr algn="just">
              <a:lnSpc>
                <a:spcPct val="120000"/>
              </a:lnSpc>
            </a:pPr>
            <a:r>
              <a:rPr lang="en-US" sz="2000" dirty="0" err="1"/>
              <a:t>Phép</a:t>
            </a:r>
            <a:r>
              <a:rPr lang="en-US" sz="2000" dirty="0"/>
              <a:t> </a:t>
            </a:r>
            <a:r>
              <a:rPr lang="en-US" sz="2000" dirty="0" err="1"/>
              <a:t>thử</a:t>
            </a:r>
            <a:r>
              <a:rPr lang="en-US" sz="2000" dirty="0"/>
              <a:t> </a:t>
            </a:r>
            <a:r>
              <a:rPr lang="en-US" sz="2000" dirty="0" err="1"/>
              <a:t>là</a:t>
            </a:r>
            <a:r>
              <a:rPr lang="en-US" sz="2000" dirty="0"/>
              <a:t> </a:t>
            </a:r>
            <a:r>
              <a:rPr lang="en-US" sz="2000" dirty="0" err="1"/>
              <a:t>cho</a:t>
            </a:r>
            <a:r>
              <a:rPr lang="en-US" sz="2000" dirty="0"/>
              <a:t> </a:t>
            </a:r>
            <a:r>
              <a:rPr lang="en-US" sz="2000" dirty="0" err="1"/>
              <a:t>lai</a:t>
            </a:r>
            <a:r>
              <a:rPr lang="en-US" sz="2000" dirty="0"/>
              <a:t> </a:t>
            </a:r>
            <a:r>
              <a:rPr lang="en-US" sz="2000" dirty="0" err="1"/>
              <a:t>hai</a:t>
            </a:r>
            <a:r>
              <a:rPr lang="en-US" sz="2000" dirty="0"/>
              <a:t> </a:t>
            </a:r>
            <a:r>
              <a:rPr lang="en-US" sz="2000" dirty="0" err="1"/>
              <a:t>loại</a:t>
            </a:r>
            <a:r>
              <a:rPr lang="en-US" sz="2000" dirty="0"/>
              <a:t> </a:t>
            </a:r>
            <a:r>
              <a:rPr lang="en-US" sz="2000" dirty="0" err="1"/>
              <a:t>đậu</a:t>
            </a:r>
            <a:r>
              <a:rPr lang="en-US" sz="2000" dirty="0"/>
              <a:t> </a:t>
            </a:r>
            <a:r>
              <a:rPr lang="en-US" sz="2000" dirty="0" err="1"/>
              <a:t>Hà</a:t>
            </a:r>
            <a:r>
              <a:rPr lang="en-US" sz="2000" dirty="0"/>
              <a:t> Lan, </a:t>
            </a:r>
            <a:r>
              <a:rPr lang="en-US" sz="2000" dirty="0" err="1"/>
              <a:t>trong</a:t>
            </a:r>
            <a:r>
              <a:rPr lang="en-US" sz="2000" dirty="0"/>
              <a:t> </a:t>
            </a:r>
            <a:r>
              <a:rPr lang="en-US" sz="2000" dirty="0" err="1"/>
              <a:t>đó</a:t>
            </a:r>
            <a:r>
              <a:rPr lang="en-US" sz="2000" dirty="0"/>
              <a:t> </a:t>
            </a:r>
            <a:r>
              <a:rPr lang="en-US" sz="2000" dirty="0" err="1"/>
              <a:t>cả</a:t>
            </a:r>
            <a:r>
              <a:rPr lang="en-US" sz="2000" dirty="0"/>
              <a:t> </a:t>
            </a:r>
            <a:r>
              <a:rPr lang="en-US" sz="2000" dirty="0" err="1"/>
              <a:t>cây</a:t>
            </a:r>
            <a:r>
              <a:rPr lang="en-US" sz="2000" dirty="0"/>
              <a:t> </a:t>
            </a:r>
            <a:r>
              <a:rPr lang="en-US" sz="2000" dirty="0" err="1"/>
              <a:t>bố</a:t>
            </a:r>
            <a:r>
              <a:rPr lang="en-US" sz="2000" dirty="0"/>
              <a:t> </a:t>
            </a:r>
            <a:r>
              <a:rPr lang="en-US" sz="2000" dirty="0" err="1"/>
              <a:t>và</a:t>
            </a:r>
            <a:r>
              <a:rPr lang="en-US" sz="2000" dirty="0"/>
              <a:t> </a:t>
            </a:r>
            <a:r>
              <a:rPr lang="en-US" sz="2000" dirty="0" err="1"/>
              <a:t>cây</a:t>
            </a:r>
            <a:r>
              <a:rPr lang="en-US" sz="2000" dirty="0"/>
              <a:t> </a:t>
            </a:r>
            <a:r>
              <a:rPr lang="en-US" sz="2000" dirty="0" err="1"/>
              <a:t>mẹ</a:t>
            </a:r>
            <a:r>
              <a:rPr lang="en-US" sz="2000" dirty="0"/>
              <a:t> </a:t>
            </a:r>
            <a:r>
              <a:rPr lang="en-US" sz="2000" dirty="0" err="1"/>
              <a:t>đều</a:t>
            </a:r>
            <a:r>
              <a:rPr lang="en-US" sz="2000" dirty="0"/>
              <a:t> </a:t>
            </a:r>
            <a:r>
              <a:rPr lang="en-US" sz="2000" dirty="0" err="1"/>
              <a:t>có</a:t>
            </a:r>
            <a:r>
              <a:rPr lang="en-US" sz="2000" dirty="0"/>
              <a:t> </a:t>
            </a:r>
            <a:r>
              <a:rPr lang="en-US" sz="2000" dirty="0" err="1"/>
              <a:t>kiểu</a:t>
            </a:r>
            <a:r>
              <a:rPr lang="en-US" sz="2000" dirty="0"/>
              <a:t> gene </a:t>
            </a:r>
            <a:r>
              <a:rPr lang="en-US" sz="2000" dirty="0" err="1"/>
              <a:t>là</a:t>
            </a:r>
            <a:r>
              <a:rPr lang="en-US" sz="2000" dirty="0"/>
              <a:t> (Aa, Bb) </a:t>
            </a:r>
            <a:r>
              <a:rPr lang="en-US" sz="2000" dirty="0" err="1"/>
              <a:t>và</a:t>
            </a:r>
            <a:r>
              <a:rPr lang="en-US" sz="2000" dirty="0"/>
              <a:t> </a:t>
            </a:r>
            <a:r>
              <a:rPr lang="en-US" sz="2000" dirty="0" err="1"/>
              <a:t>kiểu</a:t>
            </a:r>
            <a:r>
              <a:rPr lang="en-US" sz="2000" dirty="0"/>
              <a:t> </a:t>
            </a:r>
            <a:r>
              <a:rPr lang="en-US" sz="2000" dirty="0" err="1"/>
              <a:t>hình</a:t>
            </a:r>
            <a:r>
              <a:rPr lang="en-US" sz="2000" dirty="0"/>
              <a:t> </a:t>
            </a:r>
            <a:r>
              <a:rPr lang="en-US" sz="2000" dirty="0" err="1"/>
              <a:t>là</a:t>
            </a:r>
            <a:r>
              <a:rPr lang="en-US" sz="2000" dirty="0"/>
              <a:t> </a:t>
            </a:r>
            <a:r>
              <a:rPr lang="en-US" sz="2000" dirty="0" err="1"/>
              <a:t>hạt</a:t>
            </a:r>
            <a:r>
              <a:rPr lang="en-US" sz="2000" dirty="0"/>
              <a:t> </a:t>
            </a:r>
            <a:r>
              <a:rPr lang="en-US" sz="2000" dirty="0" err="1"/>
              <a:t>màu</a:t>
            </a:r>
            <a:r>
              <a:rPr lang="en-US" sz="2000" dirty="0"/>
              <a:t> </a:t>
            </a:r>
            <a:r>
              <a:rPr lang="en-US" sz="2000" dirty="0" err="1"/>
              <a:t>vàng</a:t>
            </a:r>
            <a:r>
              <a:rPr lang="en-US" sz="2000" dirty="0"/>
              <a:t> </a:t>
            </a:r>
            <a:r>
              <a:rPr lang="en-US" sz="2000" dirty="0" err="1"/>
              <a:t>và</a:t>
            </a:r>
            <a:r>
              <a:rPr lang="en-US" sz="2000" dirty="0"/>
              <a:t> </a:t>
            </a:r>
            <a:r>
              <a:rPr lang="en-US" sz="2000" dirty="0" err="1"/>
              <a:t>trơn</a:t>
            </a:r>
            <a:r>
              <a:rPr lang="en-US" sz="2000" dirty="0"/>
              <a:t>. </a:t>
            </a:r>
            <a:r>
              <a:rPr lang="en-US" sz="2000" dirty="0" err="1"/>
              <a:t>Giả</a:t>
            </a:r>
            <a:r>
              <a:rPr lang="en-US" sz="2000" dirty="0"/>
              <a:t> </a:t>
            </a:r>
            <a:r>
              <a:rPr lang="en-US" sz="2000" dirty="0" err="1"/>
              <a:t>sử</a:t>
            </a:r>
            <a:r>
              <a:rPr lang="en-US" sz="2000" dirty="0"/>
              <a:t> </a:t>
            </a:r>
            <a:r>
              <a:rPr lang="en-US" sz="2000" dirty="0" err="1"/>
              <a:t>các</a:t>
            </a:r>
            <a:r>
              <a:rPr lang="en-US" sz="2000" dirty="0"/>
              <a:t> </a:t>
            </a:r>
            <a:r>
              <a:rPr lang="en-US" sz="2000" dirty="0" err="1"/>
              <a:t>kết</a:t>
            </a:r>
            <a:r>
              <a:rPr lang="en-US" sz="2000" dirty="0"/>
              <a:t> </a:t>
            </a:r>
            <a:r>
              <a:rPr lang="en-US" sz="2000" dirty="0" err="1"/>
              <a:t>quả</a:t>
            </a:r>
            <a:r>
              <a:rPr lang="en-US" sz="2000" dirty="0"/>
              <a:t> </a:t>
            </a:r>
            <a:r>
              <a:rPr lang="en-US" sz="2000" dirty="0" err="1"/>
              <a:t>có</a:t>
            </a:r>
            <a:r>
              <a:rPr lang="en-US" sz="2000" dirty="0"/>
              <a:t> </a:t>
            </a:r>
            <a:r>
              <a:rPr lang="en-US" sz="2000" dirty="0" err="1"/>
              <a:t>thể</a:t>
            </a:r>
            <a:r>
              <a:rPr lang="en-US" sz="2000" dirty="0"/>
              <a:t> </a:t>
            </a:r>
            <a:r>
              <a:rPr lang="en-US" sz="2000" dirty="0" err="1"/>
              <a:t>là</a:t>
            </a:r>
            <a:r>
              <a:rPr lang="en-US" sz="2000" dirty="0"/>
              <a:t> </a:t>
            </a:r>
            <a:r>
              <a:rPr lang="en-US" sz="2000" dirty="0" err="1"/>
              <a:t>đồng</a:t>
            </a:r>
            <a:r>
              <a:rPr lang="en-US" sz="2000" dirty="0"/>
              <a:t> </a:t>
            </a:r>
            <a:r>
              <a:rPr lang="en-US" sz="2000" dirty="0" err="1"/>
              <a:t>khả</a:t>
            </a:r>
            <a:r>
              <a:rPr lang="en-US" sz="2000" dirty="0"/>
              <a:t> </a:t>
            </a:r>
            <a:r>
              <a:rPr lang="en-US" sz="2000" dirty="0" err="1"/>
              <a:t>năng</a:t>
            </a:r>
            <a:r>
              <a:rPr lang="en-US" sz="2000" dirty="0"/>
              <a:t>. </a:t>
            </a:r>
            <a:r>
              <a:rPr lang="en-US" sz="2000" dirty="0" err="1"/>
              <a:t>Tính</a:t>
            </a:r>
            <a:r>
              <a:rPr lang="en-US" sz="2000" dirty="0"/>
              <a:t> </a:t>
            </a:r>
            <a:r>
              <a:rPr lang="en-US" sz="2000" dirty="0" err="1"/>
              <a:t>xác</a:t>
            </a:r>
            <a:r>
              <a:rPr lang="en-US" sz="2000" dirty="0"/>
              <a:t> </a:t>
            </a:r>
            <a:r>
              <a:rPr lang="en-US" sz="2000" dirty="0" err="1"/>
              <a:t>suất</a:t>
            </a:r>
            <a:r>
              <a:rPr lang="en-US" sz="2000" dirty="0"/>
              <a:t> </a:t>
            </a:r>
            <a:r>
              <a:rPr lang="en-US" sz="2000" dirty="0" err="1"/>
              <a:t>để</a:t>
            </a:r>
            <a:r>
              <a:rPr lang="en-US" sz="2000" dirty="0"/>
              <a:t> </a:t>
            </a:r>
            <a:r>
              <a:rPr lang="en-US" sz="2000" dirty="0" err="1"/>
              <a:t>cây</a:t>
            </a:r>
            <a:r>
              <a:rPr lang="en-US" sz="2000" dirty="0"/>
              <a:t> con </a:t>
            </a:r>
            <a:r>
              <a:rPr lang="en-US" sz="2000" dirty="0" err="1"/>
              <a:t>cũng</a:t>
            </a:r>
            <a:r>
              <a:rPr lang="en-US" sz="2000" dirty="0"/>
              <a:t> </a:t>
            </a:r>
            <a:r>
              <a:rPr lang="en-US" sz="2000" dirty="0" err="1"/>
              <a:t>có</a:t>
            </a:r>
            <a:r>
              <a:rPr lang="en-US" sz="2000" dirty="0"/>
              <a:t> </a:t>
            </a:r>
            <a:r>
              <a:rPr lang="en-US" sz="2000" dirty="0" err="1"/>
              <a:t>kiểu</a:t>
            </a:r>
            <a:r>
              <a:rPr lang="en-US" sz="2000" dirty="0"/>
              <a:t> </a:t>
            </a:r>
            <a:r>
              <a:rPr lang="en-US" sz="2000" dirty="0" err="1"/>
              <a:t>hình</a:t>
            </a:r>
            <a:r>
              <a:rPr lang="en-US" sz="2000" dirty="0"/>
              <a:t> </a:t>
            </a:r>
            <a:r>
              <a:rPr lang="en-US" sz="2000" dirty="0" err="1"/>
              <a:t>là</a:t>
            </a:r>
            <a:r>
              <a:rPr lang="en-US" sz="2000" dirty="0"/>
              <a:t> </a:t>
            </a:r>
            <a:r>
              <a:rPr lang="en-US" sz="2000" dirty="0" err="1"/>
              <a:t>hạt</a:t>
            </a:r>
            <a:r>
              <a:rPr lang="en-US" sz="2000" dirty="0"/>
              <a:t> </a:t>
            </a:r>
            <a:r>
              <a:rPr lang="en-US" sz="2000" dirty="0" err="1"/>
              <a:t>màu</a:t>
            </a:r>
            <a:r>
              <a:rPr lang="en-US" sz="2000" dirty="0"/>
              <a:t> </a:t>
            </a:r>
            <a:r>
              <a:rPr lang="en-US" sz="2000" dirty="0" err="1"/>
              <a:t>vàng</a:t>
            </a:r>
            <a:r>
              <a:rPr lang="en-US" sz="2000" dirty="0"/>
              <a:t> </a:t>
            </a:r>
            <a:r>
              <a:rPr lang="en-US" sz="2000" dirty="0" err="1"/>
              <a:t>và</a:t>
            </a:r>
            <a:r>
              <a:rPr lang="en-US" sz="2000" dirty="0"/>
              <a:t> </a:t>
            </a:r>
            <a:r>
              <a:rPr lang="en-US" sz="2000" dirty="0" err="1"/>
              <a:t>trơn</a:t>
            </a:r>
            <a:r>
              <a:rPr lang="en-US" sz="2000" dirty="0"/>
              <a:t>.</a:t>
            </a:r>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3946;p38">
            <a:extLst>
              <a:ext uri="{FF2B5EF4-FFF2-40B4-BE49-F238E27FC236}">
                <a16:creationId xmlns:a16="http://schemas.microsoft.com/office/drawing/2014/main" id="{68035C03-4DC5-4EDC-8FBE-F34ADBB2FC1E}"/>
              </a:ext>
            </a:extLst>
          </p:cNvPr>
          <p:cNvSpPr/>
          <p:nvPr/>
        </p:nvSpPr>
        <p:spPr>
          <a:xfrm>
            <a:off x="3819483" y="22469"/>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3" name="Google Shape;13940;p38">
            <a:extLst>
              <a:ext uri="{FF2B5EF4-FFF2-40B4-BE49-F238E27FC236}">
                <a16:creationId xmlns:a16="http://schemas.microsoft.com/office/drawing/2014/main" id="{04F7BDFC-1802-42E0-8ABA-E152A4200BA4}"/>
              </a:ext>
            </a:extLst>
          </p:cNvPr>
          <p:cNvSpPr txBox="1">
            <a:spLocks/>
          </p:cNvSpPr>
          <p:nvPr/>
        </p:nvSpPr>
        <p:spPr>
          <a:xfrm>
            <a:off x="3215129" y="175606"/>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2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200" b="1" i="0" u="none" strike="noStrike" kern="0" cap="none" spc="0" normalizeH="0" baseline="0" noProof="0" dirty="0">
              <a:ln>
                <a:noFill/>
              </a:ln>
              <a:solidFill>
                <a:srgbClr val="66F7FF"/>
              </a:solidFill>
              <a:effectLst/>
              <a:uLnTx/>
              <a:uFillTx/>
              <a:latin typeface="Arial" panose="020B0604020202020204"/>
              <a:sym typeface="Montserrat Black"/>
            </a:endParaRPr>
          </a:p>
        </p:txBody>
      </p:sp>
      <p:sp>
        <p:nvSpPr>
          <p:cNvPr id="73" name="TextBox 72">
            <a:extLst>
              <a:ext uri="{FF2B5EF4-FFF2-40B4-BE49-F238E27FC236}">
                <a16:creationId xmlns:a16="http://schemas.microsoft.com/office/drawing/2014/main" id="{31628408-4D11-44F1-80A2-9FB73EB9961E}"/>
              </a:ext>
            </a:extLst>
          </p:cNvPr>
          <p:cNvSpPr txBox="1"/>
          <p:nvPr/>
        </p:nvSpPr>
        <p:spPr>
          <a:xfrm>
            <a:off x="419622" y="705659"/>
            <a:ext cx="8304756" cy="872034"/>
          </a:xfrm>
          <a:prstGeom prst="rect">
            <a:avLst/>
          </a:prstGeom>
          <a:noFill/>
        </p:spPr>
        <p:txBody>
          <a:bodyPr wrap="square" rtlCol="0">
            <a:spAutoFit/>
          </a:bodyPr>
          <a:lstStyle/>
          <a:p>
            <a:pPr>
              <a:lnSpc>
                <a:spcPct val="150000"/>
              </a:lnSpc>
            </a:pPr>
            <a:r>
              <a:rPr lang="en-US" sz="1800" dirty="0" err="1"/>
              <a:t>Sơ</a:t>
            </a:r>
            <a:r>
              <a:rPr lang="en-US" sz="1800" dirty="0"/>
              <a:t> </a:t>
            </a:r>
            <a:r>
              <a:rPr lang="en-US" sz="1800" dirty="0" err="1"/>
              <a:t>đồ</a:t>
            </a:r>
            <a:r>
              <a:rPr lang="en-US" sz="1800" dirty="0"/>
              <a:t> </a:t>
            </a:r>
            <a:r>
              <a:rPr lang="en-US" sz="1800" dirty="0" err="1"/>
              <a:t>hình</a:t>
            </a:r>
            <a:r>
              <a:rPr lang="en-US" sz="1800" dirty="0"/>
              <a:t> </a:t>
            </a:r>
            <a:r>
              <a:rPr lang="en-US" sz="1800" dirty="0" err="1"/>
              <a:t>cây</a:t>
            </a:r>
            <a:r>
              <a:rPr lang="en-US" sz="1800" dirty="0"/>
              <a:t> </a:t>
            </a:r>
            <a:r>
              <a:rPr lang="en-US" sz="1800" dirty="0" err="1"/>
              <a:t>để</a:t>
            </a:r>
            <a:r>
              <a:rPr lang="en-US" sz="1800" dirty="0"/>
              <a:t> </a:t>
            </a:r>
            <a:r>
              <a:rPr lang="en-US" sz="1800" dirty="0" err="1"/>
              <a:t>mô</a:t>
            </a:r>
            <a:r>
              <a:rPr lang="en-US" sz="1800" dirty="0"/>
              <a:t> </a:t>
            </a:r>
            <a:r>
              <a:rPr lang="en-US" sz="1800" dirty="0" err="1"/>
              <a:t>tả</a:t>
            </a:r>
            <a:r>
              <a:rPr lang="en-US" sz="1800" dirty="0"/>
              <a:t> </a:t>
            </a:r>
            <a:r>
              <a:rPr lang="en-US" sz="1800" dirty="0" err="1"/>
              <a:t>các</a:t>
            </a:r>
            <a:r>
              <a:rPr lang="en-US" sz="1800" dirty="0"/>
              <a:t> </a:t>
            </a:r>
            <a:r>
              <a:rPr lang="en-US" sz="1800" dirty="0" err="1"/>
              <a:t>kết</a:t>
            </a:r>
            <a:r>
              <a:rPr lang="en-US" sz="1800" dirty="0"/>
              <a:t> </a:t>
            </a:r>
            <a:r>
              <a:rPr lang="en-US" sz="1800" dirty="0" err="1"/>
              <a:t>quả</a:t>
            </a:r>
            <a:r>
              <a:rPr lang="en-US" sz="1800" dirty="0"/>
              <a:t> </a:t>
            </a:r>
            <a:r>
              <a:rPr lang="en-US" sz="1800" dirty="0" err="1"/>
              <a:t>có</a:t>
            </a:r>
            <a:r>
              <a:rPr lang="en-US" sz="1800" dirty="0"/>
              <a:t> </a:t>
            </a:r>
            <a:r>
              <a:rPr lang="en-US" sz="1800" dirty="0" err="1"/>
              <a:t>thể</a:t>
            </a:r>
            <a:r>
              <a:rPr lang="en-US" sz="1800" dirty="0"/>
              <a:t> </a:t>
            </a:r>
            <a:r>
              <a:rPr lang="en-US" sz="1800" dirty="0" err="1"/>
              <a:t>của</a:t>
            </a:r>
            <a:r>
              <a:rPr lang="en-US" sz="1800" dirty="0"/>
              <a:t> </a:t>
            </a:r>
            <a:r>
              <a:rPr lang="en-US" sz="1800" dirty="0" err="1"/>
              <a:t>kiểu</a:t>
            </a:r>
            <a:r>
              <a:rPr lang="en-US" sz="1800" dirty="0"/>
              <a:t> gene </a:t>
            </a:r>
            <a:r>
              <a:rPr lang="en-US" sz="1800" dirty="0" err="1"/>
              <a:t>ứng</a:t>
            </a:r>
            <a:r>
              <a:rPr lang="en-US" sz="1800" dirty="0"/>
              <a:t> </a:t>
            </a:r>
            <a:r>
              <a:rPr lang="en-US" sz="1800" dirty="0" err="1"/>
              <a:t>với</a:t>
            </a:r>
            <a:r>
              <a:rPr lang="en-US" sz="1800" dirty="0"/>
              <a:t> </a:t>
            </a:r>
            <a:r>
              <a:rPr lang="en-US" sz="1800" dirty="0" err="1"/>
              <a:t>màu</a:t>
            </a:r>
            <a:r>
              <a:rPr lang="en-US" sz="1800" dirty="0"/>
              <a:t> </a:t>
            </a:r>
            <a:r>
              <a:rPr lang="en-US" sz="1800" dirty="0" err="1"/>
              <a:t>hạt</a:t>
            </a:r>
            <a:r>
              <a:rPr lang="en-US" sz="1800" dirty="0"/>
              <a:t> </a:t>
            </a:r>
            <a:r>
              <a:rPr lang="en-US" sz="1800" dirty="0" err="1"/>
              <a:t>của</a:t>
            </a:r>
            <a:r>
              <a:rPr lang="en-US" sz="1800" dirty="0"/>
              <a:t> </a:t>
            </a:r>
            <a:r>
              <a:rPr lang="en-US" sz="1800" dirty="0" err="1"/>
              <a:t>cây</a:t>
            </a:r>
            <a:r>
              <a:rPr lang="en-US" sz="1800" dirty="0"/>
              <a:t> con </a:t>
            </a:r>
            <a:r>
              <a:rPr lang="en-US" sz="1800" dirty="0" err="1"/>
              <a:t>là</a:t>
            </a:r>
            <a:r>
              <a:rPr lang="en-US" sz="1800" dirty="0"/>
              <a:t>:</a:t>
            </a:r>
          </a:p>
        </p:txBody>
      </p:sp>
      <p:grpSp>
        <p:nvGrpSpPr>
          <p:cNvPr id="5" name="Group 4">
            <a:extLst>
              <a:ext uri="{FF2B5EF4-FFF2-40B4-BE49-F238E27FC236}">
                <a16:creationId xmlns:a16="http://schemas.microsoft.com/office/drawing/2014/main" id="{E34F8274-B05D-430D-AB2D-C48A9E3268DB}"/>
              </a:ext>
            </a:extLst>
          </p:cNvPr>
          <p:cNvGrpSpPr/>
          <p:nvPr/>
        </p:nvGrpSpPr>
        <p:grpSpPr>
          <a:xfrm>
            <a:off x="118102" y="1577693"/>
            <a:ext cx="4253483" cy="2902393"/>
            <a:chOff x="612251" y="1443671"/>
            <a:chExt cx="7388602" cy="3334829"/>
          </a:xfrm>
        </p:grpSpPr>
        <p:sp>
          <p:nvSpPr>
            <p:cNvPr id="144" name="Hộp Văn bản 7">
              <a:extLst>
                <a:ext uri="{FF2B5EF4-FFF2-40B4-BE49-F238E27FC236}">
                  <a16:creationId xmlns:a16="http://schemas.microsoft.com/office/drawing/2014/main" id="{D11AC3DF-2364-4BD0-B62F-DCD0B74EED16}"/>
                </a:ext>
              </a:extLst>
            </p:cNvPr>
            <p:cNvSpPr txBox="1"/>
            <p:nvPr/>
          </p:nvSpPr>
          <p:spPr>
            <a:xfrm>
              <a:off x="4445319" y="1443671"/>
              <a:ext cx="1482057" cy="424360"/>
            </a:xfrm>
            <a:prstGeom prst="rect">
              <a:avLst/>
            </a:prstGeom>
            <a:noFill/>
          </p:spPr>
          <p:txBody>
            <a:bodyPr wrap="square" rtlCol="0">
              <a:spAutoFit/>
            </a:bodyPr>
            <a:lstStyle/>
            <a:p>
              <a:pPr>
                <a:buClrTx/>
                <a:buFontTx/>
                <a:buNone/>
              </a:pPr>
              <a:r>
                <a:rPr lang="en-US" sz="1800" kern="1200" dirty="0" err="1">
                  <a:solidFill>
                    <a:prstClr val="black"/>
                  </a:solidFill>
                  <a:latin typeface="+mn-lt"/>
                  <a:ea typeface="+mn-ea"/>
                  <a:cs typeface="+mn-cs"/>
                </a:rPr>
                <a:t>Gốc</a:t>
              </a:r>
              <a:endParaRPr lang="en-US" sz="1800" kern="1200" dirty="0">
                <a:solidFill>
                  <a:prstClr val="black"/>
                </a:solidFill>
                <a:latin typeface="+mn-lt"/>
                <a:ea typeface="+mn-ea"/>
                <a:cs typeface="+mn-cs"/>
              </a:endParaRPr>
            </a:p>
          </p:txBody>
        </p:sp>
        <p:grpSp>
          <p:nvGrpSpPr>
            <p:cNvPr id="145" name="Nhóm 37">
              <a:extLst>
                <a:ext uri="{FF2B5EF4-FFF2-40B4-BE49-F238E27FC236}">
                  <a16:creationId xmlns:a16="http://schemas.microsoft.com/office/drawing/2014/main" id="{9467EF5D-FEB5-4F2D-A740-DC93B848C6AD}"/>
                </a:ext>
              </a:extLst>
            </p:cNvPr>
            <p:cNvGrpSpPr/>
            <p:nvPr/>
          </p:nvGrpSpPr>
          <p:grpSpPr>
            <a:xfrm>
              <a:off x="3382714" y="1929298"/>
              <a:ext cx="3860334" cy="1262284"/>
              <a:chOff x="3707934" y="1551963"/>
              <a:chExt cx="3860334" cy="1262284"/>
            </a:xfrm>
          </p:grpSpPr>
          <p:cxnSp>
            <p:nvCxnSpPr>
              <p:cNvPr id="146" name="Đường kết nối Mũi tên Thẳng 6">
                <a:extLst>
                  <a:ext uri="{FF2B5EF4-FFF2-40B4-BE49-F238E27FC236}">
                    <a16:creationId xmlns:a16="http://schemas.microsoft.com/office/drawing/2014/main" id="{3E7BF302-2E15-4A04-9EB2-42B44641FB4A}"/>
                  </a:ext>
                </a:extLst>
              </p:cNvPr>
              <p:cNvCxnSpPr/>
              <p:nvPr/>
            </p:nvCxnSpPr>
            <p:spPr>
              <a:xfrm>
                <a:off x="5511567" y="1551963"/>
                <a:ext cx="1627464" cy="880844"/>
              </a:xfrm>
              <a:prstGeom prst="straightConnector1">
                <a:avLst/>
              </a:prstGeom>
              <a:noFill/>
              <a:ln w="6350" cap="flat" cmpd="sng" algn="ctr">
                <a:solidFill>
                  <a:srgbClr val="4472C4"/>
                </a:solidFill>
                <a:prstDash val="solid"/>
                <a:miter lim="800000"/>
                <a:tailEnd type="triangle"/>
              </a:ln>
              <a:effectLst/>
            </p:spPr>
          </p:cxnSp>
          <p:grpSp>
            <p:nvGrpSpPr>
              <p:cNvPr id="147" name="Nhóm 35">
                <a:extLst>
                  <a:ext uri="{FF2B5EF4-FFF2-40B4-BE49-F238E27FC236}">
                    <a16:creationId xmlns:a16="http://schemas.microsoft.com/office/drawing/2014/main" id="{AFE32863-78E6-4BB2-9549-1F9625827A3D}"/>
                  </a:ext>
                </a:extLst>
              </p:cNvPr>
              <p:cNvGrpSpPr/>
              <p:nvPr/>
            </p:nvGrpSpPr>
            <p:grpSpPr>
              <a:xfrm>
                <a:off x="3707934" y="1551963"/>
                <a:ext cx="3860334" cy="1262284"/>
                <a:chOff x="3707934" y="1551963"/>
                <a:chExt cx="3860334" cy="1262284"/>
              </a:xfrm>
            </p:grpSpPr>
            <p:cxnSp>
              <p:nvCxnSpPr>
                <p:cNvPr id="148" name="Đường kết nối Mũi tên Thẳng 4">
                  <a:extLst>
                    <a:ext uri="{FF2B5EF4-FFF2-40B4-BE49-F238E27FC236}">
                      <a16:creationId xmlns:a16="http://schemas.microsoft.com/office/drawing/2014/main" id="{B1977087-FF47-415F-9EFB-987C77FDE1EF}"/>
                    </a:ext>
                  </a:extLst>
                </p:cNvPr>
                <p:cNvCxnSpPr/>
                <p:nvPr/>
              </p:nvCxnSpPr>
              <p:spPr>
                <a:xfrm flipH="1">
                  <a:off x="3917659" y="1551963"/>
                  <a:ext cx="1593908" cy="847288"/>
                </a:xfrm>
                <a:prstGeom prst="straightConnector1">
                  <a:avLst/>
                </a:prstGeom>
                <a:noFill/>
                <a:ln w="6350" cap="flat" cmpd="sng" algn="ctr">
                  <a:solidFill>
                    <a:srgbClr val="4472C4"/>
                  </a:solidFill>
                  <a:prstDash val="solid"/>
                  <a:miter lim="800000"/>
                  <a:tailEnd type="triangle"/>
                </a:ln>
                <a:effectLst/>
              </p:spPr>
            </p:cxnSp>
            <p:sp>
              <p:nvSpPr>
                <p:cNvPr id="149" name="Hộp Văn bản 8">
                  <a:extLst>
                    <a:ext uri="{FF2B5EF4-FFF2-40B4-BE49-F238E27FC236}">
                      <a16:creationId xmlns:a16="http://schemas.microsoft.com/office/drawing/2014/main" id="{74562EC6-0901-49AE-8A96-A049564DE914}"/>
                    </a:ext>
                  </a:extLst>
                </p:cNvPr>
                <p:cNvSpPr txBox="1"/>
                <p:nvPr/>
              </p:nvSpPr>
              <p:spPr>
                <a:xfrm>
                  <a:off x="3707934" y="2399251"/>
                  <a:ext cx="612396" cy="41499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a:ln>
                        <a:noFill/>
                      </a:ln>
                      <a:solidFill>
                        <a:prstClr val="black"/>
                      </a:solidFill>
                      <a:effectLst/>
                      <a:uLnTx/>
                      <a:uFillTx/>
                      <a:latin typeface="+mn-lt"/>
                      <a:ea typeface="+mn-ea"/>
                      <a:cs typeface="+mn-cs"/>
                    </a:rPr>
                    <a:t>A</a:t>
                  </a:r>
                </a:p>
              </p:txBody>
            </p:sp>
            <p:sp>
              <p:nvSpPr>
                <p:cNvPr id="150" name="Hộp Văn bản 9">
                  <a:extLst>
                    <a:ext uri="{FF2B5EF4-FFF2-40B4-BE49-F238E27FC236}">
                      <a16:creationId xmlns:a16="http://schemas.microsoft.com/office/drawing/2014/main" id="{38E2713A-B16C-4166-8F90-4EF451D4DCCC}"/>
                    </a:ext>
                  </a:extLst>
                </p:cNvPr>
                <p:cNvSpPr txBox="1"/>
                <p:nvPr/>
              </p:nvSpPr>
              <p:spPr>
                <a:xfrm>
                  <a:off x="6955872" y="2399251"/>
                  <a:ext cx="612396" cy="41499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a:ln>
                        <a:noFill/>
                      </a:ln>
                      <a:solidFill>
                        <a:prstClr val="black"/>
                      </a:solidFill>
                      <a:effectLst/>
                      <a:uLnTx/>
                      <a:uFillTx/>
                      <a:latin typeface="+mn-lt"/>
                      <a:ea typeface="+mn-ea"/>
                      <a:cs typeface="+mn-cs"/>
                    </a:rPr>
                    <a:t>a</a:t>
                  </a:r>
                </a:p>
              </p:txBody>
            </p:sp>
          </p:grpSp>
        </p:grpSp>
        <p:grpSp>
          <p:nvGrpSpPr>
            <p:cNvPr id="151" name="Nhóm 27">
              <a:extLst>
                <a:ext uri="{FF2B5EF4-FFF2-40B4-BE49-F238E27FC236}">
                  <a16:creationId xmlns:a16="http://schemas.microsoft.com/office/drawing/2014/main" id="{16557A14-517F-4BD6-B989-C1E6CDCA5C53}"/>
                </a:ext>
              </a:extLst>
            </p:cNvPr>
            <p:cNvGrpSpPr/>
            <p:nvPr/>
          </p:nvGrpSpPr>
          <p:grpSpPr>
            <a:xfrm>
              <a:off x="2394212" y="3388983"/>
              <a:ext cx="2374084" cy="1389517"/>
              <a:chOff x="2719432" y="3011648"/>
              <a:chExt cx="2374084" cy="1389517"/>
            </a:xfrm>
          </p:grpSpPr>
          <p:grpSp>
            <p:nvGrpSpPr>
              <p:cNvPr id="152" name="Nhóm 22">
                <a:extLst>
                  <a:ext uri="{FF2B5EF4-FFF2-40B4-BE49-F238E27FC236}">
                    <a16:creationId xmlns:a16="http://schemas.microsoft.com/office/drawing/2014/main" id="{034BB329-43AC-4EEE-BB53-0A6149FA9CBB}"/>
                  </a:ext>
                </a:extLst>
              </p:cNvPr>
              <p:cNvGrpSpPr/>
              <p:nvPr/>
            </p:nvGrpSpPr>
            <p:grpSpPr>
              <a:xfrm>
                <a:off x="2719432" y="3011648"/>
                <a:ext cx="2374084" cy="1389517"/>
                <a:chOff x="2719432" y="3011648"/>
                <a:chExt cx="2374084" cy="1389517"/>
              </a:xfrm>
            </p:grpSpPr>
            <p:sp>
              <p:nvSpPr>
                <p:cNvPr id="154" name="Hộp Văn bản 10">
                  <a:extLst>
                    <a:ext uri="{FF2B5EF4-FFF2-40B4-BE49-F238E27FC236}">
                      <a16:creationId xmlns:a16="http://schemas.microsoft.com/office/drawing/2014/main" id="{F9A6B639-BF92-49BE-A1E4-D9837907FABD}"/>
                    </a:ext>
                  </a:extLst>
                </p:cNvPr>
                <p:cNvSpPr txBox="1"/>
                <p:nvPr/>
              </p:nvSpPr>
              <p:spPr>
                <a:xfrm>
                  <a:off x="2719432" y="3986169"/>
                  <a:ext cx="612396" cy="41499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a:ln>
                        <a:noFill/>
                      </a:ln>
                      <a:solidFill>
                        <a:prstClr val="black"/>
                      </a:solidFill>
                      <a:effectLst/>
                      <a:uLnTx/>
                      <a:uFillTx/>
                      <a:latin typeface="+mn-lt"/>
                      <a:ea typeface="+mn-ea"/>
                      <a:cs typeface="+mn-cs"/>
                    </a:rPr>
                    <a:t>A</a:t>
                  </a:r>
                </a:p>
              </p:txBody>
            </p:sp>
            <p:sp>
              <p:nvSpPr>
                <p:cNvPr id="155" name="Hộp Văn bản 11">
                  <a:extLst>
                    <a:ext uri="{FF2B5EF4-FFF2-40B4-BE49-F238E27FC236}">
                      <a16:creationId xmlns:a16="http://schemas.microsoft.com/office/drawing/2014/main" id="{4F3EB517-BD87-4F02-ABFE-83BE0BCD671F}"/>
                    </a:ext>
                  </a:extLst>
                </p:cNvPr>
                <p:cNvSpPr txBox="1"/>
                <p:nvPr/>
              </p:nvSpPr>
              <p:spPr>
                <a:xfrm>
                  <a:off x="4481120" y="3986169"/>
                  <a:ext cx="612396" cy="41499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a:ln>
                        <a:noFill/>
                      </a:ln>
                      <a:solidFill>
                        <a:prstClr val="black"/>
                      </a:solidFill>
                      <a:effectLst/>
                      <a:uLnTx/>
                      <a:uFillTx/>
                      <a:latin typeface="+mn-lt"/>
                      <a:ea typeface="+mn-ea"/>
                      <a:cs typeface="+mn-cs"/>
                    </a:rPr>
                    <a:t>a</a:t>
                  </a:r>
                </a:p>
              </p:txBody>
            </p:sp>
            <p:cxnSp>
              <p:nvCxnSpPr>
                <p:cNvPr id="156" name="Đường kết nối Mũi tên Thẳng 15">
                  <a:extLst>
                    <a:ext uri="{FF2B5EF4-FFF2-40B4-BE49-F238E27FC236}">
                      <a16:creationId xmlns:a16="http://schemas.microsoft.com/office/drawing/2014/main" id="{62D4E4D3-008F-4634-8505-3B88F079E8E0}"/>
                    </a:ext>
                  </a:extLst>
                </p:cNvPr>
                <p:cNvCxnSpPr>
                  <a:cxnSpLocks/>
                  <a:endCxn id="154" idx="0"/>
                </p:cNvCxnSpPr>
                <p:nvPr/>
              </p:nvCxnSpPr>
              <p:spPr>
                <a:xfrm flipH="1">
                  <a:off x="3025630" y="3011648"/>
                  <a:ext cx="845892" cy="974521"/>
                </a:xfrm>
                <a:prstGeom prst="straightConnector1">
                  <a:avLst/>
                </a:prstGeom>
                <a:noFill/>
                <a:ln w="6350" cap="flat" cmpd="sng" algn="ctr">
                  <a:solidFill>
                    <a:srgbClr val="4472C4"/>
                  </a:solidFill>
                  <a:prstDash val="solid"/>
                  <a:miter lim="800000"/>
                  <a:tailEnd type="triangle"/>
                </a:ln>
                <a:effectLst/>
              </p:spPr>
            </p:cxnSp>
          </p:grpSp>
          <p:cxnSp>
            <p:nvCxnSpPr>
              <p:cNvPr id="153" name="Đường kết nối Mũi tên Thẳng 17">
                <a:extLst>
                  <a:ext uri="{FF2B5EF4-FFF2-40B4-BE49-F238E27FC236}">
                    <a16:creationId xmlns:a16="http://schemas.microsoft.com/office/drawing/2014/main" id="{58D09899-DF8D-4504-93E3-63AF22460F26}"/>
                  </a:ext>
                </a:extLst>
              </p:cNvPr>
              <p:cNvCxnSpPr>
                <a:cxnSpLocks/>
              </p:cNvCxnSpPr>
              <p:nvPr/>
            </p:nvCxnSpPr>
            <p:spPr>
              <a:xfrm>
                <a:off x="3883054" y="3011648"/>
                <a:ext cx="715512" cy="974521"/>
              </a:xfrm>
              <a:prstGeom prst="straightConnector1">
                <a:avLst/>
              </a:prstGeom>
              <a:noFill/>
              <a:ln w="6350" cap="flat" cmpd="sng" algn="ctr">
                <a:solidFill>
                  <a:srgbClr val="4472C4"/>
                </a:solidFill>
                <a:prstDash val="solid"/>
                <a:miter lim="800000"/>
                <a:tailEnd type="triangle"/>
              </a:ln>
              <a:effectLst/>
            </p:spPr>
          </p:cxnSp>
        </p:grpSp>
        <p:grpSp>
          <p:nvGrpSpPr>
            <p:cNvPr id="157" name="Nhóm 29">
              <a:extLst>
                <a:ext uri="{FF2B5EF4-FFF2-40B4-BE49-F238E27FC236}">
                  <a16:creationId xmlns:a16="http://schemas.microsoft.com/office/drawing/2014/main" id="{42ADFCA2-0053-4BD0-9CAD-CEF63502BCF1}"/>
                </a:ext>
              </a:extLst>
            </p:cNvPr>
            <p:cNvGrpSpPr/>
            <p:nvPr/>
          </p:nvGrpSpPr>
          <p:grpSpPr>
            <a:xfrm>
              <a:off x="5626769" y="3304788"/>
              <a:ext cx="2374084" cy="1389517"/>
              <a:chOff x="2719432" y="3011648"/>
              <a:chExt cx="2374084" cy="1389517"/>
            </a:xfrm>
          </p:grpSpPr>
          <p:grpSp>
            <p:nvGrpSpPr>
              <p:cNvPr id="158" name="Nhóm 30">
                <a:extLst>
                  <a:ext uri="{FF2B5EF4-FFF2-40B4-BE49-F238E27FC236}">
                    <a16:creationId xmlns:a16="http://schemas.microsoft.com/office/drawing/2014/main" id="{22CD0350-D6DB-476F-A75F-B0CDFC89B103}"/>
                  </a:ext>
                </a:extLst>
              </p:cNvPr>
              <p:cNvGrpSpPr/>
              <p:nvPr/>
            </p:nvGrpSpPr>
            <p:grpSpPr>
              <a:xfrm>
                <a:off x="2719432" y="3011648"/>
                <a:ext cx="2374084" cy="1389517"/>
                <a:chOff x="2719432" y="3011648"/>
                <a:chExt cx="2374084" cy="1389517"/>
              </a:xfrm>
            </p:grpSpPr>
            <p:sp>
              <p:nvSpPr>
                <p:cNvPr id="160" name="Hộp Văn bản 32">
                  <a:extLst>
                    <a:ext uri="{FF2B5EF4-FFF2-40B4-BE49-F238E27FC236}">
                      <a16:creationId xmlns:a16="http://schemas.microsoft.com/office/drawing/2014/main" id="{EC30487E-1091-4545-BD32-2024C74CEF31}"/>
                    </a:ext>
                  </a:extLst>
                </p:cNvPr>
                <p:cNvSpPr txBox="1"/>
                <p:nvPr/>
              </p:nvSpPr>
              <p:spPr>
                <a:xfrm>
                  <a:off x="2719432" y="3986169"/>
                  <a:ext cx="612396" cy="41499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a:ln>
                        <a:noFill/>
                      </a:ln>
                      <a:solidFill>
                        <a:prstClr val="black"/>
                      </a:solidFill>
                      <a:effectLst/>
                      <a:uLnTx/>
                      <a:uFillTx/>
                      <a:latin typeface="+mn-lt"/>
                      <a:ea typeface="+mn-ea"/>
                      <a:cs typeface="+mn-cs"/>
                    </a:rPr>
                    <a:t>A</a:t>
                  </a:r>
                </a:p>
              </p:txBody>
            </p:sp>
            <p:sp>
              <p:nvSpPr>
                <p:cNvPr id="161" name="Hộp Văn bản 33">
                  <a:extLst>
                    <a:ext uri="{FF2B5EF4-FFF2-40B4-BE49-F238E27FC236}">
                      <a16:creationId xmlns:a16="http://schemas.microsoft.com/office/drawing/2014/main" id="{610C8349-6D58-4D93-AD52-C1F7D965A014}"/>
                    </a:ext>
                  </a:extLst>
                </p:cNvPr>
                <p:cNvSpPr txBox="1"/>
                <p:nvPr/>
              </p:nvSpPr>
              <p:spPr>
                <a:xfrm>
                  <a:off x="4481120" y="3986169"/>
                  <a:ext cx="612396" cy="41499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i="0" u="none" strike="noStrike" kern="1200" cap="none" spc="0" normalizeH="0" baseline="0" noProof="0">
                      <a:ln>
                        <a:noFill/>
                      </a:ln>
                      <a:solidFill>
                        <a:prstClr val="black"/>
                      </a:solidFill>
                      <a:effectLst/>
                      <a:uLnTx/>
                      <a:uFillTx/>
                      <a:latin typeface="+mn-lt"/>
                      <a:ea typeface="+mn-ea"/>
                      <a:cs typeface="+mn-cs"/>
                    </a:rPr>
                    <a:t>a</a:t>
                  </a:r>
                </a:p>
              </p:txBody>
            </p:sp>
            <p:cxnSp>
              <p:nvCxnSpPr>
                <p:cNvPr id="162" name="Đường kết nối Mũi tên Thẳng 34">
                  <a:extLst>
                    <a:ext uri="{FF2B5EF4-FFF2-40B4-BE49-F238E27FC236}">
                      <a16:creationId xmlns:a16="http://schemas.microsoft.com/office/drawing/2014/main" id="{4725E7DE-6197-4D37-A19D-ED3EE012601C}"/>
                    </a:ext>
                  </a:extLst>
                </p:cNvPr>
                <p:cNvCxnSpPr>
                  <a:cxnSpLocks/>
                  <a:endCxn id="160" idx="0"/>
                </p:cNvCxnSpPr>
                <p:nvPr/>
              </p:nvCxnSpPr>
              <p:spPr>
                <a:xfrm flipH="1">
                  <a:off x="3025630" y="3011648"/>
                  <a:ext cx="845892" cy="974521"/>
                </a:xfrm>
                <a:prstGeom prst="straightConnector1">
                  <a:avLst/>
                </a:prstGeom>
                <a:noFill/>
                <a:ln w="6350" cap="flat" cmpd="sng" algn="ctr">
                  <a:solidFill>
                    <a:srgbClr val="4472C4"/>
                  </a:solidFill>
                  <a:prstDash val="solid"/>
                  <a:miter lim="800000"/>
                  <a:tailEnd type="triangle"/>
                </a:ln>
                <a:effectLst/>
              </p:spPr>
            </p:cxnSp>
          </p:grpSp>
          <p:cxnSp>
            <p:nvCxnSpPr>
              <p:cNvPr id="159" name="Đường kết nối Mũi tên Thẳng 31">
                <a:extLst>
                  <a:ext uri="{FF2B5EF4-FFF2-40B4-BE49-F238E27FC236}">
                    <a16:creationId xmlns:a16="http://schemas.microsoft.com/office/drawing/2014/main" id="{C0F6646F-4E84-4989-B222-885DB95E3B04}"/>
                  </a:ext>
                </a:extLst>
              </p:cNvPr>
              <p:cNvCxnSpPr>
                <a:cxnSpLocks/>
              </p:cNvCxnSpPr>
              <p:nvPr/>
            </p:nvCxnSpPr>
            <p:spPr>
              <a:xfrm>
                <a:off x="3883054" y="3011648"/>
                <a:ext cx="715512" cy="974521"/>
              </a:xfrm>
              <a:prstGeom prst="straightConnector1">
                <a:avLst/>
              </a:prstGeom>
              <a:noFill/>
              <a:ln w="6350" cap="flat" cmpd="sng" algn="ctr">
                <a:solidFill>
                  <a:srgbClr val="4472C4"/>
                </a:solidFill>
                <a:prstDash val="solid"/>
                <a:miter lim="800000"/>
                <a:tailEnd type="triangle"/>
              </a:ln>
              <a:effectLst/>
            </p:spPr>
          </p:cxnSp>
        </p:grpSp>
        <p:sp>
          <p:nvSpPr>
            <p:cNvPr id="163" name="Hộp Văn bản 38">
              <a:extLst>
                <a:ext uri="{FF2B5EF4-FFF2-40B4-BE49-F238E27FC236}">
                  <a16:creationId xmlns:a16="http://schemas.microsoft.com/office/drawing/2014/main" id="{8AC35267-DF0B-495F-8E95-43731E012638}"/>
                </a:ext>
              </a:extLst>
            </p:cNvPr>
            <p:cNvSpPr txBox="1"/>
            <p:nvPr/>
          </p:nvSpPr>
          <p:spPr>
            <a:xfrm>
              <a:off x="882795" y="2739288"/>
              <a:ext cx="1904301" cy="414996"/>
            </a:xfrm>
            <a:prstGeom prst="rect">
              <a:avLst/>
            </a:prstGeom>
            <a:noFill/>
          </p:spPr>
          <p:txBody>
            <a:bodyPr wrap="square" rtlCol="0">
              <a:spAutoFit/>
            </a:bodyPr>
            <a:lstStyle/>
            <a:p>
              <a:pPr>
                <a:buClrTx/>
                <a:buFontTx/>
                <a:buNone/>
              </a:pPr>
              <a:r>
                <a:rPr lang="en-US" sz="1800" kern="1200" dirty="0" err="1">
                  <a:solidFill>
                    <a:prstClr val="black"/>
                  </a:solidFill>
                  <a:latin typeface="+mn-lt"/>
                  <a:ea typeface="+mn-ea"/>
                  <a:cs typeface="+mn-cs"/>
                </a:rPr>
                <a:t>Cây</a:t>
              </a:r>
              <a:r>
                <a:rPr lang="en-US" sz="1800" kern="1200" dirty="0">
                  <a:solidFill>
                    <a:prstClr val="black"/>
                  </a:solidFill>
                  <a:latin typeface="+mn-lt"/>
                  <a:ea typeface="+mn-ea"/>
                  <a:cs typeface="+mn-cs"/>
                </a:rPr>
                <a:t> </a:t>
              </a:r>
              <a:r>
                <a:rPr lang="en-US" sz="1800" kern="1200" dirty="0" err="1">
                  <a:solidFill>
                    <a:prstClr val="black"/>
                  </a:solidFill>
                  <a:latin typeface="+mn-lt"/>
                  <a:ea typeface="+mn-ea"/>
                  <a:cs typeface="+mn-cs"/>
                </a:rPr>
                <a:t>bố</a:t>
              </a:r>
              <a:endParaRPr lang="en-US" sz="1800" kern="1200" dirty="0">
                <a:solidFill>
                  <a:prstClr val="black"/>
                </a:solidFill>
                <a:latin typeface="+mn-lt"/>
                <a:ea typeface="+mn-ea"/>
                <a:cs typeface="+mn-cs"/>
              </a:endParaRPr>
            </a:p>
          </p:txBody>
        </p:sp>
        <p:sp>
          <p:nvSpPr>
            <p:cNvPr id="164" name="Hộp Văn bản 39">
              <a:extLst>
                <a:ext uri="{FF2B5EF4-FFF2-40B4-BE49-F238E27FC236}">
                  <a16:creationId xmlns:a16="http://schemas.microsoft.com/office/drawing/2014/main" id="{EAB6034B-6BBF-441F-B156-997BBE3F9908}"/>
                </a:ext>
              </a:extLst>
            </p:cNvPr>
            <p:cNvSpPr txBox="1"/>
            <p:nvPr/>
          </p:nvSpPr>
          <p:spPr>
            <a:xfrm>
              <a:off x="612251" y="4363504"/>
              <a:ext cx="1904301" cy="414996"/>
            </a:xfrm>
            <a:prstGeom prst="rect">
              <a:avLst/>
            </a:prstGeom>
            <a:noFill/>
          </p:spPr>
          <p:txBody>
            <a:bodyPr wrap="square" rtlCol="0">
              <a:spAutoFit/>
            </a:bodyPr>
            <a:lstStyle/>
            <a:p>
              <a:pPr>
                <a:buClrTx/>
                <a:buFontTx/>
                <a:buNone/>
              </a:pPr>
              <a:r>
                <a:rPr lang="en-US" sz="1800" kern="1200" dirty="0" err="1">
                  <a:solidFill>
                    <a:prstClr val="black"/>
                  </a:solidFill>
                  <a:latin typeface="+mn-lt"/>
                  <a:ea typeface="+mn-ea"/>
                  <a:cs typeface="+mn-cs"/>
                </a:rPr>
                <a:t>Cây</a:t>
              </a:r>
              <a:r>
                <a:rPr lang="en-US" sz="1800" kern="1200" dirty="0">
                  <a:solidFill>
                    <a:prstClr val="black"/>
                  </a:solidFill>
                  <a:latin typeface="+mn-lt"/>
                  <a:ea typeface="+mn-ea"/>
                  <a:cs typeface="+mn-cs"/>
                </a:rPr>
                <a:t> </a:t>
              </a:r>
              <a:r>
                <a:rPr lang="en-US" sz="1800" kern="1200" dirty="0" err="1">
                  <a:solidFill>
                    <a:prstClr val="black"/>
                  </a:solidFill>
                  <a:latin typeface="+mn-lt"/>
                  <a:ea typeface="+mn-ea"/>
                  <a:cs typeface="+mn-cs"/>
                </a:rPr>
                <a:t>mẹ</a:t>
              </a:r>
              <a:endParaRPr lang="en-US" sz="1800" kern="1200" dirty="0">
                <a:solidFill>
                  <a:prstClr val="black"/>
                </a:solidFill>
                <a:latin typeface="+mn-lt"/>
                <a:ea typeface="+mn-ea"/>
                <a:cs typeface="+mn-cs"/>
              </a:endParaRPr>
            </a:p>
          </p:txBody>
        </p:sp>
      </p:grpSp>
      <mc:AlternateContent xmlns:mc="http://schemas.openxmlformats.org/markup-compatibility/2006">
        <mc:Choice xmlns:a14="http://schemas.microsoft.com/office/drawing/2010/main" Requires="a14">
          <p:sp>
            <p:nvSpPr>
              <p:cNvPr id="166" name="TextBox 165">
                <a:extLst>
                  <a:ext uri="{FF2B5EF4-FFF2-40B4-BE49-F238E27FC236}">
                    <a16:creationId xmlns:a16="http://schemas.microsoft.com/office/drawing/2014/main" id="{FC7B9DA3-A75A-4574-A9A7-BB4B681265C3}"/>
                  </a:ext>
                </a:extLst>
              </p:cNvPr>
              <p:cNvSpPr txBox="1"/>
              <p:nvPr/>
            </p:nvSpPr>
            <p:spPr>
              <a:xfrm>
                <a:off x="4317676" y="1577693"/>
                <a:ext cx="4406702" cy="1338828"/>
              </a:xfrm>
              <a:prstGeom prst="rect">
                <a:avLst/>
              </a:prstGeom>
              <a:noFill/>
            </p:spPr>
            <p:txBody>
              <a:bodyPr wrap="square" rtlCol="0">
                <a:spAutoFit/>
              </a:bodyPr>
              <a:lstStyle/>
              <a:p>
                <a:pPr algn="just">
                  <a:lnSpc>
                    <a:spcPct val="150000"/>
                  </a:lnSpc>
                </a:pPr>
                <a:r>
                  <a:rPr lang="en-US" sz="1800" dirty="0" err="1"/>
                  <a:t>Các</a:t>
                </a:r>
                <a:r>
                  <a:rPr lang="en-US" sz="1800" dirty="0"/>
                  <a:t> </a:t>
                </a:r>
                <a:r>
                  <a:rPr lang="en-US" sz="1800" dirty="0" err="1"/>
                  <a:t>kết</a:t>
                </a:r>
                <a:r>
                  <a:rPr lang="en-US" sz="1800" dirty="0"/>
                  <a:t> </a:t>
                </a:r>
                <a:r>
                  <a:rPr lang="en-US" sz="1800" dirty="0" err="1"/>
                  <a:t>quả</a:t>
                </a:r>
                <a:r>
                  <a:rPr lang="en-US" sz="1800" dirty="0"/>
                  <a:t> </a:t>
                </a:r>
                <a:r>
                  <a:rPr lang="en-US" sz="1800" dirty="0" err="1"/>
                  <a:t>có</a:t>
                </a:r>
                <a:r>
                  <a:rPr lang="en-US" sz="1800" dirty="0"/>
                  <a:t> </a:t>
                </a:r>
                <a:r>
                  <a:rPr lang="en-US" sz="1800" dirty="0" err="1"/>
                  <a:t>thể</a:t>
                </a:r>
                <a:r>
                  <a:rPr lang="en-US" sz="1800" dirty="0"/>
                  <a:t> </a:t>
                </a:r>
                <a:r>
                  <a:rPr lang="en-US" sz="1800" dirty="0" err="1"/>
                  <a:t>của</a:t>
                </a:r>
                <a:r>
                  <a:rPr lang="en-US" sz="1800" dirty="0"/>
                  <a:t> </a:t>
                </a:r>
                <a:r>
                  <a:rPr lang="en-US" sz="1800" dirty="0" err="1"/>
                  <a:t>kiểu</a:t>
                </a:r>
                <a:r>
                  <a:rPr lang="en-US" sz="1800" dirty="0"/>
                  <a:t> gene </a:t>
                </a:r>
                <a:r>
                  <a:rPr lang="en-US" sz="1800" dirty="0" err="1"/>
                  <a:t>ứng</a:t>
                </a:r>
                <a:r>
                  <a:rPr lang="en-US" sz="1800" dirty="0"/>
                  <a:t> </a:t>
                </a:r>
                <a:r>
                  <a:rPr lang="en-US" sz="1800" dirty="0" err="1"/>
                  <a:t>với</a:t>
                </a:r>
                <a:r>
                  <a:rPr lang="en-US" sz="1800" dirty="0"/>
                  <a:t> </a:t>
                </a:r>
                <a:r>
                  <a:rPr lang="en-US" sz="1800" dirty="0" err="1"/>
                  <a:t>màu</a:t>
                </a:r>
                <a:r>
                  <a:rPr lang="en-US" sz="1800" dirty="0"/>
                  <a:t> </a:t>
                </a:r>
                <a:r>
                  <a:rPr lang="en-US" sz="1800" dirty="0" err="1"/>
                  <a:t>hạt</a:t>
                </a:r>
                <a:r>
                  <a:rPr lang="en-US" sz="1800" dirty="0"/>
                  <a:t> </a:t>
                </a:r>
                <a:r>
                  <a:rPr lang="en-US" sz="1800" dirty="0" err="1"/>
                  <a:t>của</a:t>
                </a:r>
                <a:r>
                  <a:rPr lang="en-US" sz="1800" dirty="0"/>
                  <a:t> </a:t>
                </a:r>
                <a:r>
                  <a:rPr lang="en-US" sz="1800" dirty="0" err="1"/>
                  <a:t>cây</a:t>
                </a:r>
                <a:r>
                  <a:rPr lang="en-US" sz="1800" dirty="0"/>
                  <a:t> con </a:t>
                </a:r>
                <a:r>
                  <a:rPr lang="en-US" sz="1800" dirty="0" err="1"/>
                  <a:t>là</a:t>
                </a:r>
                <a:r>
                  <a:rPr lang="en-US" sz="1800" dirty="0"/>
                  <a:t> 4 </a:t>
                </a:r>
                <a:r>
                  <a:rPr lang="en-US" sz="1800" dirty="0" err="1"/>
                  <a:t>nhánh</a:t>
                </a:r>
                <a:r>
                  <a:rPr lang="en-US" sz="1800" dirty="0"/>
                  <a:t> </a:t>
                </a:r>
                <a:r>
                  <a:rPr lang="en-US" sz="1800" dirty="0" err="1"/>
                  <a:t>cây</a:t>
                </a:r>
                <a:r>
                  <a:rPr lang="en-US" sz="1800" dirty="0"/>
                  <a:t>:</a:t>
                </a:r>
              </a:p>
              <a:p>
                <a:pPr algn="just">
                  <a:lnSpc>
                    <a:spcPct val="150000"/>
                  </a:lnSpc>
                </a:pPr>
                <a14:m>
                  <m:oMathPara xmlns:m="http://schemas.openxmlformats.org/officeDocument/2006/math">
                    <m:oMathParaPr>
                      <m:jc m:val="centerGroup"/>
                    </m:oMathParaPr>
                    <m:oMath xmlns:m="http://schemas.openxmlformats.org/officeDocument/2006/math">
                      <m:r>
                        <m:rPr>
                          <m:nor/>
                        </m:rPr>
                        <a:rPr lang="en-US" sz="1800" i="1"/>
                        <m:t> </m:t>
                      </m:r>
                      <m:r>
                        <m:rPr>
                          <m:nor/>
                        </m:rPr>
                        <a:rPr lang="en-US" sz="1800"/>
                        <m:t>AA</m:t>
                      </m:r>
                      <m:r>
                        <m:rPr>
                          <m:nor/>
                        </m:rPr>
                        <a:rPr lang="en-US" sz="1800"/>
                        <m:t>, </m:t>
                      </m:r>
                      <m:r>
                        <m:rPr>
                          <m:nor/>
                        </m:rPr>
                        <a:rPr lang="en-US" sz="1800"/>
                        <m:t>Aa</m:t>
                      </m:r>
                      <m:r>
                        <m:rPr>
                          <m:nor/>
                        </m:rPr>
                        <a:rPr lang="en-US" sz="1800"/>
                        <m:t>, </m:t>
                      </m:r>
                      <m:r>
                        <m:rPr>
                          <m:nor/>
                        </m:rPr>
                        <a:rPr lang="en-US" sz="1800"/>
                        <m:t>aA</m:t>
                      </m:r>
                      <m:r>
                        <m:rPr>
                          <m:nor/>
                        </m:rPr>
                        <a:rPr lang="en-US" sz="1800"/>
                        <m:t>, </m:t>
                      </m:r>
                      <m:r>
                        <m:rPr>
                          <m:nor/>
                        </m:rPr>
                        <a:rPr lang="en-US" sz="1800"/>
                        <m:t>aa</m:t>
                      </m:r>
                      <m:r>
                        <m:rPr>
                          <m:nor/>
                        </m:rPr>
                        <a:rPr lang="en-US" sz="1800"/>
                        <m:t>.</m:t>
                      </m:r>
                      <m:r>
                        <m:rPr>
                          <m:nor/>
                        </m:rPr>
                        <a:rPr lang="en-US" sz="1800" i="1"/>
                        <m:t> </m:t>
                      </m:r>
                    </m:oMath>
                  </m:oMathPara>
                </a14:m>
                <a:endParaRPr lang="en-US" sz="1800" dirty="0"/>
              </a:p>
            </p:txBody>
          </p:sp>
        </mc:Choice>
        <mc:Fallback>
          <p:sp>
            <p:nvSpPr>
              <p:cNvPr id="166" name="TextBox 165">
                <a:extLst>
                  <a:ext uri="{FF2B5EF4-FFF2-40B4-BE49-F238E27FC236}">
                    <a16:creationId xmlns:a16="http://schemas.microsoft.com/office/drawing/2014/main" id="{FC7B9DA3-A75A-4574-A9A7-BB4B681265C3}"/>
                  </a:ext>
                </a:extLst>
              </p:cNvPr>
              <p:cNvSpPr txBox="1">
                <a:spLocks noRot="1" noChangeAspect="1" noMove="1" noResize="1" noEditPoints="1" noAdjustHandles="1" noChangeArrowheads="1" noChangeShapeType="1" noTextEdit="1"/>
              </p:cNvSpPr>
              <p:nvPr/>
            </p:nvSpPr>
            <p:spPr>
              <a:xfrm>
                <a:off x="4317676" y="1577693"/>
                <a:ext cx="4406702" cy="1338828"/>
              </a:xfrm>
              <a:prstGeom prst="rect">
                <a:avLst/>
              </a:prstGeom>
              <a:blipFill>
                <a:blip r:embed="rId2"/>
                <a:stretch>
                  <a:fillRect l="-1107" r="-1245"/>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67" name="TextBox 166">
                <a:extLst>
                  <a:ext uri="{FF2B5EF4-FFF2-40B4-BE49-F238E27FC236}">
                    <a16:creationId xmlns:a16="http://schemas.microsoft.com/office/drawing/2014/main" id="{04B64217-F424-4453-A25D-B4B8A2A6497C}"/>
                  </a:ext>
                </a:extLst>
              </p:cNvPr>
              <p:cNvSpPr txBox="1"/>
              <p:nvPr/>
            </p:nvSpPr>
            <p:spPr>
              <a:xfrm>
                <a:off x="4371585" y="2985040"/>
                <a:ext cx="4406702" cy="1287532"/>
              </a:xfrm>
              <a:prstGeom prst="rect">
                <a:avLst/>
              </a:prstGeom>
              <a:noFill/>
            </p:spPr>
            <p:txBody>
              <a:bodyPr wrap="square" rtlCol="0">
                <a:spAutoFit/>
              </a:bodyPr>
              <a:lstStyle/>
              <a:p>
                <a:pPr algn="just">
                  <a:lnSpc>
                    <a:spcPct val="150000"/>
                  </a:lnSpc>
                </a:pPr>
                <a:r>
                  <a:rPr lang="en-US" sz="1800" dirty="0" err="1"/>
                  <a:t>Tương</a:t>
                </a:r>
                <a:r>
                  <a:rPr lang="en-US" sz="1800" dirty="0"/>
                  <a:t> </a:t>
                </a:r>
                <a:r>
                  <a:rPr lang="en-US" sz="1800" dirty="0" err="1"/>
                  <a:t>tự</a:t>
                </a:r>
                <a:r>
                  <a:rPr lang="en-US" sz="1800" dirty="0"/>
                  <a:t> </a:t>
                </a:r>
                <a:r>
                  <a:rPr lang="en-US" sz="1800" dirty="0" err="1"/>
                  <a:t>các</a:t>
                </a:r>
                <a:r>
                  <a:rPr lang="en-US" sz="1800" dirty="0"/>
                  <a:t> </a:t>
                </a:r>
                <a:r>
                  <a:rPr lang="en-US" sz="1800" dirty="0" err="1"/>
                  <a:t>kết</a:t>
                </a:r>
                <a:r>
                  <a:rPr lang="en-US" sz="1800" dirty="0"/>
                  <a:t> </a:t>
                </a:r>
                <a:r>
                  <a:rPr lang="en-US" sz="1800" dirty="0" err="1"/>
                  <a:t>quả</a:t>
                </a:r>
                <a:r>
                  <a:rPr lang="en-US" sz="1800" dirty="0"/>
                  <a:t> </a:t>
                </a:r>
                <a:r>
                  <a:rPr lang="en-US" sz="1800" dirty="0" err="1"/>
                  <a:t>có</a:t>
                </a:r>
                <a:r>
                  <a:rPr lang="en-US" sz="1800" dirty="0"/>
                  <a:t> </a:t>
                </a:r>
                <a:r>
                  <a:rPr lang="en-US" sz="1800" dirty="0" err="1"/>
                  <a:t>thể</a:t>
                </a:r>
                <a:r>
                  <a:rPr lang="en-US" sz="1800" dirty="0"/>
                  <a:t> </a:t>
                </a:r>
                <a:r>
                  <a:rPr lang="en-US" sz="1800" dirty="0" err="1"/>
                  <a:t>của</a:t>
                </a:r>
                <a:r>
                  <a:rPr lang="en-US" sz="1800" dirty="0"/>
                  <a:t> </a:t>
                </a:r>
                <a:r>
                  <a:rPr lang="en-US" sz="1800" dirty="0" err="1"/>
                  <a:t>kiểu</a:t>
                </a:r>
                <a:r>
                  <a:rPr lang="en-US" sz="1800" dirty="0"/>
                  <a:t> gene </a:t>
                </a:r>
                <a:r>
                  <a:rPr lang="en-US" sz="1800" dirty="0" err="1"/>
                  <a:t>ứng</a:t>
                </a:r>
                <a:r>
                  <a:rPr lang="en-US" sz="1800" dirty="0"/>
                  <a:t> </a:t>
                </a:r>
                <a:r>
                  <a:rPr lang="en-US" sz="1800" dirty="0" err="1"/>
                  <a:t>với</a:t>
                </a:r>
                <a:r>
                  <a:rPr lang="en-US" sz="1800" dirty="0"/>
                  <a:t> </a:t>
                </a:r>
                <a:r>
                  <a:rPr lang="en-US" sz="1800" dirty="0" err="1"/>
                  <a:t>dạng</a:t>
                </a:r>
                <a:r>
                  <a:rPr lang="en-US" sz="1800" dirty="0"/>
                  <a:t> </a:t>
                </a:r>
                <a:r>
                  <a:rPr lang="en-US" sz="1800" dirty="0" err="1"/>
                  <a:t>hạt</a:t>
                </a:r>
                <a:r>
                  <a:rPr lang="en-US" sz="1800" dirty="0"/>
                  <a:t> </a:t>
                </a:r>
                <a:r>
                  <a:rPr lang="en-US" sz="1800" dirty="0" err="1"/>
                  <a:t>của</a:t>
                </a:r>
                <a:r>
                  <a:rPr lang="en-US" sz="1800" dirty="0"/>
                  <a:t> </a:t>
                </a:r>
                <a:r>
                  <a:rPr lang="en-US" sz="1800" dirty="0" err="1"/>
                  <a:t>cây</a:t>
                </a:r>
                <a:r>
                  <a:rPr lang="en-US" sz="1800" dirty="0"/>
                  <a:t> con </a:t>
                </a:r>
                <a:r>
                  <a:rPr lang="en-US" sz="1800" dirty="0" err="1"/>
                  <a:t>là</a:t>
                </a:r>
                <a:r>
                  <a:rPr lang="en-US" sz="1800" dirty="0"/>
                  <a:t> 4 </a:t>
                </a:r>
                <a:r>
                  <a:rPr lang="en-US" sz="1800" dirty="0" err="1"/>
                  <a:t>nhánh</a:t>
                </a:r>
                <a:r>
                  <a:rPr lang="en-US" sz="1800" dirty="0"/>
                  <a:t> </a:t>
                </a:r>
                <a:r>
                  <a:rPr lang="en-US" sz="1800" dirty="0" err="1"/>
                  <a:t>cây</a:t>
                </a:r>
                <a:r>
                  <a:rPr lang="en-US" sz="1800" dirty="0"/>
                  <a:t> </a:t>
                </a:r>
                <a14:m>
                  <m:oMath xmlns:m="http://schemas.openxmlformats.org/officeDocument/2006/math">
                    <m:r>
                      <m:rPr>
                        <m:sty m:val="p"/>
                      </m:rPr>
                      <a:rPr lang="en-US" sz="1800"/>
                      <m:t>BB</m:t>
                    </m:r>
                    <m:r>
                      <a:rPr lang="en-US" sz="1800"/>
                      <m:t>,</m:t>
                    </m:r>
                    <m:r>
                      <m:rPr>
                        <m:sty m:val="p"/>
                      </m:rPr>
                      <a:rPr lang="en-US" sz="1800"/>
                      <m:t>Bb</m:t>
                    </m:r>
                    <m:r>
                      <a:rPr lang="en-US" sz="1800"/>
                      <m:t>,</m:t>
                    </m:r>
                    <m:r>
                      <m:rPr>
                        <m:sty m:val="p"/>
                      </m:rPr>
                      <a:rPr lang="en-US" sz="1800"/>
                      <m:t>bB</m:t>
                    </m:r>
                    <m:r>
                      <a:rPr lang="en-US" sz="1800"/>
                      <m:t>,</m:t>
                    </m:r>
                    <m:r>
                      <m:rPr>
                        <m:sty m:val="p"/>
                      </m:rPr>
                      <a:rPr lang="en-US" sz="1800"/>
                      <m:t>bb</m:t>
                    </m:r>
                  </m:oMath>
                </a14:m>
                <a:r>
                  <a:rPr lang="en-US" sz="1800" dirty="0"/>
                  <a:t>.</a:t>
                </a:r>
              </a:p>
            </p:txBody>
          </p:sp>
        </mc:Choice>
        <mc:Fallback>
          <p:sp>
            <p:nvSpPr>
              <p:cNvPr id="167" name="TextBox 166">
                <a:extLst>
                  <a:ext uri="{FF2B5EF4-FFF2-40B4-BE49-F238E27FC236}">
                    <a16:creationId xmlns:a16="http://schemas.microsoft.com/office/drawing/2014/main" id="{04B64217-F424-4453-A25D-B4B8A2A6497C}"/>
                  </a:ext>
                </a:extLst>
              </p:cNvPr>
              <p:cNvSpPr txBox="1">
                <a:spLocks noRot="1" noChangeAspect="1" noMove="1" noResize="1" noEditPoints="1" noAdjustHandles="1" noChangeArrowheads="1" noChangeShapeType="1" noTextEdit="1"/>
              </p:cNvSpPr>
              <p:nvPr/>
            </p:nvSpPr>
            <p:spPr>
              <a:xfrm>
                <a:off x="4371585" y="2985040"/>
                <a:ext cx="4406702" cy="1287532"/>
              </a:xfrm>
              <a:prstGeom prst="rect">
                <a:avLst/>
              </a:prstGeom>
              <a:blipFill>
                <a:blip r:embed="rId3"/>
                <a:stretch>
                  <a:fillRect l="-1107" r="-2628" b="-7109"/>
                </a:stretch>
              </a:blipFill>
            </p:spPr>
            <p:txBody>
              <a:bodyPr/>
              <a:lstStyle/>
              <a:p>
                <a:r>
                  <a:rPr lang="en-US">
                    <a:noFill/>
                  </a:rPr>
                  <a:t> </a:t>
                </a:r>
              </a:p>
            </p:txBody>
          </p:sp>
        </mc:Fallback>
      </mc:AlternateContent>
    </p:spTree>
    <p:extLst>
      <p:ext uri="{BB962C8B-B14F-4D97-AF65-F5344CB8AC3E}">
        <p14:creationId xmlns:p14="http://schemas.microsoft.com/office/powerpoint/2010/main" val="1123557704"/>
      </p:ext>
    </p:extLst>
  </p:cSld>
  <p:clrMapOvr>
    <a:masterClrMapping/>
  </p:clrMapOvr>
  <mc:AlternateContent xmlns:mc="http://schemas.openxmlformats.org/markup-compatibility/2006">
    <mc:Choice xmlns:p159="http://schemas.microsoft.com/office/powerpoint/2015/09/main" Requires="p159">
      <p:transition spd="med">
        <p159:morph option="byChar"/>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73"/>
                                        </p:tgtEl>
                                        <p:attrNameLst>
                                          <p:attrName>style.visibility</p:attrName>
                                        </p:attrNameLst>
                                      </p:cBhvr>
                                      <p:to>
                                        <p:strVal val="visible"/>
                                      </p:to>
                                    </p:set>
                                    <p:animEffect transition="in" filter="randombar(horizontal)">
                                      <p:cBhvr>
                                        <p:cTn id="15" dur="500"/>
                                        <p:tgtEl>
                                          <p:spTgt spid="73"/>
                                        </p:tgtEl>
                                      </p:cBhvr>
                                    </p:animEffect>
                                  </p:childTnLst>
                                </p:cTn>
                              </p:par>
                            </p:childTnLst>
                          </p:cTn>
                        </p:par>
                        <p:par>
                          <p:cTn id="16" fill="hold">
                            <p:stCondLst>
                              <p:cond delay="500"/>
                            </p:stCondLst>
                            <p:childTnLst>
                              <p:par>
                                <p:cTn id="17" presetID="14" presetClass="entr" presetSubtype="10" fill="hold"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randombar(horizontal)">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166"/>
                                        </p:tgtEl>
                                        <p:attrNameLst>
                                          <p:attrName>style.visibility</p:attrName>
                                        </p:attrNameLst>
                                      </p:cBhvr>
                                      <p:to>
                                        <p:strVal val="visible"/>
                                      </p:to>
                                    </p:set>
                                    <p:animEffect transition="in" filter="randombar(horizontal)">
                                      <p:cBhvr>
                                        <p:cTn id="24" dur="500"/>
                                        <p:tgtEl>
                                          <p:spTgt spid="166"/>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grpId="0" nodeType="clickEffect">
                                  <p:stCondLst>
                                    <p:cond delay="0"/>
                                  </p:stCondLst>
                                  <p:childTnLst>
                                    <p:set>
                                      <p:cBhvr>
                                        <p:cTn id="28" dur="1" fill="hold">
                                          <p:stCondLst>
                                            <p:cond delay="0"/>
                                          </p:stCondLst>
                                        </p:cTn>
                                        <p:tgtEl>
                                          <p:spTgt spid="167"/>
                                        </p:tgtEl>
                                        <p:attrNameLst>
                                          <p:attrName>style.visibility</p:attrName>
                                        </p:attrNameLst>
                                      </p:cBhvr>
                                      <p:to>
                                        <p:strVal val="visible"/>
                                      </p:to>
                                    </p:set>
                                    <p:animEffect transition="in" filter="randombar(horizontal)">
                                      <p:cBhvr>
                                        <p:cTn id="29"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73" grpId="0"/>
      <p:bldP spid="166" grpId="0"/>
      <p:bldP spid="167"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3946;p38">
            <a:extLst>
              <a:ext uri="{FF2B5EF4-FFF2-40B4-BE49-F238E27FC236}">
                <a16:creationId xmlns:a16="http://schemas.microsoft.com/office/drawing/2014/main" id="{68035C03-4DC5-4EDC-8FBE-F34ADBB2FC1E}"/>
              </a:ext>
            </a:extLst>
          </p:cNvPr>
          <p:cNvSpPr/>
          <p:nvPr/>
        </p:nvSpPr>
        <p:spPr>
          <a:xfrm>
            <a:off x="3819481" y="19373"/>
            <a:ext cx="1493398" cy="569192"/>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panose="020B0604020202020204"/>
              <a:cs typeface="Arial"/>
              <a:sym typeface="Arial"/>
            </a:endParaRPr>
          </a:p>
        </p:txBody>
      </p:sp>
      <p:sp>
        <p:nvSpPr>
          <p:cNvPr id="3" name="Google Shape;13940;p38">
            <a:extLst>
              <a:ext uri="{FF2B5EF4-FFF2-40B4-BE49-F238E27FC236}">
                <a16:creationId xmlns:a16="http://schemas.microsoft.com/office/drawing/2014/main" id="{04F7BDFC-1802-42E0-8ABA-E152A4200BA4}"/>
              </a:ext>
            </a:extLst>
          </p:cNvPr>
          <p:cNvSpPr txBox="1">
            <a:spLocks/>
          </p:cNvSpPr>
          <p:nvPr/>
        </p:nvSpPr>
        <p:spPr>
          <a:xfrm>
            <a:off x="3215129" y="175606"/>
            <a:ext cx="2702105" cy="256726"/>
          </a:xfrm>
          <a:prstGeom prst="rect">
            <a:avLst/>
          </a:prstGeom>
          <a:noFill/>
          <a:ln>
            <a:noFill/>
          </a:ln>
          <a:effectLst>
            <a:outerShdw dist="28575" dir="3060000" algn="bl" rotWithShape="0">
              <a:srgbClr val="000000"/>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1pPr>
            <a:lvl2pPr marR="0" lvl="1"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2pPr>
            <a:lvl3pPr marR="0" lvl="2"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3pPr>
            <a:lvl4pPr marR="0" lvl="3"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4pPr>
            <a:lvl5pPr marR="0" lvl="4"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5pPr>
            <a:lvl6pPr marR="0" lvl="5"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6pPr>
            <a:lvl7pPr marR="0" lvl="6"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7pPr>
            <a:lvl8pPr marR="0" lvl="7"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8pPr>
            <a:lvl9pPr marR="0" lvl="8" algn="ctr" rtl="0">
              <a:lnSpc>
                <a:spcPct val="100000"/>
              </a:lnSpc>
              <a:spcBef>
                <a:spcPts val="0"/>
              </a:spcBef>
              <a:spcAft>
                <a:spcPts val="0"/>
              </a:spcAft>
              <a:buClr>
                <a:schemeClr val="accent2"/>
              </a:buClr>
              <a:buSzPts val="1800"/>
              <a:buFont typeface="Montserrat Black"/>
              <a:buNone/>
              <a:defRPr sz="1800" b="0" i="0" u="none" strike="noStrike" cap="none">
                <a:solidFill>
                  <a:schemeClr val="accent2"/>
                </a:solidFill>
                <a:latin typeface="Montserrat Black"/>
                <a:ea typeface="Montserrat Black"/>
                <a:cs typeface="Montserrat Black"/>
                <a:sym typeface="Montserrat Black"/>
              </a:defRPr>
            </a:lvl9pPr>
          </a:lstStyle>
          <a:p>
            <a:pPr marL="0" marR="0" lvl="0" indent="0" algn="ctr" defTabSz="914400" rtl="0" eaLnBrk="1" fontAlgn="auto" latinLnBrk="0" hangingPunct="1">
              <a:lnSpc>
                <a:spcPct val="100000"/>
              </a:lnSpc>
              <a:spcBef>
                <a:spcPts val="0"/>
              </a:spcBef>
              <a:spcAft>
                <a:spcPts val="0"/>
              </a:spcAft>
              <a:buClr>
                <a:srgbClr val="66F7FF"/>
              </a:buClr>
              <a:buSzPts val="1800"/>
              <a:buFont typeface="Montserrat Black"/>
              <a:buNone/>
              <a:tabLst/>
              <a:defRPr/>
            </a:pPr>
            <a:r>
              <a:rPr kumimoji="0" lang="en-US" sz="2000" b="1" i="0" u="none" strike="noStrike" kern="0" cap="none" spc="0" normalizeH="0" baseline="0" noProof="0" dirty="0" err="1">
                <a:ln>
                  <a:noFill/>
                </a:ln>
                <a:solidFill>
                  <a:srgbClr val="66F7FF"/>
                </a:solidFill>
                <a:effectLst/>
                <a:uLnTx/>
                <a:uFillTx/>
                <a:latin typeface="Arial" panose="020B0604020202020204"/>
                <a:sym typeface="Montserrat Black"/>
              </a:rPr>
              <a:t>Giải</a:t>
            </a:r>
            <a:endParaRPr kumimoji="0" lang="en-US" sz="2000" b="1" i="0" u="none" strike="noStrike" kern="0" cap="none" spc="0" normalizeH="0" baseline="0" noProof="0" dirty="0">
              <a:ln>
                <a:noFill/>
              </a:ln>
              <a:solidFill>
                <a:srgbClr val="66F7FF"/>
              </a:solidFill>
              <a:effectLst/>
              <a:uLnTx/>
              <a:uFillTx/>
              <a:latin typeface="Arial" panose="020B0604020202020204"/>
              <a:sym typeface="Montserrat Black"/>
            </a:endParaRPr>
          </a:p>
        </p:txBody>
      </p:sp>
      <p:sp>
        <p:nvSpPr>
          <p:cNvPr id="73" name="TextBox 72">
            <a:extLst>
              <a:ext uri="{FF2B5EF4-FFF2-40B4-BE49-F238E27FC236}">
                <a16:creationId xmlns:a16="http://schemas.microsoft.com/office/drawing/2014/main" id="{31628408-4D11-44F1-80A2-9FB73EB9961E}"/>
              </a:ext>
            </a:extLst>
          </p:cNvPr>
          <p:cNvSpPr txBox="1"/>
          <p:nvPr/>
        </p:nvSpPr>
        <p:spPr>
          <a:xfrm>
            <a:off x="176030" y="622719"/>
            <a:ext cx="8967970" cy="456535"/>
          </a:xfrm>
          <a:prstGeom prst="rect">
            <a:avLst/>
          </a:prstGeom>
          <a:noFill/>
        </p:spPr>
        <p:txBody>
          <a:bodyPr wrap="square" rtlCol="0">
            <a:spAutoFit/>
          </a:bodyPr>
          <a:lstStyle/>
          <a:p>
            <a:pPr>
              <a:lnSpc>
                <a:spcPct val="150000"/>
              </a:lnSpc>
            </a:pPr>
            <a:r>
              <a:rPr lang="en-US" sz="1800" dirty="0"/>
              <a:t>Ta </a:t>
            </a:r>
            <a:r>
              <a:rPr lang="en-US" sz="1800" dirty="0" err="1"/>
              <a:t>liệt</a:t>
            </a:r>
            <a:r>
              <a:rPr lang="en-US" sz="1800" dirty="0"/>
              <a:t> </a:t>
            </a:r>
            <a:r>
              <a:rPr lang="en-US" sz="1800" dirty="0" err="1"/>
              <a:t>kê</a:t>
            </a:r>
            <a:r>
              <a:rPr lang="en-US" sz="1800" dirty="0"/>
              <a:t> </a:t>
            </a:r>
            <a:r>
              <a:rPr lang="en-US" sz="1800" dirty="0" err="1"/>
              <a:t>được</a:t>
            </a:r>
            <a:r>
              <a:rPr lang="en-US" sz="1800" dirty="0"/>
              <a:t> </a:t>
            </a:r>
            <a:r>
              <a:rPr lang="en-US" sz="1800" dirty="0" err="1"/>
              <a:t>tất</a:t>
            </a:r>
            <a:r>
              <a:rPr lang="en-US" sz="1800" dirty="0"/>
              <a:t> </a:t>
            </a:r>
            <a:r>
              <a:rPr lang="en-US" sz="1800" dirty="0" err="1"/>
              <a:t>cả</a:t>
            </a:r>
            <a:r>
              <a:rPr lang="en-US" sz="1800" dirty="0"/>
              <a:t> </a:t>
            </a:r>
            <a:r>
              <a:rPr lang="en-US" sz="1800" dirty="0" err="1"/>
              <a:t>các</a:t>
            </a:r>
            <a:r>
              <a:rPr lang="en-US" sz="1800" dirty="0"/>
              <a:t> </a:t>
            </a:r>
            <a:r>
              <a:rPr lang="en-US" sz="1800" dirty="0" err="1"/>
              <a:t>kết</a:t>
            </a:r>
            <a:r>
              <a:rPr lang="en-US" sz="1800" dirty="0"/>
              <a:t> </a:t>
            </a:r>
            <a:r>
              <a:rPr lang="en-US" sz="1800" dirty="0" err="1"/>
              <a:t>quả</a:t>
            </a:r>
            <a:r>
              <a:rPr lang="en-US" sz="1800" dirty="0"/>
              <a:t> </a:t>
            </a:r>
            <a:r>
              <a:rPr lang="en-US" sz="1800" dirty="0" err="1"/>
              <a:t>có</a:t>
            </a:r>
            <a:r>
              <a:rPr lang="en-US" sz="1800" dirty="0"/>
              <a:t> </a:t>
            </a:r>
            <a:r>
              <a:rPr lang="en-US" sz="1800" dirty="0" err="1"/>
              <a:t>thể</a:t>
            </a:r>
            <a:r>
              <a:rPr lang="en-US" sz="1800" dirty="0"/>
              <a:t> </a:t>
            </a:r>
            <a:r>
              <a:rPr lang="en-US" sz="1800" dirty="0" err="1"/>
              <a:t>của</a:t>
            </a:r>
            <a:r>
              <a:rPr lang="en-US" sz="1800" dirty="0"/>
              <a:t> </a:t>
            </a:r>
            <a:r>
              <a:rPr lang="en-US" sz="1800" dirty="0" err="1"/>
              <a:t>phép</a:t>
            </a:r>
            <a:r>
              <a:rPr lang="en-US" sz="1800" dirty="0"/>
              <a:t> </a:t>
            </a:r>
            <a:r>
              <a:rPr lang="en-US" sz="1800" dirty="0" err="1"/>
              <a:t>thử</a:t>
            </a:r>
            <a:r>
              <a:rPr lang="en-US" sz="1800" dirty="0"/>
              <a:t> </a:t>
            </a:r>
            <a:r>
              <a:rPr lang="en-US" sz="1800" dirty="0" err="1"/>
              <a:t>bằng</a:t>
            </a:r>
            <a:r>
              <a:rPr lang="en-US" sz="1800" dirty="0"/>
              <a:t> </a:t>
            </a:r>
            <a:r>
              <a:rPr lang="en-US" sz="1800" dirty="0" err="1"/>
              <a:t>cách</a:t>
            </a:r>
            <a:r>
              <a:rPr lang="en-US" sz="1800" dirty="0"/>
              <a:t> </a:t>
            </a:r>
            <a:r>
              <a:rPr lang="en-US" sz="1800" dirty="0" err="1"/>
              <a:t>vẽ</a:t>
            </a:r>
            <a:r>
              <a:rPr lang="en-US" sz="1800" dirty="0"/>
              <a:t> </a:t>
            </a:r>
            <a:r>
              <a:rPr lang="en-US" sz="1800" dirty="0" err="1"/>
              <a:t>bảng</a:t>
            </a:r>
            <a:r>
              <a:rPr lang="en-US" sz="1800" dirty="0"/>
              <a:t> </a:t>
            </a:r>
            <a:r>
              <a:rPr lang="en-US" sz="1800" dirty="0" err="1"/>
              <a:t>như</a:t>
            </a:r>
            <a:r>
              <a:rPr lang="en-US" sz="1800" dirty="0"/>
              <a:t> </a:t>
            </a:r>
            <a:r>
              <a:rPr lang="en-US" sz="1800" dirty="0" err="1"/>
              <a:t>sau</a:t>
            </a:r>
            <a:r>
              <a:rPr lang="en-US" sz="1800" dirty="0"/>
              <a:t>:</a:t>
            </a:r>
          </a:p>
        </p:txBody>
      </p:sp>
      <mc:AlternateContent xmlns:mc="http://schemas.openxmlformats.org/markup-compatibility/2006">
        <mc:Choice xmlns:a14="http://schemas.microsoft.com/office/drawing/2010/main" Requires="a14">
          <p:graphicFrame>
            <p:nvGraphicFramePr>
              <p:cNvPr id="7" name="Table 6">
                <a:extLst>
                  <a:ext uri="{FF2B5EF4-FFF2-40B4-BE49-F238E27FC236}">
                    <a16:creationId xmlns:a16="http://schemas.microsoft.com/office/drawing/2014/main" id="{0BB4CCD2-3887-41FD-99ED-209010B449B3}"/>
                  </a:ext>
                </a:extLst>
              </p:cNvPr>
              <p:cNvGraphicFramePr>
                <a:graphicFrameLocks noGrp="1"/>
              </p:cNvGraphicFramePr>
              <p:nvPr>
                <p:extLst>
                  <p:ext uri="{D42A27DB-BD31-4B8C-83A1-F6EECF244321}">
                    <p14:modId xmlns:p14="http://schemas.microsoft.com/office/powerpoint/2010/main" val="291281764"/>
                  </p:ext>
                </p:extLst>
              </p:nvPr>
            </p:nvGraphicFramePr>
            <p:xfrm>
              <a:off x="176030" y="1443922"/>
              <a:ext cx="4501885" cy="3338957"/>
            </p:xfrm>
            <a:graphic>
              <a:graphicData uri="http://schemas.openxmlformats.org/drawingml/2006/table">
                <a:tbl>
                  <a:tblPr firstRow="1" firstCol="1" bandRow="1">
                    <a:tableStyleId>{68D45457-6829-4641-A308-654873E42AC6}</a:tableStyleId>
                  </a:tblPr>
                  <a:tblGrid>
                    <a:gridCol w="900377">
                      <a:extLst>
                        <a:ext uri="{9D8B030D-6E8A-4147-A177-3AD203B41FA5}">
                          <a16:colId xmlns:a16="http://schemas.microsoft.com/office/drawing/2014/main" val="1544783689"/>
                        </a:ext>
                      </a:extLst>
                    </a:gridCol>
                    <a:gridCol w="900377">
                      <a:extLst>
                        <a:ext uri="{9D8B030D-6E8A-4147-A177-3AD203B41FA5}">
                          <a16:colId xmlns:a16="http://schemas.microsoft.com/office/drawing/2014/main" val="294514306"/>
                        </a:ext>
                      </a:extLst>
                    </a:gridCol>
                    <a:gridCol w="900377">
                      <a:extLst>
                        <a:ext uri="{9D8B030D-6E8A-4147-A177-3AD203B41FA5}">
                          <a16:colId xmlns:a16="http://schemas.microsoft.com/office/drawing/2014/main" val="1517409101"/>
                        </a:ext>
                      </a:extLst>
                    </a:gridCol>
                    <a:gridCol w="900377">
                      <a:extLst>
                        <a:ext uri="{9D8B030D-6E8A-4147-A177-3AD203B41FA5}">
                          <a16:colId xmlns:a16="http://schemas.microsoft.com/office/drawing/2014/main" val="376946751"/>
                        </a:ext>
                      </a:extLst>
                    </a:gridCol>
                    <a:gridCol w="900377">
                      <a:extLst>
                        <a:ext uri="{9D8B030D-6E8A-4147-A177-3AD203B41FA5}">
                          <a16:colId xmlns:a16="http://schemas.microsoft.com/office/drawing/2014/main" val="1978577087"/>
                        </a:ext>
                      </a:extLst>
                    </a:gridCol>
                  </a:tblGrid>
                  <a:tr h="836551">
                    <a:tc>
                      <a:txBody>
                        <a:bodyPr/>
                        <a:lstStyle/>
                        <a:p>
                          <a:pPr marL="0" marR="0" algn="ctr">
                            <a:lnSpc>
                              <a:spcPct val="150000"/>
                            </a:lnSpc>
                            <a:spcBef>
                              <a:spcPts val="0"/>
                            </a:spcBef>
                            <a:spcAft>
                              <a:spcPts val="800"/>
                            </a:spcAft>
                          </a:pPr>
                          <a:r>
                            <a:rPr lang="en-US" sz="1800" b="1" dirty="0" err="1">
                              <a:effectLst/>
                            </a:rPr>
                            <a:t>Dạng</a:t>
                          </a:r>
                          <a:r>
                            <a:rPr lang="en-US" sz="1800" b="1" dirty="0">
                              <a:effectLst/>
                            </a:rPr>
                            <a:t> </a:t>
                          </a:r>
                          <a:r>
                            <a:rPr lang="en-US" sz="1800" b="1" dirty="0" err="1">
                              <a:effectLst/>
                            </a:rPr>
                            <a:t>hạt</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err="1">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1376196394"/>
                      </a:ext>
                    </a:extLst>
                  </a:tr>
                  <a:tr h="584173">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373641852"/>
                      </a:ext>
                    </a:extLst>
                  </a:tr>
                  <a:tr h="584173">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3888918174"/>
                      </a:ext>
                    </a:extLst>
                  </a:tr>
                  <a:tr h="584173">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75977230"/>
                      </a:ext>
                    </a:extLst>
                  </a:tr>
                  <a:tr h="584173">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a:rPr lang="en-US" sz="1800">
                                    <a:effectLst/>
                                  </a:rPr>
                                  <m:t>𝑎</m:t>
                                </m:r>
                                <m:r>
                                  <m:rPr>
                                    <m:sty m:val="p"/>
                                  </m:rPr>
                                  <a:rPr lang="en-US" sz="1800">
                                    <a:effectLst/>
                                  </a:rPr>
                                  <m:t>a</m:t>
                                </m:r>
                                <m:r>
                                  <a:rPr lang="en-US" sz="1800">
                                    <a:effectLst/>
                                  </a:rPr>
                                  <m:t>,</m:t>
                                </m:r>
                                <m:r>
                                  <m:rPr>
                                    <m:sty m:val="p"/>
                                  </m:rPr>
                                  <a:rPr lang="en-US" sz="1800">
                                    <a:effectLst/>
                                  </a:rPr>
                                  <m:t>bb</m:t>
                                </m:r>
                                <m:r>
                                  <a:rPr lang="en-US" sz="1800">
                                    <a:effectLst/>
                                  </a:rPr>
                                  <m:t>)</m:t>
                                </m:r>
                              </m:oMath>
                            </m:oMathPara>
                          </a14:m>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1166966084"/>
                      </a:ext>
                    </a:extLst>
                  </a:tr>
                </a:tbl>
              </a:graphicData>
            </a:graphic>
          </p:graphicFrame>
        </mc:Choice>
        <mc:Fallback>
          <p:graphicFrame>
            <p:nvGraphicFramePr>
              <p:cNvPr id="7" name="Table 6">
                <a:extLst>
                  <a:ext uri="{FF2B5EF4-FFF2-40B4-BE49-F238E27FC236}">
                    <a16:creationId xmlns:a16="http://schemas.microsoft.com/office/drawing/2014/main" id="{0BB4CCD2-3887-41FD-99ED-209010B449B3}"/>
                  </a:ext>
                </a:extLst>
              </p:cNvPr>
              <p:cNvGraphicFramePr>
                <a:graphicFrameLocks noGrp="1"/>
              </p:cNvGraphicFramePr>
              <p:nvPr>
                <p:extLst>
                  <p:ext uri="{D42A27DB-BD31-4B8C-83A1-F6EECF244321}">
                    <p14:modId xmlns:p14="http://schemas.microsoft.com/office/powerpoint/2010/main" val="291281764"/>
                  </p:ext>
                </p:extLst>
              </p:nvPr>
            </p:nvGraphicFramePr>
            <p:xfrm>
              <a:off x="176030" y="1443922"/>
              <a:ext cx="4501885" cy="3338957"/>
            </p:xfrm>
            <a:graphic>
              <a:graphicData uri="http://schemas.openxmlformats.org/drawingml/2006/table">
                <a:tbl>
                  <a:tblPr firstRow="1" firstCol="1" bandRow="1">
                    <a:tableStyleId>{68D45457-6829-4641-A308-654873E42AC6}</a:tableStyleId>
                  </a:tblPr>
                  <a:tblGrid>
                    <a:gridCol w="900377">
                      <a:extLst>
                        <a:ext uri="{9D8B030D-6E8A-4147-A177-3AD203B41FA5}">
                          <a16:colId xmlns:a16="http://schemas.microsoft.com/office/drawing/2014/main" val="1544783689"/>
                        </a:ext>
                      </a:extLst>
                    </a:gridCol>
                    <a:gridCol w="900377">
                      <a:extLst>
                        <a:ext uri="{9D8B030D-6E8A-4147-A177-3AD203B41FA5}">
                          <a16:colId xmlns:a16="http://schemas.microsoft.com/office/drawing/2014/main" val="294514306"/>
                        </a:ext>
                      </a:extLst>
                    </a:gridCol>
                    <a:gridCol w="900377">
                      <a:extLst>
                        <a:ext uri="{9D8B030D-6E8A-4147-A177-3AD203B41FA5}">
                          <a16:colId xmlns:a16="http://schemas.microsoft.com/office/drawing/2014/main" val="1517409101"/>
                        </a:ext>
                      </a:extLst>
                    </a:gridCol>
                    <a:gridCol w="900377">
                      <a:extLst>
                        <a:ext uri="{9D8B030D-6E8A-4147-A177-3AD203B41FA5}">
                          <a16:colId xmlns:a16="http://schemas.microsoft.com/office/drawing/2014/main" val="376946751"/>
                        </a:ext>
                      </a:extLst>
                    </a:gridCol>
                    <a:gridCol w="900377">
                      <a:extLst>
                        <a:ext uri="{9D8B030D-6E8A-4147-A177-3AD203B41FA5}">
                          <a16:colId xmlns:a16="http://schemas.microsoft.com/office/drawing/2014/main" val="1978577087"/>
                        </a:ext>
                      </a:extLst>
                    </a:gridCol>
                  </a:tblGrid>
                  <a:tr h="880237">
                    <a:tc>
                      <a:txBody>
                        <a:bodyPr/>
                        <a:lstStyle/>
                        <a:p>
                          <a:pPr marL="0" marR="0" algn="ctr">
                            <a:lnSpc>
                              <a:spcPct val="150000"/>
                            </a:lnSpc>
                            <a:spcBef>
                              <a:spcPts val="0"/>
                            </a:spcBef>
                            <a:spcAft>
                              <a:spcPts val="800"/>
                            </a:spcAft>
                          </a:pPr>
                          <a:r>
                            <a:rPr lang="en-US" sz="1800" b="1" dirty="0" err="1">
                              <a:effectLst/>
                            </a:rPr>
                            <a:t>Dạng</a:t>
                          </a:r>
                          <a:r>
                            <a:rPr lang="en-US" sz="1800" b="1" dirty="0">
                              <a:effectLst/>
                            </a:rPr>
                            <a:t> </a:t>
                          </a:r>
                          <a:r>
                            <a:rPr lang="en-US" sz="1800" b="1" dirty="0" err="1">
                              <a:effectLst/>
                            </a:rPr>
                            <a:t>hạt</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err="1">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1376196394"/>
                      </a:ext>
                    </a:extLst>
                  </a:tr>
                  <a:tr h="614680">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endParaRPr lang="en-US"/>
                        </a:p>
                      </a:txBody>
                      <a:tcPr marL="101600" marR="101600" marT="50800" marB="50800" anchor="ctr">
                        <a:blipFill>
                          <a:blip r:embed="rId2"/>
                          <a:stretch>
                            <a:fillRect l="-100000" t="-143564" r="-300676" b="-302970"/>
                          </a:stretch>
                        </a:blipFill>
                      </a:tcPr>
                    </a:tc>
                    <a:tc>
                      <a:txBody>
                        <a:bodyPr/>
                        <a:lstStyle/>
                        <a:p>
                          <a:endParaRPr lang="en-US"/>
                        </a:p>
                      </a:txBody>
                      <a:tcPr marL="101600" marR="101600" marT="50800" marB="50800" anchor="ctr">
                        <a:blipFill>
                          <a:blip r:embed="rId2"/>
                          <a:stretch>
                            <a:fillRect l="-200000" t="-143564" r="-200676" b="-302970"/>
                          </a:stretch>
                        </a:blipFill>
                      </a:tcPr>
                    </a:tc>
                    <a:tc>
                      <a:txBody>
                        <a:bodyPr/>
                        <a:lstStyle/>
                        <a:p>
                          <a:endParaRPr lang="en-US"/>
                        </a:p>
                      </a:txBody>
                      <a:tcPr marL="101600" marR="101600" marT="50800" marB="50800" anchor="ctr">
                        <a:blipFill>
                          <a:blip r:embed="rId2"/>
                          <a:stretch>
                            <a:fillRect l="-300000" t="-143564" r="-100676" b="-302970"/>
                          </a:stretch>
                        </a:blipFill>
                      </a:tcPr>
                    </a:tc>
                    <a:tc>
                      <a:txBody>
                        <a:bodyPr/>
                        <a:lstStyle/>
                        <a:p>
                          <a:endParaRPr lang="en-US"/>
                        </a:p>
                      </a:txBody>
                      <a:tcPr marL="101600" marR="101600" marT="50800" marB="50800" anchor="ctr">
                        <a:blipFill>
                          <a:blip r:embed="rId2"/>
                          <a:stretch>
                            <a:fillRect l="-400000" t="-143564" r="-676" b="-302970"/>
                          </a:stretch>
                        </a:blipFill>
                      </a:tcPr>
                    </a:tc>
                    <a:extLst>
                      <a:ext uri="{0D108BD9-81ED-4DB2-BD59-A6C34878D82A}">
                        <a16:rowId xmlns:a16="http://schemas.microsoft.com/office/drawing/2014/main" val="373641852"/>
                      </a:ext>
                    </a:extLst>
                  </a:tr>
                  <a:tr h="614680">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endParaRPr lang="en-US"/>
                        </a:p>
                      </a:txBody>
                      <a:tcPr marL="101600" marR="101600" marT="50800" marB="50800" anchor="ctr">
                        <a:blipFill>
                          <a:blip r:embed="rId2"/>
                          <a:stretch>
                            <a:fillRect l="-100000" t="-243564" r="-300676" b="-202970"/>
                          </a:stretch>
                        </a:blipFill>
                      </a:tcPr>
                    </a:tc>
                    <a:tc>
                      <a:txBody>
                        <a:bodyPr/>
                        <a:lstStyle/>
                        <a:p>
                          <a:endParaRPr lang="en-US"/>
                        </a:p>
                      </a:txBody>
                      <a:tcPr marL="101600" marR="101600" marT="50800" marB="50800" anchor="ctr">
                        <a:blipFill>
                          <a:blip r:embed="rId2"/>
                          <a:stretch>
                            <a:fillRect l="-200000" t="-243564" r="-200676" b="-202970"/>
                          </a:stretch>
                        </a:blipFill>
                      </a:tcPr>
                    </a:tc>
                    <a:tc>
                      <a:txBody>
                        <a:bodyPr/>
                        <a:lstStyle/>
                        <a:p>
                          <a:endParaRPr lang="en-US"/>
                        </a:p>
                      </a:txBody>
                      <a:tcPr marL="101600" marR="101600" marT="50800" marB="50800" anchor="ctr">
                        <a:blipFill>
                          <a:blip r:embed="rId2"/>
                          <a:stretch>
                            <a:fillRect l="-300000" t="-243564" r="-100676" b="-202970"/>
                          </a:stretch>
                        </a:blipFill>
                      </a:tcPr>
                    </a:tc>
                    <a:tc>
                      <a:txBody>
                        <a:bodyPr/>
                        <a:lstStyle/>
                        <a:p>
                          <a:endParaRPr lang="en-US"/>
                        </a:p>
                      </a:txBody>
                      <a:tcPr marL="101600" marR="101600" marT="50800" marB="50800" anchor="ctr">
                        <a:blipFill>
                          <a:blip r:embed="rId2"/>
                          <a:stretch>
                            <a:fillRect l="-400000" t="-243564" r="-676" b="-202970"/>
                          </a:stretch>
                        </a:blipFill>
                      </a:tcPr>
                    </a:tc>
                    <a:extLst>
                      <a:ext uri="{0D108BD9-81ED-4DB2-BD59-A6C34878D82A}">
                        <a16:rowId xmlns:a16="http://schemas.microsoft.com/office/drawing/2014/main" val="3888918174"/>
                      </a:ext>
                    </a:extLst>
                  </a:tr>
                  <a:tr h="614680">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endParaRPr lang="en-US"/>
                        </a:p>
                      </a:txBody>
                      <a:tcPr marL="101600" marR="101600" marT="50800" marB="50800" anchor="ctr">
                        <a:blipFill>
                          <a:blip r:embed="rId2"/>
                          <a:stretch>
                            <a:fillRect l="-100000" t="-343564" r="-300676" b="-102970"/>
                          </a:stretch>
                        </a:blipFill>
                      </a:tcPr>
                    </a:tc>
                    <a:tc>
                      <a:txBody>
                        <a:bodyPr/>
                        <a:lstStyle/>
                        <a:p>
                          <a:endParaRPr lang="en-US"/>
                        </a:p>
                      </a:txBody>
                      <a:tcPr marL="101600" marR="101600" marT="50800" marB="50800" anchor="ctr">
                        <a:blipFill>
                          <a:blip r:embed="rId2"/>
                          <a:stretch>
                            <a:fillRect l="-200000" t="-343564" r="-200676" b="-102970"/>
                          </a:stretch>
                        </a:blipFill>
                      </a:tcPr>
                    </a:tc>
                    <a:tc>
                      <a:txBody>
                        <a:bodyPr/>
                        <a:lstStyle/>
                        <a:p>
                          <a:endParaRPr lang="en-US"/>
                        </a:p>
                      </a:txBody>
                      <a:tcPr marL="101600" marR="101600" marT="50800" marB="50800" anchor="ctr">
                        <a:blipFill>
                          <a:blip r:embed="rId2"/>
                          <a:stretch>
                            <a:fillRect l="-300000" t="-343564" r="-100676" b="-102970"/>
                          </a:stretch>
                        </a:blipFill>
                      </a:tcPr>
                    </a:tc>
                    <a:tc>
                      <a:txBody>
                        <a:bodyPr/>
                        <a:lstStyle/>
                        <a:p>
                          <a:endParaRPr lang="en-US"/>
                        </a:p>
                      </a:txBody>
                      <a:tcPr marL="101600" marR="101600" marT="50800" marB="50800" anchor="ctr">
                        <a:blipFill>
                          <a:blip r:embed="rId2"/>
                          <a:stretch>
                            <a:fillRect l="-400000" t="-343564" r="-676" b="-102970"/>
                          </a:stretch>
                        </a:blipFill>
                      </a:tcPr>
                    </a:tc>
                    <a:extLst>
                      <a:ext uri="{0D108BD9-81ED-4DB2-BD59-A6C34878D82A}">
                        <a16:rowId xmlns:a16="http://schemas.microsoft.com/office/drawing/2014/main" val="75977230"/>
                      </a:ext>
                    </a:extLst>
                  </a:tr>
                  <a:tr h="614680">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endParaRPr lang="en-US"/>
                        </a:p>
                      </a:txBody>
                      <a:tcPr marL="101600" marR="101600" marT="50800" marB="50800" anchor="ctr">
                        <a:blipFill>
                          <a:blip r:embed="rId2"/>
                          <a:stretch>
                            <a:fillRect l="-100000" t="-443564" r="-300676" b="-2970"/>
                          </a:stretch>
                        </a:blipFill>
                      </a:tcPr>
                    </a:tc>
                    <a:tc>
                      <a:txBody>
                        <a:bodyPr/>
                        <a:lstStyle/>
                        <a:p>
                          <a:endParaRPr lang="en-US"/>
                        </a:p>
                      </a:txBody>
                      <a:tcPr marL="101600" marR="101600" marT="50800" marB="50800" anchor="ctr">
                        <a:blipFill>
                          <a:blip r:embed="rId2"/>
                          <a:stretch>
                            <a:fillRect l="-200000" t="-443564" r="-200676" b="-2970"/>
                          </a:stretch>
                        </a:blipFill>
                      </a:tcPr>
                    </a:tc>
                    <a:tc>
                      <a:txBody>
                        <a:bodyPr/>
                        <a:lstStyle/>
                        <a:p>
                          <a:endParaRPr lang="en-US"/>
                        </a:p>
                      </a:txBody>
                      <a:tcPr marL="101600" marR="101600" marT="50800" marB="50800" anchor="ctr">
                        <a:blipFill>
                          <a:blip r:embed="rId2"/>
                          <a:stretch>
                            <a:fillRect l="-300000" t="-443564" r="-100676" b="-2970"/>
                          </a:stretch>
                        </a:blipFill>
                      </a:tcPr>
                    </a:tc>
                    <a:tc>
                      <a:txBody>
                        <a:bodyPr/>
                        <a:lstStyle/>
                        <a:p>
                          <a:endParaRPr lang="en-US"/>
                        </a:p>
                      </a:txBody>
                      <a:tcPr marL="101600" marR="101600" marT="50800" marB="50800" anchor="ctr">
                        <a:blipFill>
                          <a:blip r:embed="rId2"/>
                          <a:stretch>
                            <a:fillRect l="-400000" t="-443564" r="-676" b="-2970"/>
                          </a:stretch>
                        </a:blipFill>
                      </a:tcPr>
                    </a:tc>
                    <a:extLst>
                      <a:ext uri="{0D108BD9-81ED-4DB2-BD59-A6C34878D82A}">
                        <a16:rowId xmlns:a16="http://schemas.microsoft.com/office/drawing/2014/main" val="1166966084"/>
                      </a:ext>
                    </a:extLst>
                  </a:tr>
                </a:tbl>
              </a:graphicData>
            </a:graphic>
          </p:graphicFrame>
        </mc:Fallback>
      </mc:AlternateContent>
      <mc:AlternateContent xmlns:mc="http://schemas.openxmlformats.org/markup-compatibility/2006">
        <mc:Choice xmlns:a14="http://schemas.microsoft.com/office/drawing/2010/main" Requires="a14">
          <p:sp>
            <p:nvSpPr>
              <p:cNvPr id="32" name="TextBox 31">
                <a:extLst>
                  <a:ext uri="{FF2B5EF4-FFF2-40B4-BE49-F238E27FC236}">
                    <a16:creationId xmlns:a16="http://schemas.microsoft.com/office/drawing/2014/main" id="{FC5DCD06-7DA7-4942-9474-CFC540B7F5C9}"/>
                  </a:ext>
                </a:extLst>
              </p:cNvPr>
              <p:cNvSpPr txBox="1"/>
              <p:nvPr/>
            </p:nvSpPr>
            <p:spPr>
              <a:xfrm>
                <a:off x="4677915" y="1187372"/>
                <a:ext cx="4307955" cy="3780522"/>
              </a:xfrm>
              <a:prstGeom prst="rect">
                <a:avLst/>
              </a:prstGeom>
              <a:noFill/>
            </p:spPr>
            <p:txBody>
              <a:bodyPr wrap="square" rtlCol="0">
                <a:spAutoFit/>
              </a:bodyPr>
              <a:lstStyle/>
              <a:p>
                <a:pPr algn="just">
                  <a:lnSpc>
                    <a:spcPct val="150000"/>
                  </a:lnSpc>
                </a:pPr>
                <a:r>
                  <a:rPr lang="en-US" sz="1800" dirty="0">
                    <a:latin typeface="+mn-lt"/>
                  </a:rPr>
                  <a:t>Mỗi ô </a:t>
                </a:r>
                <a:r>
                  <a:rPr lang="en-US" sz="1800" dirty="0" err="1">
                    <a:latin typeface="+mn-lt"/>
                  </a:rPr>
                  <a:t>là</a:t>
                </a:r>
                <a:r>
                  <a:rPr lang="en-US" sz="1800" dirty="0">
                    <a:latin typeface="+mn-lt"/>
                  </a:rPr>
                  <a:t> </a:t>
                </a:r>
                <a:r>
                  <a:rPr lang="en-US" sz="1800" dirty="0" err="1">
                    <a:latin typeface="+mn-lt"/>
                  </a:rPr>
                  <a:t>một</a:t>
                </a:r>
                <a:r>
                  <a:rPr lang="en-US" sz="1800" dirty="0">
                    <a:latin typeface="+mn-lt"/>
                  </a:rPr>
                  <a:t> </a:t>
                </a:r>
                <a:r>
                  <a:rPr lang="en-US" sz="1800" dirty="0" err="1">
                    <a:latin typeface="+mn-lt"/>
                  </a:rPr>
                  <a:t>kết</a:t>
                </a:r>
                <a:r>
                  <a:rPr lang="en-US" sz="1800" dirty="0">
                    <a:latin typeface="+mn-lt"/>
                  </a:rPr>
                  <a:t> </a:t>
                </a:r>
                <a:r>
                  <a:rPr lang="en-US" sz="1800" dirty="0" err="1">
                    <a:latin typeface="+mn-lt"/>
                  </a:rPr>
                  <a:t>quả</a:t>
                </a:r>
                <a:r>
                  <a:rPr lang="en-US" sz="1800" dirty="0">
                    <a:latin typeface="+mn-lt"/>
                  </a:rPr>
                  <a:t> </a:t>
                </a:r>
                <a:r>
                  <a:rPr lang="en-US" sz="1800" dirty="0" err="1">
                    <a:latin typeface="+mn-lt"/>
                  </a:rPr>
                  <a:t>có</a:t>
                </a:r>
                <a:r>
                  <a:rPr lang="en-US" sz="1800" dirty="0">
                    <a:latin typeface="+mn-lt"/>
                  </a:rPr>
                  <a:t> </a:t>
                </a:r>
                <a:r>
                  <a:rPr lang="en-US" sz="1800" dirty="0" err="1">
                    <a:latin typeface="+mn-lt"/>
                  </a:rPr>
                  <a:t>thể</a:t>
                </a:r>
                <a:r>
                  <a:rPr lang="en-US" sz="1800" dirty="0">
                    <a:latin typeface="+mn-lt"/>
                  </a:rPr>
                  <a:t> </a:t>
                </a:r>
                <a:r>
                  <a:rPr lang="en-US" sz="1800" dirty="0" err="1">
                    <a:latin typeface="+mn-lt"/>
                  </a:rPr>
                  <a:t>về</a:t>
                </a:r>
                <a:r>
                  <a:rPr lang="en-US" sz="1800" dirty="0">
                    <a:latin typeface="+mn-lt"/>
                  </a:rPr>
                  <a:t> </a:t>
                </a:r>
                <a:r>
                  <a:rPr lang="en-US" sz="1800" dirty="0" err="1">
                    <a:latin typeface="+mn-lt"/>
                  </a:rPr>
                  <a:t>kiểu</a:t>
                </a:r>
                <a:r>
                  <a:rPr lang="en-US" sz="1800" dirty="0">
                    <a:latin typeface="+mn-lt"/>
                  </a:rPr>
                  <a:t> gene </a:t>
                </a:r>
                <a:r>
                  <a:rPr lang="en-US" sz="1800" dirty="0" err="1">
                    <a:latin typeface="+mn-lt"/>
                  </a:rPr>
                  <a:t>của</a:t>
                </a:r>
                <a:r>
                  <a:rPr lang="en-US" sz="1800" dirty="0">
                    <a:latin typeface="+mn-lt"/>
                  </a:rPr>
                  <a:t> </a:t>
                </a:r>
                <a:r>
                  <a:rPr lang="en-US" sz="1800" dirty="0" err="1">
                    <a:latin typeface="+mn-lt"/>
                  </a:rPr>
                  <a:t>cây</a:t>
                </a:r>
                <a:r>
                  <a:rPr lang="en-US" sz="1800" dirty="0">
                    <a:latin typeface="+mn-lt"/>
                  </a:rPr>
                  <a:t> con. </a:t>
                </a:r>
                <a:r>
                  <a:rPr lang="en-US" sz="1800" dirty="0" err="1">
                    <a:latin typeface="+mn-lt"/>
                  </a:rPr>
                  <a:t>Không</a:t>
                </a:r>
                <a:r>
                  <a:rPr lang="en-US" sz="1800" dirty="0">
                    <a:latin typeface="+mn-lt"/>
                  </a:rPr>
                  <a:t> </a:t>
                </a:r>
                <a:r>
                  <a:rPr lang="en-US" sz="1800" dirty="0" err="1">
                    <a:latin typeface="+mn-lt"/>
                  </a:rPr>
                  <a:t>gian</a:t>
                </a:r>
                <a:r>
                  <a:rPr lang="en-US" sz="1800" dirty="0">
                    <a:latin typeface="+mn-lt"/>
                  </a:rPr>
                  <a:t> </a:t>
                </a:r>
                <a:r>
                  <a:rPr lang="en-US" sz="1800" dirty="0" err="1">
                    <a:latin typeface="+mn-lt"/>
                  </a:rPr>
                  <a:t>mẫu</a:t>
                </a:r>
                <a:r>
                  <a:rPr lang="en-US" sz="1800" dirty="0">
                    <a:latin typeface="+mn-lt"/>
                  </a:rPr>
                  <a:t> </a:t>
                </a:r>
                <a:r>
                  <a:rPr lang="en-US" sz="1800" dirty="0" err="1">
                    <a:latin typeface="+mn-lt"/>
                  </a:rPr>
                  <a:t>là</a:t>
                </a:r>
                <a:r>
                  <a:rPr lang="en-US" sz="1800" dirty="0">
                    <a:latin typeface="+mn-lt"/>
                  </a:rPr>
                  <a:t> </a:t>
                </a:r>
                <a:r>
                  <a:rPr lang="en-US" sz="1800" dirty="0" err="1">
                    <a:latin typeface="+mn-lt"/>
                  </a:rPr>
                  <a:t>tập</a:t>
                </a:r>
                <a:r>
                  <a:rPr lang="en-US" sz="1800" dirty="0">
                    <a:latin typeface="+mn-lt"/>
                  </a:rPr>
                  <a:t> </a:t>
                </a:r>
                <a:r>
                  <a:rPr lang="en-US" sz="1800" dirty="0" err="1">
                    <a:latin typeface="+mn-lt"/>
                  </a:rPr>
                  <a:t>hợp</a:t>
                </a:r>
                <a:r>
                  <a:rPr lang="en-US" sz="1800" dirty="0">
                    <a:latin typeface="+mn-lt"/>
                  </a:rPr>
                  <a:t> 16 ô </a:t>
                </a:r>
                <a:r>
                  <a:rPr lang="en-US" sz="1800" dirty="0" err="1">
                    <a:latin typeface="+mn-lt"/>
                  </a:rPr>
                  <a:t>của</a:t>
                </a:r>
                <a:r>
                  <a:rPr lang="en-US" sz="1800" dirty="0">
                    <a:latin typeface="+mn-lt"/>
                  </a:rPr>
                  <a:t> </a:t>
                </a:r>
                <a:r>
                  <a:rPr lang="en-US" sz="1800" dirty="0" err="1">
                    <a:latin typeface="+mn-lt"/>
                  </a:rPr>
                  <a:t>bảng</a:t>
                </a:r>
                <a:r>
                  <a:rPr lang="en-US" sz="1800" dirty="0">
                    <a:latin typeface="+mn-lt"/>
                  </a:rPr>
                  <a:t> </a:t>
                </a:r>
                <a:r>
                  <a:rPr lang="en-US" sz="1800" dirty="0" err="1">
                    <a:latin typeface="+mn-lt"/>
                  </a:rPr>
                  <a:t>trên</a:t>
                </a:r>
                <a:r>
                  <a:rPr lang="en-US" sz="1800" dirty="0">
                    <a:latin typeface="+mn-lt"/>
                  </a:rPr>
                  <a:t>. </a:t>
                </a:r>
                <a:r>
                  <a:rPr lang="en-US" sz="1800" dirty="0" err="1">
                    <a:latin typeface="+mn-lt"/>
                  </a:rPr>
                  <a:t>Như</a:t>
                </a:r>
                <a:r>
                  <a:rPr lang="en-US" sz="1800" dirty="0">
                    <a:latin typeface="+mn-lt"/>
                  </a:rPr>
                  <a:t> </a:t>
                </a:r>
                <a:r>
                  <a:rPr lang="en-US" sz="1800" dirty="0" err="1">
                    <a:latin typeface="+mn-lt"/>
                  </a:rPr>
                  <a:t>vậy</a:t>
                </a:r>
                <a:r>
                  <a:rPr lang="en-US" sz="1800" dirty="0">
                    <a:latin typeface="+mn-lt"/>
                  </a:rPr>
                  <a:t> </a:t>
                </a:r>
                <a:r>
                  <a:rPr lang="en-US" sz="1800" dirty="0" err="1">
                    <a:latin typeface="+mn-lt"/>
                  </a:rPr>
                  <a:t>không</a:t>
                </a:r>
                <a:r>
                  <a:rPr lang="en-US" sz="1800" dirty="0">
                    <a:latin typeface="+mn-lt"/>
                  </a:rPr>
                  <a:t> </a:t>
                </a:r>
                <a:r>
                  <a:rPr lang="en-US" sz="1800" dirty="0" err="1">
                    <a:latin typeface="+mn-lt"/>
                  </a:rPr>
                  <a:t>gian</a:t>
                </a:r>
                <a:r>
                  <a:rPr lang="en-US" sz="1800" dirty="0">
                    <a:latin typeface="+mn-lt"/>
                  </a:rPr>
                  <a:t> </a:t>
                </a:r>
                <a:r>
                  <a:rPr lang="en-US" sz="1800" dirty="0" err="1">
                    <a:latin typeface="+mn-lt"/>
                  </a:rPr>
                  <a:t>mẫu</a:t>
                </a:r>
                <a:r>
                  <a:rPr lang="en-US" sz="1800" dirty="0">
                    <a:latin typeface="+mn-lt"/>
                  </a:rPr>
                  <a:t> </a:t>
                </a:r>
                <a14:m>
                  <m:oMath xmlns:m="http://schemas.openxmlformats.org/officeDocument/2006/math">
                    <m:r>
                      <m:rPr>
                        <m:sty m:val="p"/>
                      </m:rPr>
                      <a:rPr lang="en-US" sz="1800">
                        <a:latin typeface="+mn-lt"/>
                      </a:rPr>
                      <m:t>Ω</m:t>
                    </m:r>
                  </m:oMath>
                </a14:m>
                <a:r>
                  <a:rPr lang="en-US" sz="1800" dirty="0">
                    <a:latin typeface="+mn-lt"/>
                  </a:rPr>
                  <a:t> </a:t>
                </a:r>
                <a:r>
                  <a:rPr lang="en-US" sz="1800" dirty="0" err="1">
                    <a:latin typeface="+mn-lt"/>
                  </a:rPr>
                  <a:t>của</a:t>
                </a:r>
                <a:r>
                  <a:rPr lang="en-US" sz="1800" dirty="0">
                    <a:latin typeface="+mn-lt"/>
                  </a:rPr>
                  <a:t> </a:t>
                </a:r>
                <a:r>
                  <a:rPr lang="en-US" sz="1800" dirty="0" err="1">
                    <a:latin typeface="+mn-lt"/>
                  </a:rPr>
                  <a:t>phép</a:t>
                </a:r>
                <a:r>
                  <a:rPr lang="en-US" sz="1800" dirty="0">
                    <a:latin typeface="+mn-lt"/>
                  </a:rPr>
                  <a:t> </a:t>
                </a:r>
                <a:r>
                  <a:rPr lang="en-US" sz="1800" dirty="0" err="1">
                    <a:latin typeface="+mn-lt"/>
                  </a:rPr>
                  <a:t>thử</a:t>
                </a:r>
                <a:r>
                  <a:rPr lang="en-US" sz="1800" dirty="0">
                    <a:latin typeface="+mn-lt"/>
                  </a:rPr>
                  <a:t> </a:t>
                </a:r>
                <a:r>
                  <a:rPr lang="en-US" sz="1800" dirty="0" err="1">
                    <a:latin typeface="+mn-lt"/>
                  </a:rPr>
                  <a:t>là</a:t>
                </a:r>
                <a:r>
                  <a:rPr lang="en-US" sz="1800" dirty="0">
                    <a:latin typeface="+mn-lt"/>
                  </a:rPr>
                  <a:t>:</a:t>
                </a:r>
              </a:p>
              <a:p>
                <a:pPr algn="just">
                  <a:lnSpc>
                    <a:spcPct val="150000"/>
                  </a:lnSpc>
                </a:pPr>
                <a:r>
                  <a:rPr lang="en-US" sz="1800" dirty="0">
                    <a:latin typeface="+mn-lt"/>
                  </a:rPr>
                  <a:t> </a:t>
                </a:r>
                <a14:m>
                  <m:oMath xmlns:m="http://schemas.openxmlformats.org/officeDocument/2006/math">
                    <m:r>
                      <m:rPr>
                        <m:sty m:val="p"/>
                      </m:rPr>
                      <a:rPr lang="en-US" sz="1800">
                        <a:latin typeface="+mn-lt"/>
                      </a:rPr>
                      <m:t>Ω</m:t>
                    </m:r>
                    <m:r>
                      <a:rPr lang="en-US" sz="1800" b="0" i="1" smtClean="0">
                        <a:latin typeface="+mn-lt"/>
                      </a:rPr>
                      <m:t>=</m:t>
                    </m:r>
                    <m:r>
                      <a:rPr lang="en-US" sz="1800">
                        <a:latin typeface="+mn-lt"/>
                      </a:rPr>
                      <m:t>{(</m:t>
                    </m:r>
                    <m:r>
                      <m:rPr>
                        <m:sty m:val="p"/>
                      </m:rPr>
                      <a:rPr lang="en-US" sz="1800">
                        <a:latin typeface="+mn-lt"/>
                      </a:rPr>
                      <m:t>AA</m:t>
                    </m:r>
                    <m:r>
                      <a:rPr lang="en-US" sz="1800">
                        <a:latin typeface="+mn-lt"/>
                      </a:rPr>
                      <m:t>,</m:t>
                    </m:r>
                    <m:r>
                      <m:rPr>
                        <m:sty m:val="p"/>
                      </m:rPr>
                      <a:rPr lang="en-US" sz="1800">
                        <a:latin typeface="+mn-lt"/>
                      </a:rPr>
                      <m:t>BB</m:t>
                    </m:r>
                    <m:r>
                      <a:rPr lang="en-US" sz="1800">
                        <a:latin typeface="+mn-lt"/>
                      </a:rPr>
                      <m:t>);(</m:t>
                    </m:r>
                    <m:r>
                      <m:rPr>
                        <m:sty m:val="p"/>
                      </m:rPr>
                      <a:rPr lang="en-US" sz="1800">
                        <a:latin typeface="+mn-lt"/>
                      </a:rPr>
                      <m:t>AA</m:t>
                    </m:r>
                    <m:r>
                      <a:rPr lang="en-US" sz="1800">
                        <a:latin typeface="+mn-lt"/>
                      </a:rPr>
                      <m:t>,</m:t>
                    </m:r>
                    <m:r>
                      <m:rPr>
                        <m:sty m:val="p"/>
                      </m:rPr>
                      <a:rPr lang="en-US" sz="1800">
                        <a:latin typeface="+mn-lt"/>
                      </a:rPr>
                      <m:t>Bb</m:t>
                    </m:r>
                    <m:r>
                      <a:rPr lang="en-US" sz="1800">
                        <a:latin typeface="+mn-lt"/>
                      </a:rPr>
                      <m:t>);(</m:t>
                    </m:r>
                    <m:r>
                      <m:rPr>
                        <m:sty m:val="p"/>
                      </m:rPr>
                      <a:rPr lang="en-US" sz="1800">
                        <a:latin typeface="+mn-lt"/>
                      </a:rPr>
                      <m:t>AA</m:t>
                    </m:r>
                    <m:r>
                      <a:rPr lang="en-US" sz="1800">
                        <a:latin typeface="+mn-lt"/>
                      </a:rPr>
                      <m:t>,</m:t>
                    </m:r>
                    <m:r>
                      <m:rPr>
                        <m:sty m:val="p"/>
                      </m:rPr>
                      <a:rPr lang="en-US" sz="1800">
                        <a:latin typeface="+mn-lt"/>
                      </a:rPr>
                      <m:t>bB</m:t>
                    </m:r>
                    <m:r>
                      <a:rPr lang="en-US" sz="1800">
                        <a:latin typeface="+mn-lt"/>
                      </a:rPr>
                      <m:t>);</m:t>
                    </m:r>
                  </m:oMath>
                </a14:m>
                <a:endParaRPr lang="en-US" sz="1800" dirty="0">
                  <a:latin typeface="+mn-lt"/>
                </a:endParaRPr>
              </a:p>
              <a:p>
                <a:pPr algn="just">
                  <a:lnSpc>
                    <a:spcPct val="150000"/>
                  </a:lnSpc>
                </a:pPr>
                <a14:m>
                  <m:oMathPara xmlns:m="http://schemas.openxmlformats.org/officeDocument/2006/math">
                    <m:oMathParaPr>
                      <m:jc m:val="centerGroup"/>
                    </m:oMathParaPr>
                    <m:oMath xmlns:m="http://schemas.openxmlformats.org/officeDocument/2006/math">
                      <m:d>
                        <m:dPr>
                          <m:ctrlPr>
                            <a:rPr lang="en-US" sz="1800">
                              <a:latin typeface="+mn-lt"/>
                            </a:rPr>
                          </m:ctrlPr>
                        </m:dPr>
                        <m:e>
                          <m:r>
                            <m:rPr>
                              <m:sty m:val="p"/>
                            </m:rPr>
                            <a:rPr lang="en-US" sz="1800">
                              <a:latin typeface="+mn-lt"/>
                            </a:rPr>
                            <m:t>AA</m:t>
                          </m:r>
                          <m:r>
                            <a:rPr lang="en-US" sz="1800">
                              <a:latin typeface="+mn-lt"/>
                            </a:rPr>
                            <m:t>,</m:t>
                          </m:r>
                          <m:r>
                            <m:rPr>
                              <m:sty m:val="p"/>
                            </m:rPr>
                            <a:rPr lang="en-US" sz="1800">
                              <a:latin typeface="+mn-lt"/>
                            </a:rPr>
                            <m:t>bb</m:t>
                          </m:r>
                        </m:e>
                      </m:d>
                      <m:r>
                        <a:rPr lang="en-US" sz="1800">
                          <a:latin typeface="+mn-lt"/>
                        </a:rPr>
                        <m:t>;</m:t>
                      </m:r>
                      <m:d>
                        <m:dPr>
                          <m:ctrlPr>
                            <a:rPr lang="en-US" sz="1800" i="1">
                              <a:latin typeface="+mn-lt"/>
                            </a:rPr>
                          </m:ctrlPr>
                        </m:dPr>
                        <m:e>
                          <m:r>
                            <m:rPr>
                              <m:sty m:val="p"/>
                            </m:rPr>
                            <a:rPr lang="en-US" sz="1800">
                              <a:latin typeface="+mn-lt"/>
                            </a:rPr>
                            <m:t>Aa</m:t>
                          </m:r>
                          <m:r>
                            <a:rPr lang="en-US" sz="1800">
                              <a:latin typeface="+mn-lt"/>
                            </a:rPr>
                            <m:t>,</m:t>
                          </m:r>
                          <m:r>
                            <m:rPr>
                              <m:sty m:val="p"/>
                            </m:rPr>
                            <a:rPr lang="en-US" sz="1800">
                              <a:latin typeface="+mn-lt"/>
                            </a:rPr>
                            <m:t>BB</m:t>
                          </m:r>
                        </m:e>
                      </m:d>
                      <m:r>
                        <a:rPr lang="en-US" sz="1800">
                          <a:latin typeface="+mn-lt"/>
                        </a:rPr>
                        <m:t>;</m:t>
                      </m:r>
                      <m:d>
                        <m:dPr>
                          <m:ctrlPr>
                            <a:rPr lang="en-US" sz="1800" i="1">
                              <a:latin typeface="+mn-lt"/>
                            </a:rPr>
                          </m:ctrlPr>
                        </m:dPr>
                        <m:e>
                          <m:r>
                            <m:rPr>
                              <m:sty m:val="p"/>
                            </m:rPr>
                            <a:rPr lang="en-US" sz="1800">
                              <a:latin typeface="+mn-lt"/>
                            </a:rPr>
                            <m:t>Aa</m:t>
                          </m:r>
                          <m:r>
                            <a:rPr lang="en-US" sz="1800">
                              <a:latin typeface="+mn-lt"/>
                            </a:rPr>
                            <m:t>,</m:t>
                          </m:r>
                          <m:r>
                            <m:rPr>
                              <m:sty m:val="p"/>
                            </m:rPr>
                            <a:rPr lang="en-US" sz="1800">
                              <a:latin typeface="+mn-lt"/>
                            </a:rPr>
                            <m:t>Bb</m:t>
                          </m:r>
                        </m:e>
                      </m:d>
                      <m:r>
                        <a:rPr lang="en-US" sz="1800">
                          <a:latin typeface="+mn-lt"/>
                        </a:rPr>
                        <m:t>;</m:t>
                      </m:r>
                      <m:d>
                        <m:dPr>
                          <m:ctrlPr>
                            <a:rPr lang="en-US" sz="1800" i="1">
                              <a:latin typeface="+mn-lt"/>
                            </a:rPr>
                          </m:ctrlPr>
                        </m:dPr>
                        <m:e>
                          <m:r>
                            <m:rPr>
                              <m:sty m:val="p"/>
                            </m:rPr>
                            <a:rPr lang="en-US" sz="1800">
                              <a:latin typeface="+mn-lt"/>
                            </a:rPr>
                            <m:t>Aa</m:t>
                          </m:r>
                          <m:r>
                            <a:rPr lang="en-US" sz="1800">
                              <a:latin typeface="+mn-lt"/>
                            </a:rPr>
                            <m:t>,</m:t>
                          </m:r>
                          <m:r>
                            <m:rPr>
                              <m:sty m:val="p"/>
                            </m:rPr>
                            <a:rPr lang="en-US" sz="1800">
                              <a:latin typeface="+mn-lt"/>
                            </a:rPr>
                            <m:t>bB</m:t>
                          </m:r>
                        </m:e>
                      </m:d>
                      <m:r>
                        <a:rPr lang="en-US" sz="1800">
                          <a:latin typeface="+mn-lt"/>
                        </a:rPr>
                        <m:t>;</m:t>
                      </m:r>
                    </m:oMath>
                  </m:oMathPara>
                </a14:m>
                <a:endParaRPr lang="en-US" sz="1800" dirty="0">
                  <a:latin typeface="+mn-lt"/>
                </a:endParaRPr>
              </a:p>
              <a:p>
                <a:pPr algn="just">
                  <a:lnSpc>
                    <a:spcPct val="150000"/>
                  </a:lnSpc>
                </a:pPr>
                <a14:m>
                  <m:oMath xmlns:m="http://schemas.openxmlformats.org/officeDocument/2006/math">
                    <m:r>
                      <a:rPr lang="en-US" sz="1800">
                        <a:latin typeface="+mn-lt"/>
                      </a:rPr>
                      <m:t>(</m:t>
                    </m:r>
                    <m:r>
                      <m:rPr>
                        <m:sty m:val="p"/>
                      </m:rPr>
                      <a:rPr lang="en-US" sz="1800">
                        <a:latin typeface="+mn-lt"/>
                      </a:rPr>
                      <m:t>Aa</m:t>
                    </m:r>
                    <m:r>
                      <a:rPr lang="en-US" sz="1800">
                        <a:latin typeface="+mn-lt"/>
                      </a:rPr>
                      <m:t>,</m:t>
                    </m:r>
                    <m:r>
                      <m:rPr>
                        <m:sty m:val="p"/>
                      </m:rPr>
                      <a:rPr lang="en-US" sz="1800">
                        <a:latin typeface="+mn-lt"/>
                      </a:rPr>
                      <m:t>bb</m:t>
                    </m:r>
                    <m:r>
                      <a:rPr lang="en-US" sz="1800">
                        <a:latin typeface="+mn-lt"/>
                      </a:rPr>
                      <m:t>);</m:t>
                    </m:r>
                  </m:oMath>
                </a14:m>
                <a:r>
                  <a:rPr lang="en-US" sz="1800" dirty="0">
                    <a:latin typeface="+mn-lt"/>
                  </a:rPr>
                  <a:t> (</a:t>
                </a:r>
                <a:r>
                  <a:rPr lang="en-US" sz="1800" dirty="0" err="1">
                    <a:latin typeface="+mn-lt"/>
                  </a:rPr>
                  <a:t>aA,BB</a:t>
                </a:r>
                <a:r>
                  <a:rPr lang="en-US" sz="1800" dirty="0">
                    <a:latin typeface="+mn-lt"/>
                  </a:rPr>
                  <a:t>); (</a:t>
                </a:r>
                <a:r>
                  <a:rPr lang="en-US" sz="1800" dirty="0" err="1">
                    <a:latin typeface="+mn-lt"/>
                  </a:rPr>
                  <a:t>aA,Bb</a:t>
                </a:r>
                <a:r>
                  <a:rPr lang="en-US" sz="1800" dirty="0">
                    <a:latin typeface="+mn-lt"/>
                  </a:rPr>
                  <a:t>); (</a:t>
                </a:r>
                <a:r>
                  <a:rPr lang="en-US" sz="1800" dirty="0" err="1">
                    <a:latin typeface="+mn-lt"/>
                  </a:rPr>
                  <a:t>aA,bB</a:t>
                </a:r>
                <a:r>
                  <a:rPr lang="en-US" sz="1800" dirty="0">
                    <a:latin typeface="+mn-lt"/>
                  </a:rPr>
                  <a:t>); (</a:t>
                </a:r>
                <a:r>
                  <a:rPr lang="en-US" sz="1800" dirty="0" err="1">
                    <a:latin typeface="+mn-lt"/>
                  </a:rPr>
                  <a:t>aA,bb</a:t>
                </a:r>
                <a:r>
                  <a:rPr lang="en-US" sz="1800" dirty="0">
                    <a:latin typeface="+mn-lt"/>
                  </a:rPr>
                  <a:t>); (</a:t>
                </a:r>
                <a:r>
                  <a:rPr lang="en-US" sz="1800" dirty="0" err="1">
                    <a:latin typeface="+mn-lt"/>
                  </a:rPr>
                  <a:t>aa,BB</a:t>
                </a:r>
                <a:r>
                  <a:rPr lang="en-US" sz="1800" dirty="0">
                    <a:latin typeface="+mn-lt"/>
                  </a:rPr>
                  <a:t>); (</a:t>
                </a:r>
                <a:r>
                  <a:rPr lang="en-US" sz="1800" dirty="0" err="1">
                    <a:latin typeface="+mn-lt"/>
                  </a:rPr>
                  <a:t>aa,Bb</a:t>
                </a:r>
                <a:r>
                  <a:rPr lang="en-US" sz="1800" dirty="0">
                    <a:latin typeface="+mn-lt"/>
                  </a:rPr>
                  <a:t>); (</a:t>
                </a:r>
                <a:r>
                  <a:rPr lang="en-US" sz="1800" dirty="0" err="1">
                    <a:latin typeface="+mn-lt"/>
                  </a:rPr>
                  <a:t>aa,bB</a:t>
                </a:r>
                <a:r>
                  <a:rPr lang="en-US" sz="1800" dirty="0">
                    <a:latin typeface="+mn-lt"/>
                  </a:rPr>
                  <a:t>); (</a:t>
                </a:r>
                <a:r>
                  <a:rPr lang="en-US" sz="1800" dirty="0" err="1">
                    <a:latin typeface="+mn-lt"/>
                  </a:rPr>
                  <a:t>aa,bb</a:t>
                </a:r>
                <a:r>
                  <a:rPr lang="en-US" sz="1800" dirty="0">
                    <a:latin typeface="+mn-lt"/>
                  </a:rPr>
                  <a:t>)}.</a:t>
                </a:r>
              </a:p>
            </p:txBody>
          </p:sp>
        </mc:Choice>
        <mc:Fallback>
          <p:sp>
            <p:nvSpPr>
              <p:cNvPr id="32" name="TextBox 31">
                <a:extLst>
                  <a:ext uri="{FF2B5EF4-FFF2-40B4-BE49-F238E27FC236}">
                    <a16:creationId xmlns:a16="http://schemas.microsoft.com/office/drawing/2014/main" id="{FC5DCD06-7DA7-4942-9474-CFC540B7F5C9}"/>
                  </a:ext>
                </a:extLst>
              </p:cNvPr>
              <p:cNvSpPr txBox="1">
                <a:spLocks noRot="1" noChangeAspect="1" noMove="1" noResize="1" noEditPoints="1" noAdjustHandles="1" noChangeArrowheads="1" noChangeShapeType="1" noTextEdit="1"/>
              </p:cNvSpPr>
              <p:nvPr/>
            </p:nvSpPr>
            <p:spPr>
              <a:xfrm>
                <a:off x="4677915" y="1187372"/>
                <a:ext cx="4307955" cy="3780522"/>
              </a:xfrm>
              <a:prstGeom prst="rect">
                <a:avLst/>
              </a:prstGeom>
              <a:blipFill>
                <a:blip r:embed="rId3"/>
                <a:stretch>
                  <a:fillRect l="-1132" r="-1273" b="-1774"/>
                </a:stretch>
              </a:blipFill>
            </p:spPr>
            <p:txBody>
              <a:bodyPr/>
              <a:lstStyle/>
              <a:p>
                <a:r>
                  <a:rPr lang="en-US">
                    <a:noFill/>
                  </a:rPr>
                  <a:t> </a:t>
                </a:r>
              </a:p>
            </p:txBody>
          </p:sp>
        </mc:Fallback>
      </mc:AlternateContent>
    </p:spTree>
    <p:extLst>
      <p:ext uri="{BB962C8B-B14F-4D97-AF65-F5344CB8AC3E}">
        <p14:creationId xmlns:p14="http://schemas.microsoft.com/office/powerpoint/2010/main" val="72909518"/>
      </p:ext>
    </p:extLst>
  </p:cSld>
  <p:clrMapOvr>
    <a:masterClrMapping/>
  </p:clrMapOvr>
  <mc:AlternateContent xmlns:mc="http://schemas.openxmlformats.org/markup-compatibility/2006">
    <mc:Choice xmlns:p159="http://schemas.microsoft.com/office/powerpoint/2015/09/main" Requires="p159">
      <p:transition spd="med">
        <p159:morph option="byChar"/>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73"/>
                                        </p:tgtEl>
                                        <p:attrNameLst>
                                          <p:attrName>style.visibility</p:attrName>
                                        </p:attrNameLst>
                                      </p:cBhvr>
                                      <p:to>
                                        <p:strVal val="visible"/>
                                      </p:to>
                                    </p:set>
                                    <p:animEffect transition="in" filter="randombar(horizontal)">
                                      <p:cBhvr>
                                        <p:cTn id="15" dur="500"/>
                                        <p:tgtEl>
                                          <p:spTgt spid="73"/>
                                        </p:tgtEl>
                                      </p:cBhvr>
                                    </p:animEffect>
                                  </p:childTnLst>
                                </p:cTn>
                              </p:par>
                            </p:childTnLst>
                          </p:cTn>
                        </p:par>
                        <p:par>
                          <p:cTn id="16" fill="hold">
                            <p:stCondLst>
                              <p:cond delay="500"/>
                            </p:stCondLst>
                            <p:childTnLst>
                              <p:par>
                                <p:cTn id="17" presetID="14" presetClass="entr" presetSubtype="1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randombar(horizontal)">
                                      <p:cBhvr>
                                        <p:cTn id="19" dur="500"/>
                                        <p:tgtEl>
                                          <p:spTgt spid="7"/>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randombar(horizontal)">
                                      <p:cBhvr>
                                        <p:cTn id="2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73" grpId="0"/>
      <p:bldP spid="32"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a14="http://schemas.microsoft.com/office/drawing/2010/main" Requires="a14">
          <p:graphicFrame>
            <p:nvGraphicFramePr>
              <p:cNvPr id="2" name="Table 1">
                <a:extLst>
                  <a:ext uri="{FF2B5EF4-FFF2-40B4-BE49-F238E27FC236}">
                    <a16:creationId xmlns:a16="http://schemas.microsoft.com/office/drawing/2014/main" id="{F3172BF1-8654-40C1-A73A-2B97607042F5}"/>
                  </a:ext>
                </a:extLst>
              </p:cNvPr>
              <p:cNvGraphicFramePr>
                <a:graphicFrameLocks noGrp="1"/>
              </p:cNvGraphicFramePr>
              <p:nvPr>
                <p:extLst>
                  <p:ext uri="{D42A27DB-BD31-4B8C-83A1-F6EECF244321}">
                    <p14:modId xmlns:p14="http://schemas.microsoft.com/office/powerpoint/2010/main" val="552815117"/>
                  </p:ext>
                </p:extLst>
              </p:nvPr>
            </p:nvGraphicFramePr>
            <p:xfrm>
              <a:off x="176030" y="592152"/>
              <a:ext cx="4558810" cy="3829535"/>
            </p:xfrm>
            <a:graphic>
              <a:graphicData uri="http://schemas.openxmlformats.org/drawingml/2006/table">
                <a:tbl>
                  <a:tblPr firstRow="1" firstCol="1" bandRow="1">
                    <a:tableStyleId>{68D45457-6829-4641-A308-654873E42AC6}</a:tableStyleId>
                  </a:tblPr>
                  <a:tblGrid>
                    <a:gridCol w="911762">
                      <a:extLst>
                        <a:ext uri="{9D8B030D-6E8A-4147-A177-3AD203B41FA5}">
                          <a16:colId xmlns:a16="http://schemas.microsoft.com/office/drawing/2014/main" val="1544783689"/>
                        </a:ext>
                      </a:extLst>
                    </a:gridCol>
                    <a:gridCol w="911762">
                      <a:extLst>
                        <a:ext uri="{9D8B030D-6E8A-4147-A177-3AD203B41FA5}">
                          <a16:colId xmlns:a16="http://schemas.microsoft.com/office/drawing/2014/main" val="294514306"/>
                        </a:ext>
                      </a:extLst>
                    </a:gridCol>
                    <a:gridCol w="911762">
                      <a:extLst>
                        <a:ext uri="{9D8B030D-6E8A-4147-A177-3AD203B41FA5}">
                          <a16:colId xmlns:a16="http://schemas.microsoft.com/office/drawing/2014/main" val="1517409101"/>
                        </a:ext>
                      </a:extLst>
                    </a:gridCol>
                    <a:gridCol w="911762">
                      <a:extLst>
                        <a:ext uri="{9D8B030D-6E8A-4147-A177-3AD203B41FA5}">
                          <a16:colId xmlns:a16="http://schemas.microsoft.com/office/drawing/2014/main" val="376946751"/>
                        </a:ext>
                      </a:extLst>
                    </a:gridCol>
                    <a:gridCol w="911762">
                      <a:extLst>
                        <a:ext uri="{9D8B030D-6E8A-4147-A177-3AD203B41FA5}">
                          <a16:colId xmlns:a16="http://schemas.microsoft.com/office/drawing/2014/main" val="1978577087"/>
                        </a:ext>
                      </a:extLst>
                    </a:gridCol>
                  </a:tblGrid>
                  <a:tr h="1009567">
                    <a:tc>
                      <a:txBody>
                        <a:bodyPr/>
                        <a:lstStyle/>
                        <a:p>
                          <a:pPr marL="0" marR="0" algn="ctr">
                            <a:lnSpc>
                              <a:spcPct val="150000"/>
                            </a:lnSpc>
                            <a:spcBef>
                              <a:spcPts val="0"/>
                            </a:spcBef>
                            <a:spcAft>
                              <a:spcPts val="800"/>
                            </a:spcAft>
                          </a:pPr>
                          <a:r>
                            <a:rPr lang="en-US" sz="1800" b="1" dirty="0" err="1">
                              <a:effectLst/>
                            </a:rPr>
                            <a:t>Dạng</a:t>
                          </a:r>
                          <a:r>
                            <a:rPr lang="en-US" sz="1800" b="1" dirty="0">
                              <a:effectLst/>
                            </a:rPr>
                            <a:t> </a:t>
                          </a:r>
                          <a:r>
                            <a:rPr lang="en-US" sz="1800" b="1" dirty="0" err="1">
                              <a:effectLst/>
                            </a:rPr>
                            <a:t>hạt</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err="1">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1376196394"/>
                      </a:ext>
                    </a:extLst>
                  </a:tr>
                  <a:tr h="704992">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373641852"/>
                      </a:ext>
                    </a:extLst>
                  </a:tr>
                  <a:tr h="704992">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3888918174"/>
                      </a:ext>
                    </a:extLst>
                  </a:tr>
                  <a:tr h="704992">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75977230"/>
                      </a:ext>
                    </a:extLst>
                  </a:tr>
                  <a:tr h="704992">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m:rPr>
                                    <m:sty m:val="p"/>
                                  </m:rPr>
                                  <a:rPr lang="en-US" sz="1800">
                                    <a:effectLst/>
                                  </a:rPr>
                                  <m:t>aa</m:t>
                                </m:r>
                                <m:r>
                                  <a:rPr lang="en-US" sz="1800">
                                    <a:effectLst/>
                                  </a:rPr>
                                  <m:t>,</m:t>
                                </m:r>
                                <m:r>
                                  <m:rPr>
                                    <m:sty m:val="p"/>
                                  </m:rPr>
                                  <a:rPr lang="en-US" sz="1800">
                                    <a:effectLst/>
                                  </a:rPr>
                                  <m:t>bB</m:t>
                                </m:r>
                                <m:r>
                                  <a:rPr lang="en-US" sz="1800">
                                    <a:effectLst/>
                                  </a:rPr>
                                  <m:t>)</m:t>
                                </m:r>
                              </m:oMath>
                            </m:oMathPara>
                          </a14:m>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14:m>
                            <m:oMathPara xmlns:m="http://schemas.openxmlformats.org/officeDocument/2006/math">
                              <m:oMathParaPr>
                                <m:jc m:val="centerGroup"/>
                              </m:oMathParaPr>
                              <m:oMath xmlns:m="http://schemas.openxmlformats.org/officeDocument/2006/math">
                                <m:r>
                                  <a:rPr lang="en-US" sz="1800">
                                    <a:effectLst/>
                                  </a:rPr>
                                  <m:t>(</m:t>
                                </m:r>
                                <m:r>
                                  <a:rPr lang="en-US" sz="1800">
                                    <a:effectLst/>
                                  </a:rPr>
                                  <m:t>𝑎</m:t>
                                </m:r>
                                <m:r>
                                  <m:rPr>
                                    <m:sty m:val="p"/>
                                  </m:rPr>
                                  <a:rPr lang="en-US" sz="1800">
                                    <a:effectLst/>
                                  </a:rPr>
                                  <m:t>a</m:t>
                                </m:r>
                                <m:r>
                                  <a:rPr lang="en-US" sz="1800">
                                    <a:effectLst/>
                                  </a:rPr>
                                  <m:t>,</m:t>
                                </m:r>
                                <m:r>
                                  <m:rPr>
                                    <m:sty m:val="p"/>
                                  </m:rPr>
                                  <a:rPr lang="en-US" sz="1800">
                                    <a:effectLst/>
                                  </a:rPr>
                                  <m:t>bb</m:t>
                                </m:r>
                                <m:r>
                                  <a:rPr lang="en-US" sz="1800">
                                    <a:effectLst/>
                                  </a:rPr>
                                  <m:t>)</m:t>
                                </m:r>
                              </m:oMath>
                            </m:oMathPara>
                          </a14:m>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1166966084"/>
                      </a:ext>
                    </a:extLst>
                  </a:tr>
                </a:tbl>
              </a:graphicData>
            </a:graphic>
          </p:graphicFrame>
        </mc:Choice>
        <mc:Fallback>
          <p:graphicFrame>
            <p:nvGraphicFramePr>
              <p:cNvPr id="2" name="Table 1">
                <a:extLst>
                  <a:ext uri="{FF2B5EF4-FFF2-40B4-BE49-F238E27FC236}">
                    <a16:creationId xmlns:a16="http://schemas.microsoft.com/office/drawing/2014/main" id="{F3172BF1-8654-40C1-A73A-2B97607042F5}"/>
                  </a:ext>
                </a:extLst>
              </p:cNvPr>
              <p:cNvGraphicFramePr>
                <a:graphicFrameLocks noGrp="1"/>
              </p:cNvGraphicFramePr>
              <p:nvPr>
                <p:extLst>
                  <p:ext uri="{D42A27DB-BD31-4B8C-83A1-F6EECF244321}">
                    <p14:modId xmlns:p14="http://schemas.microsoft.com/office/powerpoint/2010/main" val="552815117"/>
                  </p:ext>
                </p:extLst>
              </p:nvPr>
            </p:nvGraphicFramePr>
            <p:xfrm>
              <a:off x="176030" y="592152"/>
              <a:ext cx="4558810" cy="3829535"/>
            </p:xfrm>
            <a:graphic>
              <a:graphicData uri="http://schemas.openxmlformats.org/drawingml/2006/table">
                <a:tbl>
                  <a:tblPr firstRow="1" firstCol="1" bandRow="1">
                    <a:tableStyleId>{68D45457-6829-4641-A308-654873E42AC6}</a:tableStyleId>
                  </a:tblPr>
                  <a:tblGrid>
                    <a:gridCol w="911762">
                      <a:extLst>
                        <a:ext uri="{9D8B030D-6E8A-4147-A177-3AD203B41FA5}">
                          <a16:colId xmlns:a16="http://schemas.microsoft.com/office/drawing/2014/main" val="1544783689"/>
                        </a:ext>
                      </a:extLst>
                    </a:gridCol>
                    <a:gridCol w="911762">
                      <a:extLst>
                        <a:ext uri="{9D8B030D-6E8A-4147-A177-3AD203B41FA5}">
                          <a16:colId xmlns:a16="http://schemas.microsoft.com/office/drawing/2014/main" val="294514306"/>
                        </a:ext>
                      </a:extLst>
                    </a:gridCol>
                    <a:gridCol w="911762">
                      <a:extLst>
                        <a:ext uri="{9D8B030D-6E8A-4147-A177-3AD203B41FA5}">
                          <a16:colId xmlns:a16="http://schemas.microsoft.com/office/drawing/2014/main" val="1517409101"/>
                        </a:ext>
                      </a:extLst>
                    </a:gridCol>
                    <a:gridCol w="911762">
                      <a:extLst>
                        <a:ext uri="{9D8B030D-6E8A-4147-A177-3AD203B41FA5}">
                          <a16:colId xmlns:a16="http://schemas.microsoft.com/office/drawing/2014/main" val="376946751"/>
                        </a:ext>
                      </a:extLst>
                    </a:gridCol>
                    <a:gridCol w="911762">
                      <a:extLst>
                        <a:ext uri="{9D8B030D-6E8A-4147-A177-3AD203B41FA5}">
                          <a16:colId xmlns:a16="http://schemas.microsoft.com/office/drawing/2014/main" val="1978577087"/>
                        </a:ext>
                      </a:extLst>
                    </a:gridCol>
                  </a:tblGrid>
                  <a:tr h="1009567">
                    <a:tc>
                      <a:txBody>
                        <a:bodyPr/>
                        <a:lstStyle/>
                        <a:p>
                          <a:pPr marL="0" marR="0" algn="ctr">
                            <a:lnSpc>
                              <a:spcPct val="150000"/>
                            </a:lnSpc>
                            <a:spcBef>
                              <a:spcPts val="0"/>
                            </a:spcBef>
                            <a:spcAft>
                              <a:spcPts val="800"/>
                            </a:spcAft>
                          </a:pPr>
                          <a:r>
                            <a:rPr lang="en-US" sz="1800" b="1" dirty="0" err="1">
                              <a:effectLst/>
                            </a:rPr>
                            <a:t>Dạng</a:t>
                          </a:r>
                          <a:r>
                            <a:rPr lang="en-US" sz="1800" b="1" dirty="0">
                              <a:effectLst/>
                            </a:rPr>
                            <a:t> </a:t>
                          </a:r>
                          <a:r>
                            <a:rPr lang="en-US" sz="1800" b="1" dirty="0" err="1">
                              <a:effectLst/>
                            </a:rPr>
                            <a:t>hạt</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err="1">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pPr marL="0" marR="0" algn="ctr">
                            <a:lnSpc>
                              <a:spcPct val="150000"/>
                            </a:lnSpc>
                            <a:spcBef>
                              <a:spcPts val="0"/>
                            </a:spcBef>
                            <a:spcAft>
                              <a:spcPts val="800"/>
                            </a:spcAft>
                          </a:pPr>
                          <a:r>
                            <a:rPr lang="en-US" sz="1800" b="1" dirty="0">
                              <a:effectLst/>
                            </a:rPr>
                            <a:t>bb</a:t>
                          </a:r>
                          <a:endParaRPr lang="en-US" sz="1400" b="1" dirty="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extLst>
                      <a:ext uri="{0D108BD9-81ED-4DB2-BD59-A6C34878D82A}">
                        <a16:rowId xmlns:a16="http://schemas.microsoft.com/office/drawing/2014/main" val="1376196394"/>
                      </a:ext>
                    </a:extLst>
                  </a:tr>
                  <a:tr h="704992">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endParaRPr lang="en-US"/>
                        </a:p>
                      </a:txBody>
                      <a:tcPr marL="101600" marR="101600" marT="50800" marB="50800" anchor="ctr">
                        <a:blipFill>
                          <a:blip r:embed="rId2"/>
                          <a:stretch>
                            <a:fillRect l="-100000" t="-143966" r="-300667" b="-300000"/>
                          </a:stretch>
                        </a:blipFill>
                      </a:tcPr>
                    </a:tc>
                    <a:tc>
                      <a:txBody>
                        <a:bodyPr/>
                        <a:lstStyle/>
                        <a:p>
                          <a:endParaRPr lang="en-US"/>
                        </a:p>
                      </a:txBody>
                      <a:tcPr marL="101600" marR="101600" marT="50800" marB="50800" anchor="ctr">
                        <a:blipFill>
                          <a:blip r:embed="rId2"/>
                          <a:stretch>
                            <a:fillRect l="-201342" t="-143966" r="-202685" b="-300000"/>
                          </a:stretch>
                        </a:blipFill>
                      </a:tcPr>
                    </a:tc>
                    <a:tc>
                      <a:txBody>
                        <a:bodyPr/>
                        <a:lstStyle/>
                        <a:p>
                          <a:endParaRPr lang="en-US"/>
                        </a:p>
                      </a:txBody>
                      <a:tcPr marL="101600" marR="101600" marT="50800" marB="50800" anchor="ctr">
                        <a:blipFill>
                          <a:blip r:embed="rId2"/>
                          <a:stretch>
                            <a:fillRect l="-299333" t="-143966" r="-101333" b="-300000"/>
                          </a:stretch>
                        </a:blipFill>
                      </a:tcPr>
                    </a:tc>
                    <a:tc>
                      <a:txBody>
                        <a:bodyPr/>
                        <a:lstStyle/>
                        <a:p>
                          <a:endParaRPr lang="en-US"/>
                        </a:p>
                      </a:txBody>
                      <a:tcPr marL="101600" marR="101600" marT="50800" marB="50800" anchor="ctr">
                        <a:blipFill>
                          <a:blip r:embed="rId2"/>
                          <a:stretch>
                            <a:fillRect l="-399333" t="-143966" r="-1333" b="-300000"/>
                          </a:stretch>
                        </a:blipFill>
                      </a:tcPr>
                    </a:tc>
                    <a:extLst>
                      <a:ext uri="{0D108BD9-81ED-4DB2-BD59-A6C34878D82A}">
                        <a16:rowId xmlns:a16="http://schemas.microsoft.com/office/drawing/2014/main" val="373641852"/>
                      </a:ext>
                    </a:extLst>
                  </a:tr>
                  <a:tr h="704992">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endParaRPr lang="en-US"/>
                        </a:p>
                      </a:txBody>
                      <a:tcPr marL="101600" marR="101600" marT="50800" marB="50800" anchor="ctr">
                        <a:blipFill>
                          <a:blip r:embed="rId2"/>
                          <a:stretch>
                            <a:fillRect l="-100000" t="-246087" r="-300667" b="-202609"/>
                          </a:stretch>
                        </a:blipFill>
                      </a:tcPr>
                    </a:tc>
                    <a:tc>
                      <a:txBody>
                        <a:bodyPr/>
                        <a:lstStyle/>
                        <a:p>
                          <a:endParaRPr lang="en-US"/>
                        </a:p>
                      </a:txBody>
                      <a:tcPr marL="101600" marR="101600" marT="50800" marB="50800" anchor="ctr">
                        <a:blipFill>
                          <a:blip r:embed="rId2"/>
                          <a:stretch>
                            <a:fillRect l="-201342" t="-246087" r="-202685" b="-202609"/>
                          </a:stretch>
                        </a:blipFill>
                      </a:tcPr>
                    </a:tc>
                    <a:tc>
                      <a:txBody>
                        <a:bodyPr/>
                        <a:lstStyle/>
                        <a:p>
                          <a:endParaRPr lang="en-US"/>
                        </a:p>
                      </a:txBody>
                      <a:tcPr marL="101600" marR="101600" marT="50800" marB="50800" anchor="ctr">
                        <a:blipFill>
                          <a:blip r:embed="rId2"/>
                          <a:stretch>
                            <a:fillRect l="-299333" t="-246087" r="-101333" b="-202609"/>
                          </a:stretch>
                        </a:blipFill>
                      </a:tcPr>
                    </a:tc>
                    <a:tc>
                      <a:txBody>
                        <a:bodyPr/>
                        <a:lstStyle/>
                        <a:p>
                          <a:endParaRPr lang="en-US"/>
                        </a:p>
                      </a:txBody>
                      <a:tcPr marL="101600" marR="101600" marT="50800" marB="50800" anchor="ctr">
                        <a:blipFill>
                          <a:blip r:embed="rId2"/>
                          <a:stretch>
                            <a:fillRect l="-399333" t="-246087" r="-1333" b="-202609"/>
                          </a:stretch>
                        </a:blipFill>
                      </a:tcPr>
                    </a:tc>
                    <a:extLst>
                      <a:ext uri="{0D108BD9-81ED-4DB2-BD59-A6C34878D82A}">
                        <a16:rowId xmlns:a16="http://schemas.microsoft.com/office/drawing/2014/main" val="3888918174"/>
                      </a:ext>
                    </a:extLst>
                  </a:tr>
                  <a:tr h="704992">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endParaRPr lang="en-US"/>
                        </a:p>
                      </a:txBody>
                      <a:tcPr marL="101600" marR="101600" marT="50800" marB="50800" anchor="ctr">
                        <a:blipFill>
                          <a:blip r:embed="rId2"/>
                          <a:stretch>
                            <a:fillRect l="-100000" t="-343103" r="-300667" b="-100862"/>
                          </a:stretch>
                        </a:blipFill>
                      </a:tcPr>
                    </a:tc>
                    <a:tc>
                      <a:txBody>
                        <a:bodyPr/>
                        <a:lstStyle/>
                        <a:p>
                          <a:endParaRPr lang="en-US"/>
                        </a:p>
                      </a:txBody>
                      <a:tcPr marL="101600" marR="101600" marT="50800" marB="50800" anchor="ctr">
                        <a:blipFill>
                          <a:blip r:embed="rId2"/>
                          <a:stretch>
                            <a:fillRect l="-201342" t="-343103" r="-202685" b="-100862"/>
                          </a:stretch>
                        </a:blipFill>
                      </a:tcPr>
                    </a:tc>
                    <a:tc>
                      <a:txBody>
                        <a:bodyPr/>
                        <a:lstStyle/>
                        <a:p>
                          <a:endParaRPr lang="en-US"/>
                        </a:p>
                      </a:txBody>
                      <a:tcPr marL="101600" marR="101600" marT="50800" marB="50800" anchor="ctr">
                        <a:blipFill>
                          <a:blip r:embed="rId2"/>
                          <a:stretch>
                            <a:fillRect l="-299333" t="-343103" r="-101333" b="-100862"/>
                          </a:stretch>
                        </a:blipFill>
                      </a:tcPr>
                    </a:tc>
                    <a:tc>
                      <a:txBody>
                        <a:bodyPr/>
                        <a:lstStyle/>
                        <a:p>
                          <a:endParaRPr lang="en-US"/>
                        </a:p>
                      </a:txBody>
                      <a:tcPr marL="101600" marR="101600" marT="50800" marB="50800" anchor="ctr">
                        <a:blipFill>
                          <a:blip r:embed="rId2"/>
                          <a:stretch>
                            <a:fillRect l="-399333" t="-343103" r="-1333" b="-100862"/>
                          </a:stretch>
                        </a:blipFill>
                      </a:tcPr>
                    </a:tc>
                    <a:extLst>
                      <a:ext uri="{0D108BD9-81ED-4DB2-BD59-A6C34878D82A}">
                        <a16:rowId xmlns:a16="http://schemas.microsoft.com/office/drawing/2014/main" val="75977230"/>
                      </a:ext>
                    </a:extLst>
                  </a:tr>
                  <a:tr h="704992">
                    <a:tc>
                      <a:txBody>
                        <a:bodyPr/>
                        <a:lstStyle/>
                        <a:p>
                          <a:pPr marL="0" marR="0" algn="ctr">
                            <a:lnSpc>
                              <a:spcPct val="150000"/>
                            </a:lnSpc>
                            <a:spcBef>
                              <a:spcPts val="0"/>
                            </a:spcBef>
                            <a:spcAft>
                              <a:spcPts val="800"/>
                            </a:spcAft>
                          </a:pPr>
                          <a:r>
                            <a:rPr lang="en-US" sz="1800">
                              <a:effectLst/>
                            </a:rPr>
                            <a:t>aa</a:t>
                          </a:r>
                          <a:endParaRPr lang="en-US" sz="1400">
                            <a:effectLst/>
                            <a:latin typeface="Calibri" panose="020F0502020204030204" pitchFamily="34" charset="0"/>
                            <a:ea typeface="Calibri" panose="020F0502020204030204" pitchFamily="34" charset="0"/>
                            <a:cs typeface="Times New Roman" panose="02020603050405020304" pitchFamily="18" charset="0"/>
                          </a:endParaRPr>
                        </a:p>
                      </a:txBody>
                      <a:tcPr marL="101600" marR="101600" marT="50800" marB="50800" anchor="ctr"/>
                    </a:tc>
                    <a:tc>
                      <a:txBody>
                        <a:bodyPr/>
                        <a:lstStyle/>
                        <a:p>
                          <a:endParaRPr lang="en-US"/>
                        </a:p>
                      </a:txBody>
                      <a:tcPr marL="101600" marR="101600" marT="50800" marB="50800" anchor="ctr">
                        <a:blipFill>
                          <a:blip r:embed="rId2"/>
                          <a:stretch>
                            <a:fillRect l="-100000" t="-443103" r="-300667" b="-862"/>
                          </a:stretch>
                        </a:blipFill>
                      </a:tcPr>
                    </a:tc>
                    <a:tc>
                      <a:txBody>
                        <a:bodyPr/>
                        <a:lstStyle/>
                        <a:p>
                          <a:endParaRPr lang="en-US"/>
                        </a:p>
                      </a:txBody>
                      <a:tcPr marL="101600" marR="101600" marT="50800" marB="50800" anchor="ctr">
                        <a:blipFill>
                          <a:blip r:embed="rId2"/>
                          <a:stretch>
                            <a:fillRect l="-201342" t="-443103" r="-202685" b="-862"/>
                          </a:stretch>
                        </a:blipFill>
                      </a:tcPr>
                    </a:tc>
                    <a:tc>
                      <a:txBody>
                        <a:bodyPr/>
                        <a:lstStyle/>
                        <a:p>
                          <a:endParaRPr lang="en-US"/>
                        </a:p>
                      </a:txBody>
                      <a:tcPr marL="101600" marR="101600" marT="50800" marB="50800" anchor="ctr">
                        <a:blipFill>
                          <a:blip r:embed="rId2"/>
                          <a:stretch>
                            <a:fillRect l="-299333" t="-443103" r="-101333" b="-862"/>
                          </a:stretch>
                        </a:blipFill>
                      </a:tcPr>
                    </a:tc>
                    <a:tc>
                      <a:txBody>
                        <a:bodyPr/>
                        <a:lstStyle/>
                        <a:p>
                          <a:endParaRPr lang="en-US"/>
                        </a:p>
                      </a:txBody>
                      <a:tcPr marL="101600" marR="101600" marT="50800" marB="50800" anchor="ctr">
                        <a:blipFill>
                          <a:blip r:embed="rId2"/>
                          <a:stretch>
                            <a:fillRect l="-399333" t="-443103" r="-1333" b="-862"/>
                          </a:stretch>
                        </a:blipFill>
                      </a:tcPr>
                    </a:tc>
                    <a:extLst>
                      <a:ext uri="{0D108BD9-81ED-4DB2-BD59-A6C34878D82A}">
                        <a16:rowId xmlns:a16="http://schemas.microsoft.com/office/drawing/2014/main" val="1166966084"/>
                      </a:ext>
                    </a:extLst>
                  </a:tr>
                </a:tbl>
              </a:graphicData>
            </a:graphic>
          </p:graphicFrame>
        </mc:Fallback>
      </mc:AlternateContent>
      <mc:AlternateContent xmlns:mc="http://schemas.openxmlformats.org/markup-compatibility/2006">
        <mc:Choice xmlns:a14="http://schemas.microsoft.com/office/drawing/2010/main" Requires="a14">
          <p:sp>
            <p:nvSpPr>
              <p:cNvPr id="3" name="TextBox 2">
                <a:extLst>
                  <a:ext uri="{FF2B5EF4-FFF2-40B4-BE49-F238E27FC236}">
                    <a16:creationId xmlns:a16="http://schemas.microsoft.com/office/drawing/2014/main" id="{48C0A8BF-C88A-4C64-9A21-C940E73987D4}"/>
                  </a:ext>
                </a:extLst>
              </p:cNvPr>
              <p:cNvSpPr txBox="1"/>
              <p:nvPr/>
            </p:nvSpPr>
            <p:spPr>
              <a:xfrm>
                <a:off x="4734840" y="380765"/>
                <a:ext cx="4307955" cy="4381969"/>
              </a:xfrm>
              <a:prstGeom prst="rect">
                <a:avLst/>
              </a:prstGeom>
              <a:noFill/>
            </p:spPr>
            <p:txBody>
              <a:bodyPr wrap="square" rtlCol="0">
                <a:spAutoFit/>
              </a:bodyPr>
              <a:lstStyle/>
              <a:p>
                <a:pPr algn="just">
                  <a:lnSpc>
                    <a:spcPct val="150000"/>
                  </a:lnSpc>
                </a:pPr>
                <a:r>
                  <a:rPr lang="en-US" sz="1800" dirty="0"/>
                  <a:t>Kí </a:t>
                </a:r>
                <a:r>
                  <a:rPr lang="en-US" sz="1800" dirty="0" err="1"/>
                  <a:t>hiệu</a:t>
                </a:r>
                <a:r>
                  <a:rPr lang="en-US" sz="1800" dirty="0"/>
                  <a:t> </a:t>
                </a:r>
                <a14:m>
                  <m:oMath xmlns:m="http://schemas.openxmlformats.org/officeDocument/2006/math">
                    <m:r>
                      <a:rPr lang="en-US" sz="1800" i="1"/>
                      <m:t>𝐸</m:t>
                    </m:r>
                  </m:oMath>
                </a14:m>
                <a:r>
                  <a:rPr lang="en-US" sz="1800" dirty="0"/>
                  <a:t> </a:t>
                </a:r>
                <a:r>
                  <a:rPr lang="en-US" sz="1800" dirty="0" err="1"/>
                  <a:t>là</a:t>
                </a:r>
                <a:r>
                  <a:rPr lang="en-US" sz="1800" dirty="0"/>
                  <a:t> </a:t>
                </a:r>
                <a:r>
                  <a:rPr lang="en-US" sz="1800" dirty="0" err="1"/>
                  <a:t>biến</a:t>
                </a:r>
                <a:r>
                  <a:rPr lang="en-US" sz="1800" dirty="0"/>
                  <a:t> </a:t>
                </a:r>
                <a:r>
                  <a:rPr lang="en-US" sz="1800" dirty="0" err="1"/>
                  <a:t>cố</a:t>
                </a:r>
                <a:r>
                  <a:rPr lang="en-US" sz="1800" dirty="0"/>
                  <a:t>: "</a:t>
                </a:r>
                <a:r>
                  <a:rPr lang="en-US" sz="1800" dirty="0" err="1"/>
                  <a:t>Cây</a:t>
                </a:r>
                <a:r>
                  <a:rPr lang="en-US" sz="1800" dirty="0"/>
                  <a:t> con </a:t>
                </a:r>
                <a:r>
                  <a:rPr lang="en-US" sz="1800" dirty="0" err="1"/>
                  <a:t>có</a:t>
                </a:r>
                <a:r>
                  <a:rPr lang="en-US" sz="1800" dirty="0"/>
                  <a:t> </a:t>
                </a:r>
                <a:r>
                  <a:rPr lang="en-US" sz="1800" dirty="0" err="1"/>
                  <a:t>hạt</a:t>
                </a:r>
                <a:r>
                  <a:rPr lang="en-US" sz="1800" dirty="0"/>
                  <a:t> </a:t>
                </a:r>
                <a:r>
                  <a:rPr lang="en-US" sz="1800" dirty="0" err="1"/>
                  <a:t>màu</a:t>
                </a:r>
                <a:r>
                  <a:rPr lang="en-US" sz="1800" dirty="0"/>
                  <a:t> </a:t>
                </a:r>
                <a:r>
                  <a:rPr lang="en-US" sz="1800" dirty="0" err="1"/>
                  <a:t>vàng</a:t>
                </a:r>
                <a:r>
                  <a:rPr lang="en-US" sz="1800" dirty="0"/>
                  <a:t> </a:t>
                </a:r>
                <a:r>
                  <a:rPr lang="en-US" sz="1800" dirty="0" err="1"/>
                  <a:t>và</a:t>
                </a:r>
                <a:r>
                  <a:rPr lang="en-US" sz="1800" dirty="0"/>
                  <a:t> </a:t>
                </a:r>
                <a:r>
                  <a:rPr lang="en-US" sz="1800" dirty="0" err="1"/>
                  <a:t>trơn</a:t>
                </a:r>
                <a:r>
                  <a:rPr lang="en-US" sz="1800" dirty="0"/>
                  <a:t>".</a:t>
                </a:r>
              </a:p>
              <a:p>
                <a:pPr algn="just">
                  <a:lnSpc>
                    <a:spcPct val="150000"/>
                  </a:lnSpc>
                </a:pPr>
                <a:r>
                  <a:rPr lang="en-US" sz="1800" dirty="0" err="1"/>
                  <a:t>Cây</a:t>
                </a:r>
                <a:r>
                  <a:rPr lang="en-US" sz="1800" dirty="0"/>
                  <a:t> con </a:t>
                </a:r>
                <a:r>
                  <a:rPr lang="en-US" sz="1800" dirty="0" err="1"/>
                  <a:t>có</a:t>
                </a:r>
                <a:r>
                  <a:rPr lang="en-US" sz="1800" dirty="0"/>
                  <a:t> </a:t>
                </a:r>
                <a:r>
                  <a:rPr lang="en-US" sz="1800" dirty="0" err="1"/>
                  <a:t>hạt</a:t>
                </a:r>
                <a:r>
                  <a:rPr lang="en-US" sz="1800" dirty="0"/>
                  <a:t> </a:t>
                </a:r>
                <a:r>
                  <a:rPr lang="en-US" sz="1800" dirty="0" err="1"/>
                  <a:t>màu</a:t>
                </a:r>
                <a:r>
                  <a:rPr lang="en-US" sz="1800" dirty="0"/>
                  <a:t> </a:t>
                </a:r>
                <a:r>
                  <a:rPr lang="en-US" sz="1800" dirty="0" err="1"/>
                  <a:t>vàng</a:t>
                </a:r>
                <a:r>
                  <a:rPr lang="en-US" sz="1800" dirty="0"/>
                  <a:t> </a:t>
                </a:r>
                <a:r>
                  <a:rPr lang="en-US" sz="1800" dirty="0" err="1"/>
                  <a:t>và</a:t>
                </a:r>
                <a:r>
                  <a:rPr lang="en-US" sz="1800" dirty="0"/>
                  <a:t> </a:t>
                </a:r>
                <a:r>
                  <a:rPr lang="en-US" sz="1800" dirty="0" err="1"/>
                  <a:t>trơn</a:t>
                </a:r>
                <a:r>
                  <a:rPr lang="en-US" sz="1800" dirty="0"/>
                  <a:t> </a:t>
                </a:r>
                <a:r>
                  <a:rPr lang="en-US" sz="1800" dirty="0" err="1"/>
                  <a:t>khi</a:t>
                </a:r>
                <a:r>
                  <a:rPr lang="en-US" sz="1800" dirty="0"/>
                  <a:t> </a:t>
                </a:r>
                <a:r>
                  <a:rPr lang="en-US" sz="1800" dirty="0" err="1"/>
                  <a:t>và</a:t>
                </a:r>
                <a:r>
                  <a:rPr lang="en-US" sz="1800" dirty="0"/>
                  <a:t> </a:t>
                </a:r>
                <a:r>
                  <a:rPr lang="en-US" sz="1800" dirty="0" err="1"/>
                  <a:t>chỉ</a:t>
                </a:r>
                <a:r>
                  <a:rPr lang="en-US" sz="1800" dirty="0"/>
                  <a:t> </a:t>
                </a:r>
                <a:r>
                  <a:rPr lang="en-US" sz="1800" dirty="0" err="1"/>
                  <a:t>khi</a:t>
                </a:r>
                <a:r>
                  <a:rPr lang="en-US" sz="1800" dirty="0"/>
                  <a:t> </a:t>
                </a:r>
                <a:r>
                  <a:rPr lang="en-US" sz="1800" dirty="0" err="1"/>
                  <a:t>trong</a:t>
                </a:r>
                <a:r>
                  <a:rPr lang="en-US" sz="1800" dirty="0"/>
                  <a:t> </a:t>
                </a:r>
                <a:r>
                  <a:rPr lang="en-US" sz="1800" dirty="0" err="1"/>
                  <a:t>kiểu</a:t>
                </a:r>
                <a:r>
                  <a:rPr lang="en-US" sz="1800" dirty="0"/>
                  <a:t> gene </a:t>
                </a:r>
                <a:r>
                  <a:rPr lang="en-US" sz="1800" dirty="0" err="1"/>
                  <a:t>màu</a:t>
                </a:r>
                <a:r>
                  <a:rPr lang="en-US" sz="1800" dirty="0"/>
                  <a:t> </a:t>
                </a:r>
                <a:r>
                  <a:rPr lang="en-US" sz="1800" dirty="0" err="1"/>
                  <a:t>hạt</a:t>
                </a:r>
                <a:r>
                  <a:rPr lang="en-US" sz="1800" dirty="0"/>
                  <a:t> </a:t>
                </a:r>
                <a:r>
                  <a:rPr lang="en-US" sz="1800" dirty="0" err="1"/>
                  <a:t>có</a:t>
                </a:r>
                <a:r>
                  <a:rPr lang="en-US" sz="1800" dirty="0"/>
                  <a:t> </a:t>
                </a:r>
                <a:r>
                  <a:rPr lang="en-US" sz="1800" dirty="0" err="1"/>
                  <a:t>ít</a:t>
                </a:r>
                <a:r>
                  <a:rPr lang="en-US" sz="1800" dirty="0"/>
                  <a:t> </a:t>
                </a:r>
                <a:r>
                  <a:rPr lang="en-US" sz="1800" dirty="0" err="1"/>
                  <a:t>nhất</a:t>
                </a:r>
                <a:r>
                  <a:rPr lang="en-US" sz="1800" dirty="0"/>
                  <a:t> </a:t>
                </a:r>
                <a:r>
                  <a:rPr lang="en-US" sz="1800" dirty="0" err="1"/>
                  <a:t>một</a:t>
                </a:r>
                <a:r>
                  <a:rPr lang="en-US" sz="1800" dirty="0"/>
                  <a:t> gene </a:t>
                </a:r>
                <a:r>
                  <a:rPr lang="en-US" sz="1800" dirty="0" err="1"/>
                  <a:t>trội</a:t>
                </a:r>
                <a:r>
                  <a:rPr lang="en-US" sz="1800" dirty="0"/>
                  <a:t> </a:t>
                </a:r>
                <a14:m>
                  <m:oMath xmlns:m="http://schemas.openxmlformats.org/officeDocument/2006/math">
                    <m:r>
                      <m:rPr>
                        <m:sty m:val="p"/>
                      </m:rPr>
                      <a:rPr lang="en-US" sz="1800"/>
                      <m:t>A</m:t>
                    </m:r>
                  </m:oMath>
                </a14:m>
                <a:r>
                  <a:rPr lang="en-US" sz="1800" dirty="0"/>
                  <a:t> </a:t>
                </a:r>
                <a:r>
                  <a:rPr lang="en-US" sz="1800" dirty="0" err="1"/>
                  <a:t>và</a:t>
                </a:r>
                <a:r>
                  <a:rPr lang="en-US" sz="1800" dirty="0"/>
                  <a:t> </a:t>
                </a:r>
                <a:r>
                  <a:rPr lang="en-US" sz="1800" dirty="0" err="1"/>
                  <a:t>trong</a:t>
                </a:r>
                <a:r>
                  <a:rPr lang="en-US" sz="1800" dirty="0"/>
                  <a:t> </a:t>
                </a:r>
                <a:r>
                  <a:rPr lang="en-US" sz="1800" dirty="0" err="1"/>
                  <a:t>kiểu</a:t>
                </a:r>
                <a:r>
                  <a:rPr lang="en-US" sz="1800" dirty="0"/>
                  <a:t> gene </a:t>
                </a:r>
                <a:r>
                  <a:rPr lang="en-US" sz="1800" dirty="0" err="1"/>
                  <a:t>hình</a:t>
                </a:r>
                <a:r>
                  <a:rPr lang="en-US" sz="1800" dirty="0"/>
                  <a:t> </a:t>
                </a:r>
                <a:r>
                  <a:rPr lang="en-US" sz="1800" dirty="0" err="1"/>
                  <a:t>dạng</a:t>
                </a:r>
                <a:r>
                  <a:rPr lang="en-US" sz="1800" dirty="0"/>
                  <a:t> </a:t>
                </a:r>
                <a:r>
                  <a:rPr lang="en-US" sz="1800" dirty="0" err="1"/>
                  <a:t>hạt</a:t>
                </a:r>
                <a:r>
                  <a:rPr lang="en-US" sz="1800" dirty="0"/>
                  <a:t> </a:t>
                </a:r>
                <a:r>
                  <a:rPr lang="en-US" sz="1800" dirty="0" err="1"/>
                  <a:t>có</a:t>
                </a:r>
                <a:r>
                  <a:rPr lang="en-US" sz="1800" dirty="0"/>
                  <a:t> </a:t>
                </a:r>
                <a:r>
                  <a:rPr lang="en-US" sz="1800" dirty="0" err="1"/>
                  <a:t>ít</a:t>
                </a:r>
                <a:r>
                  <a:rPr lang="en-US" sz="1800" dirty="0"/>
                  <a:t> </a:t>
                </a:r>
                <a:r>
                  <a:rPr lang="en-US" sz="1800" dirty="0" err="1"/>
                  <a:t>nhất</a:t>
                </a:r>
                <a:r>
                  <a:rPr lang="en-US" sz="1800" dirty="0"/>
                  <a:t> </a:t>
                </a:r>
                <a:r>
                  <a:rPr lang="en-US" sz="1800" dirty="0" err="1"/>
                  <a:t>một</a:t>
                </a:r>
                <a:r>
                  <a:rPr lang="en-US" sz="1800" dirty="0"/>
                  <a:t> gene </a:t>
                </a:r>
                <a:r>
                  <a:rPr lang="en-US" sz="1800" dirty="0" err="1"/>
                  <a:t>trội</a:t>
                </a:r>
                <a:r>
                  <a:rPr lang="en-US" sz="1800" dirty="0"/>
                  <a:t> </a:t>
                </a:r>
                <a14:m>
                  <m:oMath xmlns:m="http://schemas.openxmlformats.org/officeDocument/2006/math">
                    <m:r>
                      <m:rPr>
                        <m:sty m:val="p"/>
                      </m:rPr>
                      <a:rPr lang="en-US" sz="1800"/>
                      <m:t>B</m:t>
                    </m:r>
                  </m:oMath>
                </a14:m>
                <a:r>
                  <a:rPr lang="en-US" sz="1800" dirty="0"/>
                  <a:t>.</a:t>
                </a:r>
              </a:p>
              <a:p>
                <a:pPr algn="just">
                  <a:lnSpc>
                    <a:spcPct val="150000"/>
                  </a:lnSpc>
                </a:pPr>
                <a:r>
                  <a:rPr lang="en-US" sz="1800" dirty="0"/>
                  <a:t>Do </a:t>
                </a:r>
                <a:r>
                  <a:rPr lang="en-US" sz="1800" dirty="0" err="1"/>
                  <a:t>đó</a:t>
                </a:r>
                <a:r>
                  <a:rPr lang="en-US" sz="1800" dirty="0"/>
                  <a:t> </a:t>
                </a:r>
                <a14:m>
                  <m:oMath xmlns:m="http://schemas.openxmlformats.org/officeDocument/2006/math">
                    <m:r>
                      <a:rPr lang="en-US" sz="1800" i="1"/>
                      <m:t>𝐸</m:t>
                    </m:r>
                    <m:r>
                      <a:rPr lang="en-US" sz="1800"/>
                      <m:t>={(</m:t>
                    </m:r>
                    <m:r>
                      <m:rPr>
                        <m:sty m:val="p"/>
                      </m:rPr>
                      <a:rPr lang="en-US" sz="1800"/>
                      <m:t>AA</m:t>
                    </m:r>
                    <m:r>
                      <a:rPr lang="en-US" sz="1800"/>
                      <m:t>,</m:t>
                    </m:r>
                    <m:r>
                      <m:rPr>
                        <m:sty m:val="p"/>
                      </m:rPr>
                      <a:rPr lang="en-US" sz="1800"/>
                      <m:t>BB</m:t>
                    </m:r>
                    <m:r>
                      <a:rPr lang="en-US" sz="1800"/>
                      <m:t>);(</m:t>
                    </m:r>
                    <m:r>
                      <m:rPr>
                        <m:sty m:val="p"/>
                      </m:rPr>
                      <a:rPr lang="en-US" sz="1800"/>
                      <m:t>AA</m:t>
                    </m:r>
                    <m:r>
                      <a:rPr lang="en-US" sz="1800"/>
                      <m:t>,</m:t>
                    </m:r>
                    <m:r>
                      <m:rPr>
                        <m:sty m:val="p"/>
                      </m:rPr>
                      <a:rPr lang="en-US" sz="1800"/>
                      <m:t>Bb</m:t>
                    </m:r>
                    <m:r>
                      <a:rPr lang="en-US" sz="1800"/>
                      <m:t>);(</m:t>
                    </m:r>
                    <m:r>
                      <m:rPr>
                        <m:sty m:val="p"/>
                      </m:rPr>
                      <a:rPr lang="en-US" sz="1800"/>
                      <m:t>AA</m:t>
                    </m:r>
                    <m:r>
                      <a:rPr lang="en-US" sz="1800"/>
                      <m:t>,</m:t>
                    </m:r>
                    <m:r>
                      <m:rPr>
                        <m:sty m:val="p"/>
                      </m:rPr>
                      <a:rPr lang="en-US" sz="1800"/>
                      <m:t>bB</m:t>
                    </m:r>
                    <m:r>
                      <a:rPr lang="en-US" sz="1800"/>
                      <m:t>);</m:t>
                    </m:r>
                  </m:oMath>
                </a14:m>
                <a:endParaRPr lang="en-US" sz="1800" dirty="0"/>
              </a:p>
              <a:p>
                <a:pPr algn="just">
                  <a:lnSpc>
                    <a:spcPct val="150000"/>
                  </a:lnSpc>
                </a:pPr>
                <a14:m>
                  <m:oMath xmlns:m="http://schemas.openxmlformats.org/officeDocument/2006/math">
                    <m:r>
                      <a:rPr lang="en-US" sz="1800"/>
                      <m:t>(</m:t>
                    </m:r>
                    <m:r>
                      <m:rPr>
                        <m:sty m:val="p"/>
                      </m:rPr>
                      <a:rPr lang="en-US" sz="1800"/>
                      <m:t>Aa</m:t>
                    </m:r>
                    <m:r>
                      <a:rPr lang="en-US" sz="1800"/>
                      <m:t>,</m:t>
                    </m:r>
                    <m:r>
                      <m:rPr>
                        <m:sty m:val="p"/>
                      </m:rPr>
                      <a:rPr lang="en-US" sz="1800"/>
                      <m:t>BB</m:t>
                    </m:r>
                    <m:r>
                      <a:rPr lang="en-US" sz="1800"/>
                      <m:t>);(</m:t>
                    </m:r>
                    <m:r>
                      <m:rPr>
                        <m:sty m:val="p"/>
                      </m:rPr>
                      <a:rPr lang="en-US" sz="1800"/>
                      <m:t>Aa</m:t>
                    </m:r>
                    <m:r>
                      <a:rPr lang="en-US" sz="1800"/>
                      <m:t>,</m:t>
                    </m:r>
                    <m:r>
                      <m:rPr>
                        <m:sty m:val="p"/>
                      </m:rPr>
                      <a:rPr lang="en-US" sz="1800"/>
                      <m:t>Bb</m:t>
                    </m:r>
                    <m:r>
                      <a:rPr lang="en-US" sz="1800"/>
                      <m:t>);(</m:t>
                    </m:r>
                    <m:r>
                      <m:rPr>
                        <m:sty m:val="p"/>
                      </m:rPr>
                      <a:rPr lang="en-US" sz="1800"/>
                      <m:t>Aa</m:t>
                    </m:r>
                    <m:r>
                      <a:rPr lang="en-US" sz="1800"/>
                      <m:t>,</m:t>
                    </m:r>
                    <m:r>
                      <m:rPr>
                        <m:sty m:val="p"/>
                      </m:rPr>
                      <a:rPr lang="en-US" sz="1800"/>
                      <m:t>bB</m:t>
                    </m:r>
                    <m:r>
                      <a:rPr lang="en-US" sz="1800"/>
                      <m:t>);(</m:t>
                    </m:r>
                    <m:r>
                      <m:rPr>
                        <m:sty m:val="p"/>
                      </m:rPr>
                      <a:rPr lang="en-US" sz="1800"/>
                      <m:t>aA</m:t>
                    </m:r>
                    <m:r>
                      <a:rPr lang="en-US" sz="1800"/>
                      <m:t>,</m:t>
                    </m:r>
                    <m:r>
                      <m:rPr>
                        <m:sty m:val="p"/>
                      </m:rPr>
                      <a:rPr lang="en-US" sz="1800"/>
                      <m:t>BB</m:t>
                    </m:r>
                    <m:r>
                      <a:rPr lang="en-US" sz="1800"/>
                      <m:t>)</m:t>
                    </m:r>
                  </m:oMath>
                </a14:m>
                <a:r>
                  <a:rPr lang="en-US" sz="1800" dirty="0"/>
                  <a:t>; </a:t>
                </a:r>
                <a14:m>
                  <m:oMath xmlns:m="http://schemas.openxmlformats.org/officeDocument/2006/math">
                    <m:r>
                      <a:rPr lang="en-US" sz="1800"/>
                      <m:t>(</m:t>
                    </m:r>
                    <m:r>
                      <m:rPr>
                        <m:sty m:val="p"/>
                      </m:rPr>
                      <a:rPr lang="en-US" sz="1800"/>
                      <m:t>aA</m:t>
                    </m:r>
                    <m:r>
                      <a:rPr lang="en-US" sz="1800"/>
                      <m:t>,</m:t>
                    </m:r>
                    <m:r>
                      <m:rPr>
                        <m:sty m:val="p"/>
                      </m:rPr>
                      <a:rPr lang="en-US" sz="1800"/>
                      <m:t>Bb</m:t>
                    </m:r>
                    <m:r>
                      <a:rPr lang="en-US" sz="1800"/>
                      <m:t>);(</m:t>
                    </m:r>
                    <m:r>
                      <m:rPr>
                        <m:sty m:val="p"/>
                      </m:rPr>
                      <a:rPr lang="en-US" sz="1800"/>
                      <m:t>aA</m:t>
                    </m:r>
                    <m:r>
                      <a:rPr lang="en-US" sz="1800"/>
                      <m:t>,</m:t>
                    </m:r>
                    <m:r>
                      <m:rPr>
                        <m:sty m:val="p"/>
                      </m:rPr>
                      <a:rPr lang="en-US" sz="1800"/>
                      <m:t>bB</m:t>
                    </m:r>
                    <m:r>
                      <a:rPr lang="en-US" sz="1800"/>
                      <m:t>)}</m:t>
                    </m:r>
                  </m:oMath>
                </a14:m>
                <a:endParaRPr lang="en-US" sz="1800" dirty="0"/>
              </a:p>
              <a:p>
                <a:pPr algn="just">
                  <a:lnSpc>
                    <a:spcPct val="150000"/>
                  </a:lnSpc>
                </a:pPr>
                <a:r>
                  <a:rPr lang="en-US" sz="1800" dirty="0" err="1"/>
                  <a:t>Vậy</a:t>
                </a:r>
                <a:r>
                  <a:rPr lang="en-US" sz="1800" dirty="0"/>
                  <a:t> </a:t>
                </a:r>
                <a14:m>
                  <m:oMath xmlns:m="http://schemas.openxmlformats.org/officeDocument/2006/math">
                    <m:r>
                      <a:rPr lang="en-US" sz="1800" i="1"/>
                      <m:t>𝑃</m:t>
                    </m:r>
                    <m:r>
                      <a:rPr lang="en-US" sz="1800"/>
                      <m:t>(</m:t>
                    </m:r>
                    <m:r>
                      <a:rPr lang="en-US" sz="1800" i="1"/>
                      <m:t>𝐸</m:t>
                    </m:r>
                    <m:r>
                      <a:rPr lang="en-US" sz="1800"/>
                      <m:t>)=</m:t>
                    </m:r>
                    <m:f>
                      <m:fPr>
                        <m:ctrlPr>
                          <a:rPr lang="en-US" sz="1800" i="1"/>
                        </m:ctrlPr>
                      </m:fPr>
                      <m:num>
                        <m:r>
                          <a:rPr lang="en-US" sz="1800"/>
                          <m:t>9</m:t>
                        </m:r>
                      </m:num>
                      <m:den>
                        <m:r>
                          <a:rPr lang="en-US" sz="1800"/>
                          <m:t>16</m:t>
                        </m:r>
                      </m:den>
                    </m:f>
                  </m:oMath>
                </a14:m>
                <a:r>
                  <a:rPr lang="en-US" sz="1800" dirty="0"/>
                  <a:t>.</a:t>
                </a:r>
              </a:p>
            </p:txBody>
          </p:sp>
        </mc:Choice>
        <mc:Fallback>
          <p:sp>
            <p:nvSpPr>
              <p:cNvPr id="3" name="TextBox 2">
                <a:extLst>
                  <a:ext uri="{FF2B5EF4-FFF2-40B4-BE49-F238E27FC236}">
                    <a16:creationId xmlns:a16="http://schemas.microsoft.com/office/drawing/2014/main" id="{48C0A8BF-C88A-4C64-9A21-C940E73987D4}"/>
                  </a:ext>
                </a:extLst>
              </p:cNvPr>
              <p:cNvSpPr txBox="1">
                <a:spLocks noRot="1" noChangeAspect="1" noMove="1" noResize="1" noEditPoints="1" noAdjustHandles="1" noChangeArrowheads="1" noChangeShapeType="1" noTextEdit="1"/>
              </p:cNvSpPr>
              <p:nvPr/>
            </p:nvSpPr>
            <p:spPr>
              <a:xfrm>
                <a:off x="4734840" y="380765"/>
                <a:ext cx="4307955" cy="4381969"/>
              </a:xfrm>
              <a:prstGeom prst="rect">
                <a:avLst/>
              </a:prstGeom>
              <a:blipFill>
                <a:blip r:embed="rId3"/>
                <a:stretch>
                  <a:fillRect l="-1275" r="-1275"/>
                </a:stretch>
              </a:blipFill>
            </p:spPr>
            <p:txBody>
              <a:bodyPr/>
              <a:lstStyle/>
              <a:p>
                <a:r>
                  <a:rPr lang="en-US">
                    <a:noFill/>
                  </a:rPr>
                  <a:t> </a:t>
                </a:r>
              </a:p>
            </p:txBody>
          </p:sp>
        </mc:Fallback>
      </mc:AlternateContent>
    </p:spTree>
    <p:extLst>
      <p:ext uri="{BB962C8B-B14F-4D97-AF65-F5344CB8AC3E}">
        <p14:creationId xmlns:p14="http://schemas.microsoft.com/office/powerpoint/2010/main" val="3096400761"/>
      </p:ext>
    </p:extLst>
  </p:cSld>
  <p:clrMapOvr>
    <a:masterClrMapping/>
  </p:clrMapOvr>
  <mc:AlternateContent xmlns:mc="http://schemas.openxmlformats.org/markup-compatibility/2006">
    <mc:Choice xmlns:p159="http://schemas.microsoft.com/office/powerpoint/2015/09/main" Requires="p159">
      <p:transition spd="med">
        <p159:morph option="byChar"/>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4582"/>
        <p:cNvGrpSpPr/>
        <p:nvPr/>
      </p:nvGrpSpPr>
      <p:grpSpPr>
        <a:xfrm>
          <a:off x="0" y="0"/>
          <a:ext cx="0" cy="0"/>
          <a:chOff x="0" y="0"/>
          <a:chExt cx="0" cy="0"/>
        </a:xfrm>
      </p:grpSpPr>
      <p:sp>
        <p:nvSpPr>
          <p:cNvPr id="51" name="Google Shape;14388;p54">
            <a:extLst>
              <a:ext uri="{FF2B5EF4-FFF2-40B4-BE49-F238E27FC236}">
                <a16:creationId xmlns:a16="http://schemas.microsoft.com/office/drawing/2014/main" id="{1DDB49F8-5398-4ED1-A1B9-D5E2A28998B9}"/>
              </a:ext>
            </a:extLst>
          </p:cNvPr>
          <p:cNvSpPr txBox="1">
            <a:spLocks noGrp="1"/>
          </p:cNvSpPr>
          <p:nvPr>
            <p:ph type="title"/>
          </p:nvPr>
        </p:nvSpPr>
        <p:spPr>
          <a:xfrm>
            <a:off x="720000" y="445025"/>
            <a:ext cx="7704000" cy="572700"/>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800" b="1" dirty="0">
                <a:latin typeface="+mn-lt"/>
              </a:rPr>
              <a:t>HƯỚNG DẪN VỀ NHÀ</a:t>
            </a:r>
            <a:endParaRPr sz="2800" b="1" dirty="0">
              <a:latin typeface="+mn-lt"/>
            </a:endParaRPr>
          </a:p>
        </p:txBody>
      </p:sp>
      <p:sp>
        <p:nvSpPr>
          <p:cNvPr id="54" name="TextBox 53">
            <a:extLst>
              <a:ext uri="{FF2B5EF4-FFF2-40B4-BE49-F238E27FC236}">
                <a16:creationId xmlns:a16="http://schemas.microsoft.com/office/drawing/2014/main" id="{526DA133-1726-4174-8844-7D95059018AE}"/>
              </a:ext>
            </a:extLst>
          </p:cNvPr>
          <p:cNvSpPr txBox="1"/>
          <p:nvPr/>
        </p:nvSpPr>
        <p:spPr>
          <a:xfrm>
            <a:off x="857786" y="1495992"/>
            <a:ext cx="8060745" cy="2522550"/>
          </a:xfrm>
          <a:prstGeom prst="rect">
            <a:avLst/>
          </a:prstGeom>
          <a:noFill/>
        </p:spPr>
        <p:txBody>
          <a:bodyPr wrap="square">
            <a:spAutoFit/>
          </a:bodyPr>
          <a:lstStyle/>
          <a:p>
            <a:pPr marL="342900" marR="0" lvl="0" indent="-342900" algn="just">
              <a:lnSpc>
                <a:spcPct val="150000"/>
              </a:lnSpc>
              <a:spcBef>
                <a:spcPts val="600"/>
              </a:spcBef>
              <a:spcAft>
                <a:spcPts val="600"/>
              </a:spcAft>
              <a:buFont typeface="Symbol" panose="05050102010706020507" pitchFamily="18" charset="2"/>
              <a:buChar char=""/>
            </a:pPr>
            <a:r>
              <a:rPr lang="pt-BR" sz="2200" dirty="0">
                <a:effectLst/>
                <a:latin typeface="+mn-lt"/>
                <a:ea typeface="Calibri" panose="020F0502020204030204" pitchFamily="34" charset="0"/>
                <a:cs typeface="Times New Roman" panose="02020603050405020304" pitchFamily="18" charset="0"/>
              </a:rPr>
              <a:t>Ghi nhớ kiến thức trong bài. </a:t>
            </a:r>
            <a:endParaRPr lang="en-US" sz="2200" dirty="0">
              <a:effectLst/>
              <a:latin typeface="+mn-lt"/>
              <a:ea typeface="Calibri" panose="020F0502020204030204" pitchFamily="34" charset="0"/>
              <a:cs typeface="Times New Roman" panose="02020603050405020304" pitchFamily="18" charset="0"/>
            </a:endParaRPr>
          </a:p>
          <a:p>
            <a:pPr marL="342900" marR="0" lvl="0" indent="-342900" algn="just">
              <a:lnSpc>
                <a:spcPct val="150000"/>
              </a:lnSpc>
              <a:spcBef>
                <a:spcPts val="600"/>
              </a:spcBef>
              <a:spcAft>
                <a:spcPts val="600"/>
              </a:spcAft>
              <a:buFont typeface="Symbol" panose="05050102010706020507" pitchFamily="18" charset="2"/>
              <a:buChar char=""/>
            </a:pPr>
            <a:r>
              <a:rPr lang="pt-BR" sz="2200" dirty="0">
                <a:effectLst/>
                <a:latin typeface="+mn-lt"/>
                <a:ea typeface="Calibri" panose="020F0502020204030204" pitchFamily="34" charset="0"/>
                <a:cs typeface="Times New Roman" panose="02020603050405020304" pitchFamily="18" charset="0"/>
              </a:rPr>
              <a:t>Hoàn thành các bài tập trong SBT</a:t>
            </a:r>
            <a:endParaRPr lang="en-US" sz="2200" dirty="0">
              <a:effectLst/>
              <a:latin typeface="+mn-lt"/>
              <a:ea typeface="Calibri" panose="020F0502020204030204" pitchFamily="34" charset="0"/>
              <a:cs typeface="Times New Roman" panose="02020603050405020304" pitchFamily="18" charset="0"/>
            </a:endParaRPr>
          </a:p>
          <a:p>
            <a:pPr marL="342900" marR="0" lvl="0" indent="-342900" algn="just">
              <a:lnSpc>
                <a:spcPct val="150000"/>
              </a:lnSpc>
              <a:spcBef>
                <a:spcPts val="600"/>
              </a:spcBef>
              <a:spcAft>
                <a:spcPts val="600"/>
              </a:spcAft>
              <a:buFont typeface="Symbol" panose="05050102010706020507" pitchFamily="18" charset="2"/>
              <a:buChar char=""/>
            </a:pPr>
            <a:r>
              <a:rPr lang="en-US" sz="2200" dirty="0" err="1">
                <a:effectLst/>
                <a:latin typeface="+mn-lt"/>
                <a:ea typeface="Calibri" panose="020F0502020204030204" pitchFamily="34" charset="0"/>
                <a:cs typeface="Times New Roman" panose="02020603050405020304" pitchFamily="18" charset="0"/>
              </a:rPr>
              <a:t>Chuẩn</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bị</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bài</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tập</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cuối</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chương</a:t>
            </a:r>
            <a:r>
              <a:rPr lang="en-US" sz="2200" dirty="0">
                <a:effectLst/>
                <a:latin typeface="+mn-lt"/>
                <a:ea typeface="Calibri" panose="020F0502020204030204" pitchFamily="34" charset="0"/>
                <a:cs typeface="Times New Roman" panose="02020603050405020304" pitchFamily="18" charset="0"/>
              </a:rPr>
              <a:t> IX.</a:t>
            </a:r>
          </a:p>
          <a:p>
            <a:pPr marL="342900" marR="0" lvl="0" indent="-342900" algn="just">
              <a:lnSpc>
                <a:spcPct val="150000"/>
              </a:lnSpc>
              <a:spcBef>
                <a:spcPts val="600"/>
              </a:spcBef>
              <a:spcAft>
                <a:spcPts val="600"/>
              </a:spcAft>
              <a:buFont typeface="Symbol" panose="05050102010706020507" pitchFamily="18" charset="2"/>
              <a:buChar char=""/>
            </a:pPr>
            <a:r>
              <a:rPr lang="en-US" sz="2200" dirty="0" err="1">
                <a:effectLst/>
                <a:latin typeface="+mn-lt"/>
                <a:ea typeface="Calibri" panose="020F0502020204030204" pitchFamily="34" charset="0"/>
                <a:cs typeface="Times New Roman" panose="02020603050405020304" pitchFamily="18" charset="0"/>
              </a:rPr>
              <a:t>Mỗi</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nhóm</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vẽ</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sơ</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đồ</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tổng</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kết</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các</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kiến</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thức</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của</a:t>
            </a:r>
            <a:r>
              <a:rPr lang="en-US" sz="2200" dirty="0">
                <a:effectLst/>
                <a:latin typeface="+mn-lt"/>
                <a:ea typeface="Calibri" panose="020F0502020204030204" pitchFamily="34" charset="0"/>
                <a:cs typeface="Times New Roman" panose="02020603050405020304" pitchFamily="18" charset="0"/>
              </a:rPr>
              <a:t> </a:t>
            </a:r>
            <a:r>
              <a:rPr lang="en-US" sz="2200" dirty="0" err="1">
                <a:effectLst/>
                <a:latin typeface="+mn-lt"/>
                <a:ea typeface="Calibri" panose="020F0502020204030204" pitchFamily="34" charset="0"/>
                <a:cs typeface="Times New Roman" panose="02020603050405020304" pitchFamily="18" charset="0"/>
              </a:rPr>
              <a:t>chương</a:t>
            </a:r>
            <a:r>
              <a:rPr lang="en-US" sz="2200" dirty="0">
                <a:effectLst/>
                <a:latin typeface="+mn-lt"/>
                <a:ea typeface="Calibri" panose="020F0502020204030204" pitchFamily="34" charset="0"/>
                <a:cs typeface="Times New Roman" panose="02020603050405020304" pitchFamily="18" charset="0"/>
              </a:rPr>
              <a:t> IX. </a:t>
            </a:r>
          </a:p>
        </p:txBody>
      </p:sp>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randombar(horizontal)">
                                      <p:cBhvr>
                                        <p:cTn id="7" dur="500"/>
                                        <p:tgtEl>
                                          <p:spTgt spid="51"/>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54">
                                            <p:txEl>
                                              <p:pRg st="0" end="0"/>
                                            </p:txEl>
                                          </p:spTgt>
                                        </p:tgtEl>
                                        <p:attrNameLst>
                                          <p:attrName>style.visibility</p:attrName>
                                        </p:attrNameLst>
                                      </p:cBhvr>
                                      <p:to>
                                        <p:strVal val="visible"/>
                                      </p:to>
                                    </p:set>
                                    <p:anim calcmode="lin" valueType="num">
                                      <p:cBhvr additive="base">
                                        <p:cTn id="11"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4">
                                            <p:txEl>
                                              <p:pRg st="1" end="1"/>
                                            </p:txEl>
                                          </p:spTgt>
                                        </p:tgtEl>
                                        <p:attrNameLst>
                                          <p:attrName>style.visibility</p:attrName>
                                        </p:attrNameLst>
                                      </p:cBhvr>
                                      <p:to>
                                        <p:strVal val="visible"/>
                                      </p:to>
                                    </p:set>
                                    <p:anim calcmode="lin" valueType="num">
                                      <p:cBhvr additive="base">
                                        <p:cTn id="17" dur="500" fill="hold"/>
                                        <p:tgtEl>
                                          <p:spTgt spid="5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54">
                                            <p:txEl>
                                              <p:pRg st="2" end="2"/>
                                            </p:txEl>
                                          </p:spTgt>
                                        </p:tgtEl>
                                        <p:attrNameLst>
                                          <p:attrName>style.visibility</p:attrName>
                                        </p:attrNameLst>
                                      </p:cBhvr>
                                      <p:to>
                                        <p:strVal val="visible"/>
                                      </p:to>
                                    </p:set>
                                    <p:anim calcmode="lin" valueType="num">
                                      <p:cBhvr additive="base">
                                        <p:cTn id="23" dur="500" fill="hold"/>
                                        <p:tgtEl>
                                          <p:spTgt spid="5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4">
                                            <p:txEl>
                                              <p:pRg st="3" end="3"/>
                                            </p:txEl>
                                          </p:spTgt>
                                        </p:tgtEl>
                                        <p:attrNameLst>
                                          <p:attrName>style.visibility</p:attrName>
                                        </p:attrNameLst>
                                      </p:cBhvr>
                                      <p:to>
                                        <p:strVal val="visible"/>
                                      </p:to>
                                    </p:set>
                                    <p:anim calcmode="lin" valueType="num">
                                      <p:cBhvr additive="base">
                                        <p:cTn id="29" dur="500" fill="hold"/>
                                        <p:tgtEl>
                                          <p:spTgt spid="54">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54">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4" grpId="0"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4776"/>
        <p:cNvGrpSpPr/>
        <p:nvPr/>
      </p:nvGrpSpPr>
      <p:grpSpPr>
        <a:xfrm>
          <a:off x="0" y="0"/>
          <a:ext cx="0" cy="0"/>
          <a:chOff x="0" y="0"/>
          <a:chExt cx="0" cy="0"/>
        </a:xfrm>
      </p:grpSpPr>
      <p:pic>
        <p:nvPicPr>
          <p:cNvPr id="8" name="Picture 7">
            <a:extLst>
              <a:ext uri="{FF2B5EF4-FFF2-40B4-BE49-F238E27FC236}">
                <a16:creationId xmlns:a16="http://schemas.microsoft.com/office/drawing/2014/main" id="{9B5D46DC-A0DE-4A51-8D8E-050F08833ADA}"/>
              </a:ext>
            </a:extLst>
          </p:cNvPr>
          <p:cNvPicPr>
            <a:picLocks noChangeAspect="1"/>
          </p:cNvPicPr>
          <p:nvPr/>
        </p:nvPicPr>
        <p:blipFill>
          <a:blip r:embed="rId3"/>
          <a:stretch>
            <a:fillRect/>
          </a:stretch>
        </p:blipFill>
        <p:spPr>
          <a:xfrm>
            <a:off x="1936517" y="3773074"/>
            <a:ext cx="5080653" cy="628650"/>
          </a:xfrm>
          <a:prstGeom prst="rect">
            <a:avLst/>
          </a:prstGeom>
        </p:spPr>
      </p:pic>
      <p:sp>
        <p:nvSpPr>
          <p:cNvPr id="66" name="TextBox 65">
            <a:extLst>
              <a:ext uri="{FF2B5EF4-FFF2-40B4-BE49-F238E27FC236}">
                <a16:creationId xmlns:a16="http://schemas.microsoft.com/office/drawing/2014/main" id="{79E5C567-18CE-4799-B24D-C0106A7C6CC3}"/>
              </a:ext>
            </a:extLst>
          </p:cNvPr>
          <p:cNvSpPr txBox="1"/>
          <p:nvPr/>
        </p:nvSpPr>
        <p:spPr>
          <a:xfrm>
            <a:off x="655914" y="1328452"/>
            <a:ext cx="8060745" cy="1805559"/>
          </a:xfrm>
          <a:prstGeom prst="rect">
            <a:avLst/>
          </a:prstGeom>
          <a:noFill/>
        </p:spPr>
        <p:txBody>
          <a:bodyPr wrap="square">
            <a:spAutoFit/>
          </a:bodyPr>
          <a:lstStyle/>
          <a:p>
            <a:pPr marR="0" lvl="0" algn="ctr">
              <a:lnSpc>
                <a:spcPct val="150000"/>
              </a:lnSpc>
              <a:spcBef>
                <a:spcPts val="600"/>
              </a:spcBef>
              <a:spcAft>
                <a:spcPts val="600"/>
              </a:spcAft>
            </a:pPr>
            <a:r>
              <a:rPr lang="en-US" sz="3600" b="1" dirty="0">
                <a:solidFill>
                  <a:schemeClr val="accent4">
                    <a:lumMod val="50000"/>
                  </a:schemeClr>
                </a:solidFill>
                <a:effectLst/>
                <a:latin typeface="+mn-lt"/>
                <a:ea typeface="Calibri" panose="020F0502020204030204" pitchFamily="34" charset="0"/>
                <a:cs typeface="Times New Roman" panose="02020603050405020304" pitchFamily="18" charset="0"/>
              </a:rPr>
              <a:t>HẸN GẶP LẠI CÁC EM </a:t>
            </a:r>
          </a:p>
          <a:p>
            <a:pPr marR="0" lvl="0" algn="ctr">
              <a:lnSpc>
                <a:spcPct val="150000"/>
              </a:lnSpc>
              <a:spcBef>
                <a:spcPts val="600"/>
              </a:spcBef>
              <a:spcAft>
                <a:spcPts val="600"/>
              </a:spcAft>
            </a:pPr>
            <a:r>
              <a:rPr lang="en-US" sz="3600" b="1" dirty="0">
                <a:solidFill>
                  <a:schemeClr val="accent4">
                    <a:lumMod val="50000"/>
                  </a:schemeClr>
                </a:solidFill>
                <a:effectLst/>
                <a:latin typeface="+mn-lt"/>
                <a:ea typeface="Calibri" panose="020F0502020204030204" pitchFamily="34" charset="0"/>
                <a:cs typeface="Times New Roman" panose="02020603050405020304" pitchFamily="18" charset="0"/>
              </a:rPr>
              <a:t>Ở TIẾT HỌC SAU!</a:t>
            </a:r>
          </a:p>
        </p:txBody>
      </p:sp>
      <p:grpSp>
        <p:nvGrpSpPr>
          <p:cNvPr id="14796" name="Google Shape;14796;p66"/>
          <p:cNvGrpSpPr/>
          <p:nvPr/>
        </p:nvGrpSpPr>
        <p:grpSpPr>
          <a:xfrm>
            <a:off x="55842" y="2567883"/>
            <a:ext cx="2063068" cy="1816451"/>
            <a:chOff x="721749" y="1866026"/>
            <a:chExt cx="2063068" cy="1816451"/>
          </a:xfrm>
        </p:grpSpPr>
        <p:sp>
          <p:nvSpPr>
            <p:cNvPr id="14797" name="Google Shape;14797;p66"/>
            <p:cNvSpPr/>
            <p:nvPr/>
          </p:nvSpPr>
          <p:spPr>
            <a:xfrm>
              <a:off x="1095881" y="2780150"/>
              <a:ext cx="793014" cy="895574"/>
            </a:xfrm>
            <a:custGeom>
              <a:avLst/>
              <a:gdLst/>
              <a:ahLst/>
              <a:cxnLst/>
              <a:rect l="l" t="t" r="r" b="b"/>
              <a:pathLst>
                <a:path w="13856" h="15648" extrusionOk="0">
                  <a:moveTo>
                    <a:pt x="11330" y="0"/>
                  </a:moveTo>
                  <a:lnTo>
                    <a:pt x="0" y="15062"/>
                  </a:lnTo>
                  <a:cubicBezTo>
                    <a:pt x="526" y="15458"/>
                    <a:pt x="1148" y="15648"/>
                    <a:pt x="1780" y="15648"/>
                  </a:cubicBezTo>
                  <a:cubicBezTo>
                    <a:pt x="2826" y="15648"/>
                    <a:pt x="3902" y="15129"/>
                    <a:pt x="4626" y="14168"/>
                  </a:cubicBezTo>
                  <a:lnTo>
                    <a:pt x="13856" y="1900"/>
                  </a:lnTo>
                  <a:lnTo>
                    <a:pt x="113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6"/>
            <p:cNvSpPr/>
            <p:nvPr/>
          </p:nvSpPr>
          <p:spPr>
            <a:xfrm>
              <a:off x="1088784" y="2773396"/>
              <a:ext cx="807150" cy="909081"/>
            </a:xfrm>
            <a:custGeom>
              <a:avLst/>
              <a:gdLst/>
              <a:ahLst/>
              <a:cxnLst/>
              <a:rect l="l" t="t" r="r" b="b"/>
              <a:pathLst>
                <a:path w="14103" h="15884" extrusionOk="0">
                  <a:moveTo>
                    <a:pt x="11477" y="275"/>
                  </a:moveTo>
                  <a:lnTo>
                    <a:pt x="13823" y="2040"/>
                  </a:lnTo>
                  <a:lnTo>
                    <a:pt x="4661" y="14219"/>
                  </a:lnTo>
                  <a:cubicBezTo>
                    <a:pt x="3961" y="15148"/>
                    <a:pt x="2917" y="15652"/>
                    <a:pt x="1905" y="15652"/>
                  </a:cubicBezTo>
                  <a:cubicBezTo>
                    <a:pt x="1335" y="15652"/>
                    <a:pt x="775" y="15492"/>
                    <a:pt x="291" y="15158"/>
                  </a:cubicBezTo>
                  <a:lnTo>
                    <a:pt x="11477" y="275"/>
                  </a:lnTo>
                  <a:close/>
                  <a:moveTo>
                    <a:pt x="11453" y="1"/>
                  </a:moveTo>
                  <a:cubicBezTo>
                    <a:pt x="11419" y="1"/>
                    <a:pt x="11384" y="18"/>
                    <a:pt x="11365" y="51"/>
                  </a:cubicBezTo>
                  <a:lnTo>
                    <a:pt x="35" y="15113"/>
                  </a:lnTo>
                  <a:cubicBezTo>
                    <a:pt x="13" y="15136"/>
                    <a:pt x="1" y="15169"/>
                    <a:pt x="13" y="15203"/>
                  </a:cubicBezTo>
                  <a:cubicBezTo>
                    <a:pt x="13" y="15225"/>
                    <a:pt x="35" y="15258"/>
                    <a:pt x="57" y="15270"/>
                  </a:cubicBezTo>
                  <a:cubicBezTo>
                    <a:pt x="604" y="15683"/>
                    <a:pt x="1242" y="15884"/>
                    <a:pt x="1900" y="15884"/>
                  </a:cubicBezTo>
                  <a:cubicBezTo>
                    <a:pt x="2985" y="15884"/>
                    <a:pt x="4102" y="15347"/>
                    <a:pt x="4850" y="14353"/>
                  </a:cubicBezTo>
                  <a:lnTo>
                    <a:pt x="14069" y="2085"/>
                  </a:lnTo>
                  <a:cubicBezTo>
                    <a:pt x="14091" y="2062"/>
                    <a:pt x="14102" y="2028"/>
                    <a:pt x="14091" y="1995"/>
                  </a:cubicBezTo>
                  <a:cubicBezTo>
                    <a:pt x="14091" y="1973"/>
                    <a:pt x="14069" y="1939"/>
                    <a:pt x="14047" y="1928"/>
                  </a:cubicBezTo>
                  <a:lnTo>
                    <a:pt x="11521" y="29"/>
                  </a:lnTo>
                  <a:cubicBezTo>
                    <a:pt x="11503" y="10"/>
                    <a:pt x="11478" y="1"/>
                    <a:pt x="11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6"/>
            <p:cNvSpPr/>
            <p:nvPr/>
          </p:nvSpPr>
          <p:spPr>
            <a:xfrm>
              <a:off x="1177724" y="2780150"/>
              <a:ext cx="633793" cy="753523"/>
            </a:xfrm>
            <a:custGeom>
              <a:avLst/>
              <a:gdLst/>
              <a:ahLst/>
              <a:cxnLst/>
              <a:rect l="l" t="t" r="r" b="b"/>
              <a:pathLst>
                <a:path w="11074" h="13166" extrusionOk="0">
                  <a:moveTo>
                    <a:pt x="9900" y="0"/>
                  </a:moveTo>
                  <a:lnTo>
                    <a:pt x="1" y="13163"/>
                  </a:lnTo>
                  <a:cubicBezTo>
                    <a:pt x="43" y="13165"/>
                    <a:pt x="85" y="13165"/>
                    <a:pt x="127" y="13165"/>
                  </a:cubicBezTo>
                  <a:cubicBezTo>
                    <a:pt x="1161" y="13165"/>
                    <a:pt x="2231" y="12643"/>
                    <a:pt x="2950" y="11688"/>
                  </a:cubicBezTo>
                  <a:lnTo>
                    <a:pt x="11073" y="882"/>
                  </a:lnTo>
                  <a:lnTo>
                    <a:pt x="99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6"/>
            <p:cNvSpPr/>
            <p:nvPr/>
          </p:nvSpPr>
          <p:spPr>
            <a:xfrm>
              <a:off x="1170684" y="2773454"/>
              <a:ext cx="648501" cy="767087"/>
            </a:xfrm>
            <a:custGeom>
              <a:avLst/>
              <a:gdLst/>
              <a:ahLst/>
              <a:cxnLst/>
              <a:rect l="l" t="t" r="r" b="b"/>
              <a:pathLst>
                <a:path w="11331" h="13403" extrusionOk="0">
                  <a:moveTo>
                    <a:pt x="10046" y="274"/>
                  </a:moveTo>
                  <a:lnTo>
                    <a:pt x="11040" y="1022"/>
                  </a:lnTo>
                  <a:lnTo>
                    <a:pt x="2984" y="11738"/>
                  </a:lnTo>
                  <a:cubicBezTo>
                    <a:pt x="2324" y="12598"/>
                    <a:pt x="1363" y="13123"/>
                    <a:pt x="358" y="13168"/>
                  </a:cubicBezTo>
                  <a:lnTo>
                    <a:pt x="10046" y="274"/>
                  </a:lnTo>
                  <a:close/>
                  <a:moveTo>
                    <a:pt x="10032" y="1"/>
                  </a:moveTo>
                  <a:cubicBezTo>
                    <a:pt x="10025" y="1"/>
                    <a:pt x="10018" y="2"/>
                    <a:pt x="10012" y="5"/>
                  </a:cubicBezTo>
                  <a:cubicBezTo>
                    <a:pt x="9979" y="5"/>
                    <a:pt x="9945" y="28"/>
                    <a:pt x="9934" y="50"/>
                  </a:cubicBezTo>
                  <a:lnTo>
                    <a:pt x="23" y="13213"/>
                  </a:lnTo>
                  <a:cubicBezTo>
                    <a:pt x="0" y="13246"/>
                    <a:pt x="0" y="13290"/>
                    <a:pt x="12" y="13335"/>
                  </a:cubicBezTo>
                  <a:cubicBezTo>
                    <a:pt x="34" y="13369"/>
                    <a:pt x="79" y="13402"/>
                    <a:pt x="112" y="13402"/>
                  </a:cubicBezTo>
                  <a:lnTo>
                    <a:pt x="224" y="13402"/>
                  </a:lnTo>
                  <a:cubicBezTo>
                    <a:pt x="1353" y="13402"/>
                    <a:pt x="2436" y="12833"/>
                    <a:pt x="3163" y="11872"/>
                  </a:cubicBezTo>
                  <a:lnTo>
                    <a:pt x="11286" y="1066"/>
                  </a:lnTo>
                  <a:cubicBezTo>
                    <a:pt x="11330" y="1022"/>
                    <a:pt x="11320" y="944"/>
                    <a:pt x="11263" y="910"/>
                  </a:cubicBezTo>
                  <a:lnTo>
                    <a:pt x="10090" y="28"/>
                  </a:lnTo>
                  <a:cubicBezTo>
                    <a:pt x="10074" y="11"/>
                    <a:pt x="10052" y="1"/>
                    <a:pt x="10032" y="1"/>
                  </a:cubicBezTo>
                  <a:close/>
                </a:path>
              </a:pathLst>
            </a:custGeom>
            <a:solidFill>
              <a:srgbClr val="1F19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6"/>
            <p:cNvSpPr/>
            <p:nvPr/>
          </p:nvSpPr>
          <p:spPr>
            <a:xfrm>
              <a:off x="1177724" y="2780150"/>
              <a:ext cx="633793" cy="753523"/>
            </a:xfrm>
            <a:custGeom>
              <a:avLst/>
              <a:gdLst/>
              <a:ahLst/>
              <a:cxnLst/>
              <a:rect l="l" t="t" r="r" b="b"/>
              <a:pathLst>
                <a:path w="11074" h="13166" extrusionOk="0">
                  <a:moveTo>
                    <a:pt x="9900" y="0"/>
                  </a:moveTo>
                  <a:lnTo>
                    <a:pt x="1" y="13163"/>
                  </a:lnTo>
                  <a:cubicBezTo>
                    <a:pt x="43" y="13165"/>
                    <a:pt x="85" y="13165"/>
                    <a:pt x="127" y="13165"/>
                  </a:cubicBezTo>
                  <a:cubicBezTo>
                    <a:pt x="1161" y="13165"/>
                    <a:pt x="2231" y="12643"/>
                    <a:pt x="2950" y="11688"/>
                  </a:cubicBezTo>
                  <a:lnTo>
                    <a:pt x="11073" y="882"/>
                  </a:lnTo>
                  <a:lnTo>
                    <a:pt x="99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6"/>
            <p:cNvSpPr/>
            <p:nvPr/>
          </p:nvSpPr>
          <p:spPr>
            <a:xfrm>
              <a:off x="1170684" y="2773454"/>
              <a:ext cx="648501" cy="767087"/>
            </a:xfrm>
            <a:custGeom>
              <a:avLst/>
              <a:gdLst/>
              <a:ahLst/>
              <a:cxnLst/>
              <a:rect l="l" t="t" r="r" b="b"/>
              <a:pathLst>
                <a:path w="11331" h="13403" extrusionOk="0">
                  <a:moveTo>
                    <a:pt x="10046" y="274"/>
                  </a:moveTo>
                  <a:lnTo>
                    <a:pt x="11040" y="1022"/>
                  </a:lnTo>
                  <a:lnTo>
                    <a:pt x="2984" y="11738"/>
                  </a:lnTo>
                  <a:cubicBezTo>
                    <a:pt x="2324" y="12598"/>
                    <a:pt x="1363" y="13123"/>
                    <a:pt x="358" y="13168"/>
                  </a:cubicBezTo>
                  <a:lnTo>
                    <a:pt x="10046" y="274"/>
                  </a:lnTo>
                  <a:close/>
                  <a:moveTo>
                    <a:pt x="10032" y="1"/>
                  </a:moveTo>
                  <a:cubicBezTo>
                    <a:pt x="10025" y="1"/>
                    <a:pt x="10018" y="2"/>
                    <a:pt x="10012" y="5"/>
                  </a:cubicBezTo>
                  <a:cubicBezTo>
                    <a:pt x="9979" y="5"/>
                    <a:pt x="9945" y="28"/>
                    <a:pt x="9934" y="50"/>
                  </a:cubicBezTo>
                  <a:lnTo>
                    <a:pt x="23" y="13213"/>
                  </a:lnTo>
                  <a:cubicBezTo>
                    <a:pt x="0" y="13246"/>
                    <a:pt x="0" y="13290"/>
                    <a:pt x="12" y="13335"/>
                  </a:cubicBezTo>
                  <a:cubicBezTo>
                    <a:pt x="34" y="13369"/>
                    <a:pt x="79" y="13402"/>
                    <a:pt x="112" y="13402"/>
                  </a:cubicBezTo>
                  <a:lnTo>
                    <a:pt x="224" y="13402"/>
                  </a:lnTo>
                  <a:cubicBezTo>
                    <a:pt x="1353" y="13402"/>
                    <a:pt x="2436" y="12833"/>
                    <a:pt x="3163" y="11872"/>
                  </a:cubicBezTo>
                  <a:lnTo>
                    <a:pt x="11286" y="1066"/>
                  </a:lnTo>
                  <a:cubicBezTo>
                    <a:pt x="11330" y="1022"/>
                    <a:pt x="11320" y="944"/>
                    <a:pt x="11263" y="910"/>
                  </a:cubicBezTo>
                  <a:lnTo>
                    <a:pt x="10090" y="28"/>
                  </a:lnTo>
                  <a:cubicBezTo>
                    <a:pt x="10074" y="11"/>
                    <a:pt x="10052" y="1"/>
                    <a:pt x="10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6"/>
            <p:cNvSpPr/>
            <p:nvPr/>
          </p:nvSpPr>
          <p:spPr>
            <a:xfrm>
              <a:off x="1507729" y="1872665"/>
              <a:ext cx="775100" cy="1023088"/>
            </a:xfrm>
            <a:custGeom>
              <a:avLst/>
              <a:gdLst/>
              <a:ahLst/>
              <a:cxnLst/>
              <a:rect l="l" t="t" r="r" b="b"/>
              <a:pathLst>
                <a:path w="13543" h="17876" extrusionOk="0">
                  <a:moveTo>
                    <a:pt x="6810" y="2487"/>
                  </a:moveTo>
                  <a:cubicBezTo>
                    <a:pt x="7665" y="2487"/>
                    <a:pt x="8527" y="2750"/>
                    <a:pt x="9263" y="3297"/>
                  </a:cubicBezTo>
                  <a:cubicBezTo>
                    <a:pt x="11085" y="4660"/>
                    <a:pt x="11464" y="7252"/>
                    <a:pt x="10112" y="9073"/>
                  </a:cubicBezTo>
                  <a:cubicBezTo>
                    <a:pt x="9598" y="9755"/>
                    <a:pt x="8917" y="10235"/>
                    <a:pt x="8168" y="10503"/>
                  </a:cubicBezTo>
                  <a:cubicBezTo>
                    <a:pt x="8011" y="10515"/>
                    <a:pt x="7866" y="10560"/>
                    <a:pt x="7721" y="10627"/>
                  </a:cubicBezTo>
                  <a:cubicBezTo>
                    <a:pt x="7415" y="10696"/>
                    <a:pt x="7101" y="10731"/>
                    <a:pt x="6787" y="10731"/>
                  </a:cubicBezTo>
                  <a:cubicBezTo>
                    <a:pt x="5932" y="10731"/>
                    <a:pt x="5071" y="10470"/>
                    <a:pt x="4336" y="9922"/>
                  </a:cubicBezTo>
                  <a:cubicBezTo>
                    <a:pt x="2704" y="8705"/>
                    <a:pt x="2235" y="6515"/>
                    <a:pt x="3106" y="4760"/>
                  </a:cubicBezTo>
                  <a:cubicBezTo>
                    <a:pt x="3218" y="4548"/>
                    <a:pt x="3341" y="4347"/>
                    <a:pt x="3486" y="4146"/>
                  </a:cubicBezTo>
                  <a:cubicBezTo>
                    <a:pt x="4299" y="3060"/>
                    <a:pt x="5548" y="2487"/>
                    <a:pt x="6810" y="2487"/>
                  </a:cubicBezTo>
                  <a:close/>
                  <a:moveTo>
                    <a:pt x="6793" y="0"/>
                  </a:moveTo>
                  <a:cubicBezTo>
                    <a:pt x="6478" y="0"/>
                    <a:pt x="6161" y="22"/>
                    <a:pt x="5844" y="67"/>
                  </a:cubicBezTo>
                  <a:cubicBezTo>
                    <a:pt x="4090" y="325"/>
                    <a:pt x="2548" y="1252"/>
                    <a:pt x="1497" y="2659"/>
                  </a:cubicBezTo>
                  <a:cubicBezTo>
                    <a:pt x="447" y="4079"/>
                    <a:pt x="0" y="5822"/>
                    <a:pt x="257" y="7565"/>
                  </a:cubicBezTo>
                  <a:cubicBezTo>
                    <a:pt x="514" y="9319"/>
                    <a:pt x="1441" y="10861"/>
                    <a:pt x="2849" y="11911"/>
                  </a:cubicBezTo>
                  <a:cubicBezTo>
                    <a:pt x="3710" y="12549"/>
                    <a:pt x="4659" y="12939"/>
                    <a:pt x="5642" y="13107"/>
                  </a:cubicBezTo>
                  <a:lnTo>
                    <a:pt x="4324" y="14884"/>
                  </a:lnTo>
                  <a:cubicBezTo>
                    <a:pt x="3844" y="15532"/>
                    <a:pt x="3978" y="16448"/>
                    <a:pt x="4614" y="16929"/>
                  </a:cubicBezTo>
                  <a:lnTo>
                    <a:pt x="5498" y="17588"/>
                  </a:lnTo>
                  <a:cubicBezTo>
                    <a:pt x="5760" y="17782"/>
                    <a:pt x="6066" y="17876"/>
                    <a:pt x="6369" y="17876"/>
                  </a:cubicBezTo>
                  <a:cubicBezTo>
                    <a:pt x="6815" y="17876"/>
                    <a:pt x="7256" y="17672"/>
                    <a:pt x="7542" y="17286"/>
                  </a:cubicBezTo>
                  <a:lnTo>
                    <a:pt x="10380" y="13476"/>
                  </a:lnTo>
                  <a:cubicBezTo>
                    <a:pt x="10693" y="13051"/>
                    <a:pt x="10738" y="12504"/>
                    <a:pt x="10548" y="12045"/>
                  </a:cubicBezTo>
                  <a:cubicBezTo>
                    <a:pt x="11129" y="11643"/>
                    <a:pt x="11654" y="11151"/>
                    <a:pt x="12101" y="10560"/>
                  </a:cubicBezTo>
                  <a:cubicBezTo>
                    <a:pt x="12336" y="10247"/>
                    <a:pt x="12537" y="9912"/>
                    <a:pt x="12716" y="9565"/>
                  </a:cubicBezTo>
                  <a:cubicBezTo>
                    <a:pt x="13319" y="8370"/>
                    <a:pt x="13543" y="7006"/>
                    <a:pt x="13342" y="5654"/>
                  </a:cubicBezTo>
                  <a:cubicBezTo>
                    <a:pt x="13084" y="3911"/>
                    <a:pt x="12157" y="2369"/>
                    <a:pt x="10749" y="1308"/>
                  </a:cubicBezTo>
                  <a:cubicBezTo>
                    <a:pt x="9588" y="449"/>
                    <a:pt x="8210" y="0"/>
                    <a:pt x="6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6"/>
            <p:cNvSpPr/>
            <p:nvPr/>
          </p:nvSpPr>
          <p:spPr>
            <a:xfrm>
              <a:off x="1501319" y="1866026"/>
              <a:ext cx="787920" cy="1036252"/>
            </a:xfrm>
            <a:custGeom>
              <a:avLst/>
              <a:gdLst/>
              <a:ahLst/>
              <a:cxnLst/>
              <a:rect l="l" t="t" r="r" b="b"/>
              <a:pathLst>
                <a:path w="13767" h="18106" extrusionOk="0">
                  <a:moveTo>
                    <a:pt x="6917" y="2720"/>
                  </a:moveTo>
                  <a:cubicBezTo>
                    <a:pt x="7777" y="2720"/>
                    <a:pt x="8604" y="2988"/>
                    <a:pt x="9308" y="3513"/>
                  </a:cubicBezTo>
                  <a:cubicBezTo>
                    <a:pt x="11085" y="4831"/>
                    <a:pt x="11453" y="7346"/>
                    <a:pt x="10124" y="9122"/>
                  </a:cubicBezTo>
                  <a:cubicBezTo>
                    <a:pt x="9655" y="9759"/>
                    <a:pt x="9006" y="10239"/>
                    <a:pt x="8257" y="10508"/>
                  </a:cubicBezTo>
                  <a:cubicBezTo>
                    <a:pt x="8101" y="10519"/>
                    <a:pt x="7945" y="10564"/>
                    <a:pt x="7788" y="10631"/>
                  </a:cubicBezTo>
                  <a:cubicBezTo>
                    <a:pt x="7491" y="10701"/>
                    <a:pt x="7189" y="10735"/>
                    <a:pt x="6890" y="10735"/>
                  </a:cubicBezTo>
                  <a:cubicBezTo>
                    <a:pt x="6042" y="10735"/>
                    <a:pt x="5208" y="10461"/>
                    <a:pt x="4515" y="9949"/>
                  </a:cubicBezTo>
                  <a:cubicBezTo>
                    <a:pt x="2950" y="8776"/>
                    <a:pt x="2447" y="6676"/>
                    <a:pt x="3330" y="4932"/>
                  </a:cubicBezTo>
                  <a:cubicBezTo>
                    <a:pt x="3430" y="4720"/>
                    <a:pt x="3554" y="4519"/>
                    <a:pt x="3698" y="4329"/>
                  </a:cubicBezTo>
                  <a:cubicBezTo>
                    <a:pt x="4336" y="3480"/>
                    <a:pt x="5274" y="2921"/>
                    <a:pt x="6335" y="2765"/>
                  </a:cubicBezTo>
                  <a:cubicBezTo>
                    <a:pt x="6526" y="2731"/>
                    <a:pt x="6727" y="2720"/>
                    <a:pt x="6917" y="2720"/>
                  </a:cubicBezTo>
                  <a:close/>
                  <a:moveTo>
                    <a:pt x="6908" y="2487"/>
                  </a:moveTo>
                  <a:cubicBezTo>
                    <a:pt x="6707" y="2487"/>
                    <a:pt x="6505" y="2501"/>
                    <a:pt x="6302" y="2530"/>
                  </a:cubicBezTo>
                  <a:cubicBezTo>
                    <a:pt x="5173" y="2698"/>
                    <a:pt x="4179" y="3289"/>
                    <a:pt x="3509" y="4195"/>
                  </a:cubicBezTo>
                  <a:cubicBezTo>
                    <a:pt x="3363" y="4396"/>
                    <a:pt x="3229" y="4608"/>
                    <a:pt x="3117" y="4821"/>
                  </a:cubicBezTo>
                  <a:cubicBezTo>
                    <a:pt x="2190" y="6664"/>
                    <a:pt x="2727" y="8899"/>
                    <a:pt x="4381" y="10128"/>
                  </a:cubicBezTo>
                  <a:cubicBezTo>
                    <a:pt x="5118" y="10676"/>
                    <a:pt x="6000" y="10966"/>
                    <a:pt x="6906" y="10966"/>
                  </a:cubicBezTo>
                  <a:cubicBezTo>
                    <a:pt x="7219" y="10966"/>
                    <a:pt x="7542" y="10932"/>
                    <a:pt x="7855" y="10854"/>
                  </a:cubicBezTo>
                  <a:lnTo>
                    <a:pt x="7877" y="10854"/>
                  </a:lnTo>
                  <a:cubicBezTo>
                    <a:pt x="8012" y="10787"/>
                    <a:pt x="8157" y="10743"/>
                    <a:pt x="8291" y="10731"/>
                  </a:cubicBezTo>
                  <a:lnTo>
                    <a:pt x="8324" y="10731"/>
                  </a:lnTo>
                  <a:cubicBezTo>
                    <a:pt x="9118" y="10452"/>
                    <a:pt x="9811" y="9938"/>
                    <a:pt x="10313" y="9256"/>
                  </a:cubicBezTo>
                  <a:cubicBezTo>
                    <a:pt x="11711" y="7379"/>
                    <a:pt x="11319" y="4720"/>
                    <a:pt x="9442" y="3323"/>
                  </a:cubicBezTo>
                  <a:cubicBezTo>
                    <a:pt x="8701" y="2774"/>
                    <a:pt x="7817" y="2487"/>
                    <a:pt x="6908" y="2487"/>
                  </a:cubicBezTo>
                  <a:close/>
                  <a:moveTo>
                    <a:pt x="6928" y="228"/>
                  </a:moveTo>
                  <a:cubicBezTo>
                    <a:pt x="8314" y="228"/>
                    <a:pt x="9655" y="675"/>
                    <a:pt x="10794" y="1524"/>
                  </a:cubicBezTo>
                  <a:cubicBezTo>
                    <a:pt x="12180" y="2552"/>
                    <a:pt x="13084" y="4072"/>
                    <a:pt x="13342" y="5782"/>
                  </a:cubicBezTo>
                  <a:cubicBezTo>
                    <a:pt x="13531" y="7111"/>
                    <a:pt x="13320" y="8441"/>
                    <a:pt x="12727" y="9636"/>
                  </a:cubicBezTo>
                  <a:cubicBezTo>
                    <a:pt x="12548" y="9971"/>
                    <a:pt x="12347" y="10296"/>
                    <a:pt x="12123" y="10609"/>
                  </a:cubicBezTo>
                  <a:cubicBezTo>
                    <a:pt x="11699" y="11167"/>
                    <a:pt x="11185" y="11659"/>
                    <a:pt x="10593" y="12072"/>
                  </a:cubicBezTo>
                  <a:cubicBezTo>
                    <a:pt x="10548" y="12094"/>
                    <a:pt x="10537" y="12161"/>
                    <a:pt x="10559" y="12206"/>
                  </a:cubicBezTo>
                  <a:cubicBezTo>
                    <a:pt x="10738" y="12653"/>
                    <a:pt x="10683" y="13145"/>
                    <a:pt x="10392" y="13525"/>
                  </a:cubicBezTo>
                  <a:lnTo>
                    <a:pt x="7554" y="17335"/>
                  </a:lnTo>
                  <a:cubicBezTo>
                    <a:pt x="7341" y="17626"/>
                    <a:pt x="7028" y="17805"/>
                    <a:pt x="6682" y="17860"/>
                  </a:cubicBezTo>
                  <a:cubicBezTo>
                    <a:pt x="6613" y="17871"/>
                    <a:pt x="6543" y="17876"/>
                    <a:pt x="6474" y="17876"/>
                  </a:cubicBezTo>
                  <a:cubicBezTo>
                    <a:pt x="6188" y="17876"/>
                    <a:pt x="5913" y="17783"/>
                    <a:pt x="5687" y="17603"/>
                  </a:cubicBezTo>
                  <a:lnTo>
                    <a:pt x="4794" y="16955"/>
                  </a:lnTo>
                  <a:cubicBezTo>
                    <a:pt x="4202" y="16508"/>
                    <a:pt x="4078" y="15670"/>
                    <a:pt x="4525" y="15078"/>
                  </a:cubicBezTo>
                  <a:lnTo>
                    <a:pt x="5844" y="13301"/>
                  </a:lnTo>
                  <a:cubicBezTo>
                    <a:pt x="5866" y="13268"/>
                    <a:pt x="5878" y="13223"/>
                    <a:pt x="5866" y="13189"/>
                  </a:cubicBezTo>
                  <a:cubicBezTo>
                    <a:pt x="5844" y="13145"/>
                    <a:pt x="5811" y="13122"/>
                    <a:pt x="5777" y="13112"/>
                  </a:cubicBezTo>
                  <a:cubicBezTo>
                    <a:pt x="4771" y="12933"/>
                    <a:pt x="3844" y="12541"/>
                    <a:pt x="3028" y="11938"/>
                  </a:cubicBezTo>
                  <a:cubicBezTo>
                    <a:pt x="1643" y="10899"/>
                    <a:pt x="738" y="9380"/>
                    <a:pt x="480" y="7670"/>
                  </a:cubicBezTo>
                  <a:cubicBezTo>
                    <a:pt x="235" y="5949"/>
                    <a:pt x="671" y="4240"/>
                    <a:pt x="1699" y="2854"/>
                  </a:cubicBezTo>
                  <a:cubicBezTo>
                    <a:pt x="2738" y="1457"/>
                    <a:pt x="4257" y="552"/>
                    <a:pt x="5967" y="306"/>
                  </a:cubicBezTo>
                  <a:cubicBezTo>
                    <a:pt x="6291" y="250"/>
                    <a:pt x="6604" y="228"/>
                    <a:pt x="6928" y="228"/>
                  </a:cubicBezTo>
                  <a:close/>
                  <a:moveTo>
                    <a:pt x="6913" y="1"/>
                  </a:moveTo>
                  <a:cubicBezTo>
                    <a:pt x="6588" y="1"/>
                    <a:pt x="6261" y="24"/>
                    <a:pt x="5933" y="71"/>
                  </a:cubicBezTo>
                  <a:cubicBezTo>
                    <a:pt x="4157" y="329"/>
                    <a:pt x="2593" y="1267"/>
                    <a:pt x="1520" y="2708"/>
                  </a:cubicBezTo>
                  <a:cubicBezTo>
                    <a:pt x="447" y="4150"/>
                    <a:pt x="0" y="5926"/>
                    <a:pt x="257" y="7703"/>
                  </a:cubicBezTo>
                  <a:cubicBezTo>
                    <a:pt x="514" y="9480"/>
                    <a:pt x="1453" y="11044"/>
                    <a:pt x="2894" y="12117"/>
                  </a:cubicBezTo>
                  <a:cubicBezTo>
                    <a:pt x="3688" y="12709"/>
                    <a:pt x="4582" y="13112"/>
                    <a:pt x="5553" y="13301"/>
                  </a:cubicBezTo>
                  <a:lnTo>
                    <a:pt x="4336" y="14932"/>
                  </a:lnTo>
                  <a:cubicBezTo>
                    <a:pt x="3822" y="15637"/>
                    <a:pt x="3967" y="16620"/>
                    <a:pt x="4659" y="17134"/>
                  </a:cubicBezTo>
                  <a:lnTo>
                    <a:pt x="5543" y="17793"/>
                  </a:lnTo>
                  <a:cubicBezTo>
                    <a:pt x="5822" y="17994"/>
                    <a:pt x="6146" y="18106"/>
                    <a:pt x="6481" y="18106"/>
                  </a:cubicBezTo>
                  <a:cubicBezTo>
                    <a:pt x="6559" y="18106"/>
                    <a:pt x="6638" y="18095"/>
                    <a:pt x="6715" y="18083"/>
                  </a:cubicBezTo>
                  <a:cubicBezTo>
                    <a:pt x="7129" y="18028"/>
                    <a:pt x="7498" y="17805"/>
                    <a:pt x="7743" y="17469"/>
                  </a:cubicBezTo>
                  <a:lnTo>
                    <a:pt x="10582" y="13659"/>
                  </a:lnTo>
                  <a:cubicBezTo>
                    <a:pt x="10894" y="13234"/>
                    <a:pt x="10973" y="12698"/>
                    <a:pt x="10805" y="12206"/>
                  </a:cubicBezTo>
                  <a:cubicBezTo>
                    <a:pt x="11386" y="11793"/>
                    <a:pt x="11889" y="11301"/>
                    <a:pt x="12302" y="10743"/>
                  </a:cubicBezTo>
                  <a:cubicBezTo>
                    <a:pt x="12537" y="10430"/>
                    <a:pt x="12749" y="10083"/>
                    <a:pt x="12928" y="9737"/>
                  </a:cubicBezTo>
                  <a:cubicBezTo>
                    <a:pt x="13543" y="8508"/>
                    <a:pt x="13766" y="7122"/>
                    <a:pt x="13565" y="5748"/>
                  </a:cubicBezTo>
                  <a:cubicBezTo>
                    <a:pt x="13308" y="3971"/>
                    <a:pt x="12369" y="2407"/>
                    <a:pt x="10928" y="1334"/>
                  </a:cubicBezTo>
                  <a:cubicBezTo>
                    <a:pt x="9752" y="459"/>
                    <a:pt x="8353" y="1"/>
                    <a:pt x="6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6"/>
            <p:cNvSpPr/>
            <p:nvPr/>
          </p:nvSpPr>
          <p:spPr>
            <a:xfrm>
              <a:off x="721749" y="2688062"/>
              <a:ext cx="1152434" cy="434223"/>
            </a:xfrm>
            <a:custGeom>
              <a:avLst/>
              <a:gdLst/>
              <a:ahLst/>
              <a:cxnLst/>
              <a:rect l="l" t="t" r="r" b="b"/>
              <a:pathLst>
                <a:path w="20136" h="7587" extrusionOk="0">
                  <a:moveTo>
                    <a:pt x="19432" y="0"/>
                  </a:moveTo>
                  <a:lnTo>
                    <a:pt x="3352" y="3676"/>
                  </a:lnTo>
                  <a:cubicBezTo>
                    <a:pt x="1330" y="4134"/>
                    <a:pt x="0" y="5888"/>
                    <a:pt x="392" y="7587"/>
                  </a:cubicBezTo>
                  <a:lnTo>
                    <a:pt x="20135" y="3084"/>
                  </a:lnTo>
                  <a:lnTo>
                    <a:pt x="194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6"/>
            <p:cNvSpPr/>
            <p:nvPr/>
          </p:nvSpPr>
          <p:spPr>
            <a:xfrm>
              <a:off x="726213" y="2681366"/>
              <a:ext cx="1155639" cy="447959"/>
            </a:xfrm>
            <a:custGeom>
              <a:avLst/>
              <a:gdLst/>
              <a:ahLst/>
              <a:cxnLst/>
              <a:rect l="l" t="t" r="r" b="b"/>
              <a:pathLst>
                <a:path w="20192" h="7827" extrusionOk="0">
                  <a:moveTo>
                    <a:pt x="19275" y="251"/>
                  </a:moveTo>
                  <a:lnTo>
                    <a:pt x="19923" y="3112"/>
                  </a:lnTo>
                  <a:lnTo>
                    <a:pt x="403" y="7570"/>
                  </a:lnTo>
                  <a:cubicBezTo>
                    <a:pt x="269" y="6810"/>
                    <a:pt x="470" y="6039"/>
                    <a:pt x="984" y="5357"/>
                  </a:cubicBezTo>
                  <a:cubicBezTo>
                    <a:pt x="1520" y="4642"/>
                    <a:pt x="2347" y="4117"/>
                    <a:pt x="3297" y="3905"/>
                  </a:cubicBezTo>
                  <a:lnTo>
                    <a:pt x="19275" y="251"/>
                  </a:lnTo>
                  <a:close/>
                  <a:moveTo>
                    <a:pt x="19358" y="0"/>
                  </a:moveTo>
                  <a:cubicBezTo>
                    <a:pt x="19350" y="0"/>
                    <a:pt x="19341" y="2"/>
                    <a:pt x="19331" y="5"/>
                  </a:cubicBezTo>
                  <a:lnTo>
                    <a:pt x="3252" y="3681"/>
                  </a:lnTo>
                  <a:cubicBezTo>
                    <a:pt x="2246" y="3905"/>
                    <a:pt x="1375" y="4452"/>
                    <a:pt x="794" y="5212"/>
                  </a:cubicBezTo>
                  <a:cubicBezTo>
                    <a:pt x="213" y="5983"/>
                    <a:pt x="1" y="6877"/>
                    <a:pt x="202" y="7738"/>
                  </a:cubicBezTo>
                  <a:cubicBezTo>
                    <a:pt x="213" y="7782"/>
                    <a:pt x="257" y="7827"/>
                    <a:pt x="314" y="7827"/>
                  </a:cubicBezTo>
                  <a:cubicBezTo>
                    <a:pt x="324" y="7827"/>
                    <a:pt x="336" y="7827"/>
                    <a:pt x="336" y="7815"/>
                  </a:cubicBezTo>
                  <a:lnTo>
                    <a:pt x="20091" y="3313"/>
                  </a:lnTo>
                  <a:cubicBezTo>
                    <a:pt x="20147" y="3290"/>
                    <a:pt x="20191" y="3234"/>
                    <a:pt x="20169" y="3167"/>
                  </a:cubicBezTo>
                  <a:lnTo>
                    <a:pt x="19466" y="95"/>
                  </a:lnTo>
                  <a:cubicBezTo>
                    <a:pt x="19466" y="61"/>
                    <a:pt x="19443" y="38"/>
                    <a:pt x="19421" y="16"/>
                  </a:cubicBezTo>
                  <a:cubicBezTo>
                    <a:pt x="19397" y="8"/>
                    <a:pt x="19379" y="0"/>
                    <a:pt x="19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6"/>
            <p:cNvSpPr/>
            <p:nvPr/>
          </p:nvSpPr>
          <p:spPr>
            <a:xfrm>
              <a:off x="1753258" y="2525693"/>
              <a:ext cx="1025835" cy="756614"/>
            </a:xfrm>
            <a:custGeom>
              <a:avLst/>
              <a:gdLst/>
              <a:ahLst/>
              <a:cxnLst/>
              <a:rect l="l" t="t" r="r" b="b"/>
              <a:pathLst>
                <a:path w="17924" h="13220" extrusionOk="0">
                  <a:moveTo>
                    <a:pt x="11075" y="2482"/>
                  </a:moveTo>
                  <a:cubicBezTo>
                    <a:pt x="12809" y="2482"/>
                    <a:pt x="14423" y="3581"/>
                    <a:pt x="14996" y="5318"/>
                  </a:cubicBezTo>
                  <a:cubicBezTo>
                    <a:pt x="15711" y="7474"/>
                    <a:pt x="14537" y="9809"/>
                    <a:pt x="12370" y="10525"/>
                  </a:cubicBezTo>
                  <a:cubicBezTo>
                    <a:pt x="11941" y="10667"/>
                    <a:pt x="11505" y="10734"/>
                    <a:pt x="11077" y="10734"/>
                  </a:cubicBezTo>
                  <a:cubicBezTo>
                    <a:pt x="9349" y="10734"/>
                    <a:pt x="7736" y="9637"/>
                    <a:pt x="7163" y="7910"/>
                  </a:cubicBezTo>
                  <a:cubicBezTo>
                    <a:pt x="6805" y="6826"/>
                    <a:pt x="6917" y="5708"/>
                    <a:pt x="7398" y="4759"/>
                  </a:cubicBezTo>
                  <a:cubicBezTo>
                    <a:pt x="7443" y="4658"/>
                    <a:pt x="7498" y="4569"/>
                    <a:pt x="7554" y="4479"/>
                  </a:cubicBezTo>
                  <a:cubicBezTo>
                    <a:pt x="7666" y="4357"/>
                    <a:pt x="7755" y="4233"/>
                    <a:pt x="7811" y="4089"/>
                  </a:cubicBezTo>
                  <a:cubicBezTo>
                    <a:pt x="8303" y="3463"/>
                    <a:pt x="8973" y="2960"/>
                    <a:pt x="9777" y="2691"/>
                  </a:cubicBezTo>
                  <a:cubicBezTo>
                    <a:pt x="10208" y="2549"/>
                    <a:pt x="10645" y="2482"/>
                    <a:pt x="11075" y="2482"/>
                  </a:cubicBezTo>
                  <a:close/>
                  <a:moveTo>
                    <a:pt x="11066" y="1"/>
                  </a:moveTo>
                  <a:cubicBezTo>
                    <a:pt x="10379" y="1"/>
                    <a:pt x="9682" y="108"/>
                    <a:pt x="8995" y="334"/>
                  </a:cubicBezTo>
                  <a:cubicBezTo>
                    <a:pt x="8292" y="568"/>
                    <a:pt x="7666" y="915"/>
                    <a:pt x="7096" y="1340"/>
                  </a:cubicBezTo>
                  <a:cubicBezTo>
                    <a:pt x="6839" y="1113"/>
                    <a:pt x="6505" y="985"/>
                    <a:pt x="6153" y="985"/>
                  </a:cubicBezTo>
                  <a:cubicBezTo>
                    <a:pt x="6000" y="985"/>
                    <a:pt x="5843" y="1009"/>
                    <a:pt x="5688" y="1060"/>
                  </a:cubicBezTo>
                  <a:lnTo>
                    <a:pt x="1174" y="2547"/>
                  </a:lnTo>
                  <a:cubicBezTo>
                    <a:pt x="414" y="2803"/>
                    <a:pt x="1" y="3630"/>
                    <a:pt x="257" y="4390"/>
                  </a:cubicBezTo>
                  <a:lnTo>
                    <a:pt x="604" y="5440"/>
                  </a:lnTo>
                  <a:cubicBezTo>
                    <a:pt x="801" y="6047"/>
                    <a:pt x="1367" y="6433"/>
                    <a:pt x="1974" y="6433"/>
                  </a:cubicBezTo>
                  <a:cubicBezTo>
                    <a:pt x="2128" y="6433"/>
                    <a:pt x="2284" y="6408"/>
                    <a:pt x="2437" y="6356"/>
                  </a:cubicBezTo>
                  <a:lnTo>
                    <a:pt x="4548" y="5664"/>
                  </a:lnTo>
                  <a:lnTo>
                    <a:pt x="4548" y="5664"/>
                  </a:lnTo>
                  <a:cubicBezTo>
                    <a:pt x="4403" y="6647"/>
                    <a:pt x="4470" y="7686"/>
                    <a:pt x="4806" y="8692"/>
                  </a:cubicBezTo>
                  <a:cubicBezTo>
                    <a:pt x="5719" y="11457"/>
                    <a:pt x="8309" y="13220"/>
                    <a:pt x="11078" y="13220"/>
                  </a:cubicBezTo>
                  <a:cubicBezTo>
                    <a:pt x="11766" y="13220"/>
                    <a:pt x="12465" y="13111"/>
                    <a:pt x="13152" y="12882"/>
                  </a:cubicBezTo>
                  <a:cubicBezTo>
                    <a:pt x="14884" y="12312"/>
                    <a:pt x="16225" y="11094"/>
                    <a:pt x="16985" y="9574"/>
                  </a:cubicBezTo>
                  <a:cubicBezTo>
                    <a:pt x="17745" y="8066"/>
                    <a:pt x="17924" y="6267"/>
                    <a:pt x="17353" y="4535"/>
                  </a:cubicBezTo>
                  <a:cubicBezTo>
                    <a:pt x="16431" y="1758"/>
                    <a:pt x="13841" y="1"/>
                    <a:pt x="11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6"/>
            <p:cNvSpPr/>
            <p:nvPr/>
          </p:nvSpPr>
          <p:spPr>
            <a:xfrm>
              <a:off x="1746219" y="2519111"/>
              <a:ext cx="1038598" cy="770121"/>
            </a:xfrm>
            <a:custGeom>
              <a:avLst/>
              <a:gdLst/>
              <a:ahLst/>
              <a:cxnLst/>
              <a:rect l="l" t="t" r="r" b="b"/>
              <a:pathLst>
                <a:path w="18147" h="13456" extrusionOk="0">
                  <a:moveTo>
                    <a:pt x="11203" y="2714"/>
                  </a:moveTo>
                  <a:cubicBezTo>
                    <a:pt x="11819" y="2714"/>
                    <a:pt x="12433" y="2857"/>
                    <a:pt x="12996" y="3142"/>
                  </a:cubicBezTo>
                  <a:cubicBezTo>
                    <a:pt x="13957" y="3622"/>
                    <a:pt x="14672" y="4449"/>
                    <a:pt x="15007" y="5466"/>
                  </a:cubicBezTo>
                  <a:cubicBezTo>
                    <a:pt x="15343" y="6483"/>
                    <a:pt x="15264" y="7566"/>
                    <a:pt x="14784" y="8527"/>
                  </a:cubicBezTo>
                  <a:cubicBezTo>
                    <a:pt x="14303" y="9488"/>
                    <a:pt x="13476" y="10193"/>
                    <a:pt x="12460" y="10539"/>
                  </a:cubicBezTo>
                  <a:cubicBezTo>
                    <a:pt x="12043" y="10676"/>
                    <a:pt x="11620" y="10741"/>
                    <a:pt x="11203" y="10741"/>
                  </a:cubicBezTo>
                  <a:cubicBezTo>
                    <a:pt x="9521" y="10741"/>
                    <a:pt x="7953" y="9675"/>
                    <a:pt x="7398" y="7991"/>
                  </a:cubicBezTo>
                  <a:cubicBezTo>
                    <a:pt x="7062" y="6975"/>
                    <a:pt x="7141" y="5890"/>
                    <a:pt x="7621" y="4929"/>
                  </a:cubicBezTo>
                  <a:cubicBezTo>
                    <a:pt x="7666" y="4829"/>
                    <a:pt x="7722" y="4740"/>
                    <a:pt x="7767" y="4661"/>
                  </a:cubicBezTo>
                  <a:cubicBezTo>
                    <a:pt x="7878" y="4539"/>
                    <a:pt x="7968" y="4405"/>
                    <a:pt x="8035" y="4259"/>
                  </a:cubicBezTo>
                  <a:cubicBezTo>
                    <a:pt x="8527" y="3633"/>
                    <a:pt x="9185" y="3164"/>
                    <a:pt x="9945" y="2918"/>
                  </a:cubicBezTo>
                  <a:cubicBezTo>
                    <a:pt x="10355" y="2781"/>
                    <a:pt x="10780" y="2714"/>
                    <a:pt x="11203" y="2714"/>
                  </a:cubicBezTo>
                  <a:close/>
                  <a:moveTo>
                    <a:pt x="11198" y="2484"/>
                  </a:moveTo>
                  <a:cubicBezTo>
                    <a:pt x="10751" y="2484"/>
                    <a:pt x="10303" y="2554"/>
                    <a:pt x="9867" y="2695"/>
                  </a:cubicBezTo>
                  <a:cubicBezTo>
                    <a:pt x="9063" y="2963"/>
                    <a:pt x="8370" y="3466"/>
                    <a:pt x="7844" y="4125"/>
                  </a:cubicBezTo>
                  <a:cubicBezTo>
                    <a:pt x="7844" y="4136"/>
                    <a:pt x="7834" y="4147"/>
                    <a:pt x="7834" y="4159"/>
                  </a:cubicBezTo>
                  <a:cubicBezTo>
                    <a:pt x="7777" y="4281"/>
                    <a:pt x="7700" y="4405"/>
                    <a:pt x="7588" y="4505"/>
                  </a:cubicBezTo>
                  <a:cubicBezTo>
                    <a:pt x="7588" y="4516"/>
                    <a:pt x="7576" y="4527"/>
                    <a:pt x="7576" y="4527"/>
                  </a:cubicBezTo>
                  <a:cubicBezTo>
                    <a:pt x="7521" y="4616"/>
                    <a:pt x="7465" y="4718"/>
                    <a:pt x="7409" y="4818"/>
                  </a:cubicBezTo>
                  <a:cubicBezTo>
                    <a:pt x="6906" y="5835"/>
                    <a:pt x="6817" y="6985"/>
                    <a:pt x="7174" y="8058"/>
                  </a:cubicBezTo>
                  <a:cubicBezTo>
                    <a:pt x="7767" y="9835"/>
                    <a:pt x="9420" y="10963"/>
                    <a:pt x="11208" y="10963"/>
                  </a:cubicBezTo>
                  <a:cubicBezTo>
                    <a:pt x="11644" y="10963"/>
                    <a:pt x="12091" y="10896"/>
                    <a:pt x="12537" y="10751"/>
                  </a:cubicBezTo>
                  <a:cubicBezTo>
                    <a:pt x="13610" y="10394"/>
                    <a:pt x="14482" y="9645"/>
                    <a:pt x="14985" y="8628"/>
                  </a:cubicBezTo>
                  <a:cubicBezTo>
                    <a:pt x="15499" y="7611"/>
                    <a:pt x="15588" y="6471"/>
                    <a:pt x="15231" y="5388"/>
                  </a:cubicBezTo>
                  <a:cubicBezTo>
                    <a:pt x="14873" y="4315"/>
                    <a:pt x="14113" y="3444"/>
                    <a:pt x="13108" y="2940"/>
                  </a:cubicBezTo>
                  <a:cubicBezTo>
                    <a:pt x="12503" y="2635"/>
                    <a:pt x="11852" y="2484"/>
                    <a:pt x="11198" y="2484"/>
                  </a:cubicBezTo>
                  <a:close/>
                  <a:moveTo>
                    <a:pt x="11197" y="228"/>
                  </a:moveTo>
                  <a:cubicBezTo>
                    <a:pt x="12196" y="228"/>
                    <a:pt x="13190" y="464"/>
                    <a:pt x="14113" y="929"/>
                  </a:cubicBezTo>
                  <a:cubicBezTo>
                    <a:pt x="15666" y="1711"/>
                    <a:pt x="16817" y="3041"/>
                    <a:pt x="17365" y="4684"/>
                  </a:cubicBezTo>
                  <a:cubicBezTo>
                    <a:pt x="17912" y="6327"/>
                    <a:pt x="17778" y="8092"/>
                    <a:pt x="16996" y="9645"/>
                  </a:cubicBezTo>
                  <a:cubicBezTo>
                    <a:pt x="16225" y="11187"/>
                    <a:pt x="14884" y="12349"/>
                    <a:pt x="13242" y="12897"/>
                  </a:cubicBezTo>
                  <a:cubicBezTo>
                    <a:pt x="12574" y="13115"/>
                    <a:pt x="11885" y="13224"/>
                    <a:pt x="11200" y="13224"/>
                  </a:cubicBezTo>
                  <a:cubicBezTo>
                    <a:pt x="10200" y="13224"/>
                    <a:pt x="9206" y="12992"/>
                    <a:pt x="8291" y="12528"/>
                  </a:cubicBezTo>
                  <a:cubicBezTo>
                    <a:pt x="6739" y="11745"/>
                    <a:pt x="5577" y="10416"/>
                    <a:pt x="5040" y="8773"/>
                  </a:cubicBezTo>
                  <a:cubicBezTo>
                    <a:pt x="4716" y="7812"/>
                    <a:pt x="4638" y="6807"/>
                    <a:pt x="4783" y="5790"/>
                  </a:cubicBezTo>
                  <a:cubicBezTo>
                    <a:pt x="4783" y="5756"/>
                    <a:pt x="4772" y="5712"/>
                    <a:pt x="4738" y="5689"/>
                  </a:cubicBezTo>
                  <a:cubicBezTo>
                    <a:pt x="4716" y="5667"/>
                    <a:pt x="4693" y="5667"/>
                    <a:pt x="4671" y="5667"/>
                  </a:cubicBezTo>
                  <a:lnTo>
                    <a:pt x="4626" y="5667"/>
                  </a:lnTo>
                  <a:lnTo>
                    <a:pt x="2526" y="6371"/>
                  </a:lnTo>
                  <a:cubicBezTo>
                    <a:pt x="2393" y="6415"/>
                    <a:pt x="2255" y="6437"/>
                    <a:pt x="2118" y="6437"/>
                  </a:cubicBezTo>
                  <a:cubicBezTo>
                    <a:pt x="1908" y="6437"/>
                    <a:pt x="1698" y="6387"/>
                    <a:pt x="1509" y="6293"/>
                  </a:cubicBezTo>
                  <a:cubicBezTo>
                    <a:pt x="1185" y="6125"/>
                    <a:pt x="951" y="5857"/>
                    <a:pt x="839" y="5510"/>
                  </a:cubicBezTo>
                  <a:lnTo>
                    <a:pt x="492" y="4472"/>
                  </a:lnTo>
                  <a:cubicBezTo>
                    <a:pt x="258" y="3767"/>
                    <a:pt x="638" y="3007"/>
                    <a:pt x="1341" y="2773"/>
                  </a:cubicBezTo>
                  <a:lnTo>
                    <a:pt x="5856" y="1276"/>
                  </a:lnTo>
                  <a:cubicBezTo>
                    <a:pt x="5990" y="1232"/>
                    <a:pt x="6128" y="1211"/>
                    <a:pt x="6265" y="1211"/>
                  </a:cubicBezTo>
                  <a:cubicBezTo>
                    <a:pt x="6582" y="1211"/>
                    <a:pt x="6895" y="1326"/>
                    <a:pt x="7152" y="1544"/>
                  </a:cubicBezTo>
                  <a:cubicBezTo>
                    <a:pt x="7169" y="1561"/>
                    <a:pt x="7194" y="1569"/>
                    <a:pt x="7221" y="1569"/>
                  </a:cubicBezTo>
                  <a:cubicBezTo>
                    <a:pt x="7247" y="1569"/>
                    <a:pt x="7275" y="1561"/>
                    <a:pt x="7297" y="1544"/>
                  </a:cubicBezTo>
                  <a:cubicBezTo>
                    <a:pt x="7867" y="1120"/>
                    <a:pt x="8493" y="784"/>
                    <a:pt x="9163" y="561"/>
                  </a:cubicBezTo>
                  <a:cubicBezTo>
                    <a:pt x="9830" y="339"/>
                    <a:pt x="10515" y="228"/>
                    <a:pt x="11197" y="228"/>
                  </a:cubicBezTo>
                  <a:close/>
                  <a:moveTo>
                    <a:pt x="11214" y="0"/>
                  </a:moveTo>
                  <a:cubicBezTo>
                    <a:pt x="10501" y="0"/>
                    <a:pt x="9784" y="115"/>
                    <a:pt x="9085" y="348"/>
                  </a:cubicBezTo>
                  <a:cubicBezTo>
                    <a:pt x="8426" y="561"/>
                    <a:pt x="7800" y="884"/>
                    <a:pt x="7230" y="1309"/>
                  </a:cubicBezTo>
                  <a:cubicBezTo>
                    <a:pt x="6946" y="1092"/>
                    <a:pt x="6617" y="981"/>
                    <a:pt x="6279" y="981"/>
                  </a:cubicBezTo>
                  <a:cubicBezTo>
                    <a:pt x="6112" y="981"/>
                    <a:pt x="5944" y="1008"/>
                    <a:pt x="5778" y="1063"/>
                  </a:cubicBezTo>
                  <a:lnTo>
                    <a:pt x="1264" y="2561"/>
                  </a:lnTo>
                  <a:cubicBezTo>
                    <a:pt x="447" y="2829"/>
                    <a:pt x="1" y="3723"/>
                    <a:pt x="269" y="4539"/>
                  </a:cubicBezTo>
                  <a:lnTo>
                    <a:pt x="616" y="5589"/>
                  </a:lnTo>
                  <a:cubicBezTo>
                    <a:pt x="750" y="5980"/>
                    <a:pt x="1029" y="6304"/>
                    <a:pt x="1398" y="6494"/>
                  </a:cubicBezTo>
                  <a:cubicBezTo>
                    <a:pt x="1623" y="6607"/>
                    <a:pt x="1865" y="6664"/>
                    <a:pt x="2108" y="6664"/>
                  </a:cubicBezTo>
                  <a:cubicBezTo>
                    <a:pt x="2274" y="6664"/>
                    <a:pt x="2441" y="6638"/>
                    <a:pt x="2604" y="6583"/>
                  </a:cubicBezTo>
                  <a:lnTo>
                    <a:pt x="4526" y="5947"/>
                  </a:lnTo>
                  <a:lnTo>
                    <a:pt x="4526" y="5947"/>
                  </a:lnTo>
                  <a:cubicBezTo>
                    <a:pt x="4415" y="6930"/>
                    <a:pt x="4504" y="7902"/>
                    <a:pt x="4817" y="8840"/>
                  </a:cubicBezTo>
                  <a:cubicBezTo>
                    <a:pt x="5386" y="10539"/>
                    <a:pt x="6571" y="11924"/>
                    <a:pt x="8180" y="12729"/>
                  </a:cubicBezTo>
                  <a:cubicBezTo>
                    <a:pt x="9141" y="13210"/>
                    <a:pt x="10169" y="13455"/>
                    <a:pt x="11197" y="13455"/>
                  </a:cubicBezTo>
                  <a:cubicBezTo>
                    <a:pt x="11912" y="13455"/>
                    <a:pt x="12627" y="13344"/>
                    <a:pt x="13320" y="13109"/>
                  </a:cubicBezTo>
                  <a:cubicBezTo>
                    <a:pt x="15018" y="12550"/>
                    <a:pt x="16404" y="11355"/>
                    <a:pt x="17208" y="9746"/>
                  </a:cubicBezTo>
                  <a:cubicBezTo>
                    <a:pt x="18013" y="8137"/>
                    <a:pt x="18147" y="6315"/>
                    <a:pt x="17588" y="4616"/>
                  </a:cubicBezTo>
                  <a:cubicBezTo>
                    <a:pt x="17019" y="2907"/>
                    <a:pt x="15823" y="1533"/>
                    <a:pt x="14214" y="717"/>
                  </a:cubicBezTo>
                  <a:cubicBezTo>
                    <a:pt x="13269" y="242"/>
                    <a:pt x="12246" y="0"/>
                    <a:pt x="1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6"/>
            <p:cNvSpPr/>
            <p:nvPr/>
          </p:nvSpPr>
          <p:spPr>
            <a:xfrm>
              <a:off x="1753258" y="2581953"/>
              <a:ext cx="367146" cy="312032"/>
            </a:xfrm>
            <a:custGeom>
              <a:avLst/>
              <a:gdLst/>
              <a:ahLst/>
              <a:cxnLst/>
              <a:rect l="l" t="t" r="r" b="b"/>
              <a:pathLst>
                <a:path w="6415" h="5452" extrusionOk="0">
                  <a:moveTo>
                    <a:pt x="6142" y="1"/>
                  </a:moveTo>
                  <a:cubicBezTo>
                    <a:pt x="5992" y="1"/>
                    <a:pt x="5840" y="22"/>
                    <a:pt x="5688" y="77"/>
                  </a:cubicBezTo>
                  <a:lnTo>
                    <a:pt x="1174" y="1564"/>
                  </a:lnTo>
                  <a:cubicBezTo>
                    <a:pt x="414" y="1820"/>
                    <a:pt x="1" y="2647"/>
                    <a:pt x="257" y="3407"/>
                  </a:cubicBezTo>
                  <a:lnTo>
                    <a:pt x="604" y="4457"/>
                  </a:lnTo>
                  <a:cubicBezTo>
                    <a:pt x="801" y="5067"/>
                    <a:pt x="1378" y="5451"/>
                    <a:pt x="1994" y="5451"/>
                  </a:cubicBezTo>
                  <a:cubicBezTo>
                    <a:pt x="2077" y="5451"/>
                    <a:pt x="2162" y="5444"/>
                    <a:pt x="2246" y="5430"/>
                  </a:cubicBezTo>
                  <a:cubicBezTo>
                    <a:pt x="1744" y="5329"/>
                    <a:pt x="1308" y="4971"/>
                    <a:pt x="1141" y="4457"/>
                  </a:cubicBezTo>
                  <a:lnTo>
                    <a:pt x="794" y="3407"/>
                  </a:lnTo>
                  <a:cubicBezTo>
                    <a:pt x="537" y="2647"/>
                    <a:pt x="950" y="1820"/>
                    <a:pt x="1722" y="1564"/>
                  </a:cubicBezTo>
                  <a:lnTo>
                    <a:pt x="6236" y="77"/>
                  </a:lnTo>
                  <a:cubicBezTo>
                    <a:pt x="6291" y="55"/>
                    <a:pt x="6348" y="44"/>
                    <a:pt x="6415" y="22"/>
                  </a:cubicBezTo>
                  <a:cubicBezTo>
                    <a:pt x="6325" y="9"/>
                    <a:pt x="6234" y="1"/>
                    <a:pt x="6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6"/>
            <p:cNvSpPr/>
            <p:nvPr/>
          </p:nvSpPr>
          <p:spPr>
            <a:xfrm>
              <a:off x="1746219" y="2575313"/>
              <a:ext cx="380596" cy="325081"/>
            </a:xfrm>
            <a:custGeom>
              <a:avLst/>
              <a:gdLst/>
              <a:ahLst/>
              <a:cxnLst/>
              <a:rect l="l" t="t" r="r" b="b"/>
              <a:pathLst>
                <a:path w="6650" h="5680" extrusionOk="0">
                  <a:moveTo>
                    <a:pt x="1408" y="1769"/>
                  </a:moveTo>
                  <a:cubicBezTo>
                    <a:pt x="850" y="2160"/>
                    <a:pt x="582" y="2886"/>
                    <a:pt x="805" y="3557"/>
                  </a:cubicBezTo>
                  <a:lnTo>
                    <a:pt x="1152" y="4607"/>
                  </a:lnTo>
                  <a:cubicBezTo>
                    <a:pt x="1264" y="4931"/>
                    <a:pt x="1475" y="5210"/>
                    <a:pt x="1744" y="5400"/>
                  </a:cubicBezTo>
                  <a:cubicBezTo>
                    <a:pt x="1331" y="5288"/>
                    <a:pt x="973" y="4965"/>
                    <a:pt x="839" y="4528"/>
                  </a:cubicBezTo>
                  <a:lnTo>
                    <a:pt x="492" y="3490"/>
                  </a:lnTo>
                  <a:cubicBezTo>
                    <a:pt x="258" y="2785"/>
                    <a:pt x="638" y="2025"/>
                    <a:pt x="1341" y="1791"/>
                  </a:cubicBezTo>
                  <a:lnTo>
                    <a:pt x="1408" y="1769"/>
                  </a:lnTo>
                  <a:close/>
                  <a:moveTo>
                    <a:pt x="6260" y="0"/>
                  </a:moveTo>
                  <a:cubicBezTo>
                    <a:pt x="6094" y="0"/>
                    <a:pt x="5932" y="25"/>
                    <a:pt x="5778" y="81"/>
                  </a:cubicBezTo>
                  <a:lnTo>
                    <a:pt x="1264" y="1579"/>
                  </a:lnTo>
                  <a:cubicBezTo>
                    <a:pt x="447" y="1847"/>
                    <a:pt x="1" y="2741"/>
                    <a:pt x="269" y="3557"/>
                  </a:cubicBezTo>
                  <a:lnTo>
                    <a:pt x="616" y="4607"/>
                  </a:lnTo>
                  <a:cubicBezTo>
                    <a:pt x="827" y="5255"/>
                    <a:pt x="1442" y="5680"/>
                    <a:pt x="2101" y="5680"/>
                  </a:cubicBezTo>
                  <a:cubicBezTo>
                    <a:pt x="2202" y="5680"/>
                    <a:pt x="2302" y="5668"/>
                    <a:pt x="2392" y="5657"/>
                  </a:cubicBezTo>
                  <a:cubicBezTo>
                    <a:pt x="2448" y="5646"/>
                    <a:pt x="2493" y="5601"/>
                    <a:pt x="2493" y="5546"/>
                  </a:cubicBezTo>
                  <a:cubicBezTo>
                    <a:pt x="2493" y="5489"/>
                    <a:pt x="2448" y="5434"/>
                    <a:pt x="2392" y="5422"/>
                  </a:cubicBezTo>
                  <a:cubicBezTo>
                    <a:pt x="1912" y="5333"/>
                    <a:pt x="1520" y="4998"/>
                    <a:pt x="1375" y="4528"/>
                  </a:cubicBezTo>
                  <a:lnTo>
                    <a:pt x="1029" y="3490"/>
                  </a:lnTo>
                  <a:cubicBezTo>
                    <a:pt x="794" y="2785"/>
                    <a:pt x="1174" y="2025"/>
                    <a:pt x="1878" y="1791"/>
                  </a:cubicBezTo>
                  <a:lnTo>
                    <a:pt x="6392" y="294"/>
                  </a:lnTo>
                  <a:cubicBezTo>
                    <a:pt x="6437" y="282"/>
                    <a:pt x="6493" y="272"/>
                    <a:pt x="6560" y="260"/>
                  </a:cubicBezTo>
                  <a:cubicBezTo>
                    <a:pt x="6605" y="249"/>
                    <a:pt x="6649" y="193"/>
                    <a:pt x="6649" y="138"/>
                  </a:cubicBezTo>
                  <a:cubicBezTo>
                    <a:pt x="6649" y="81"/>
                    <a:pt x="6605" y="37"/>
                    <a:pt x="6560" y="26"/>
                  </a:cubicBezTo>
                  <a:cubicBezTo>
                    <a:pt x="6460" y="9"/>
                    <a:pt x="6359" y="0"/>
                    <a:pt x="6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6"/>
            <p:cNvSpPr/>
            <p:nvPr/>
          </p:nvSpPr>
          <p:spPr>
            <a:xfrm>
              <a:off x="1822968" y="2731845"/>
              <a:ext cx="88939" cy="77378"/>
            </a:xfrm>
            <a:custGeom>
              <a:avLst/>
              <a:gdLst/>
              <a:ahLst/>
              <a:cxnLst/>
              <a:rect l="l" t="t" r="r" b="b"/>
              <a:pathLst>
                <a:path w="1554" h="1352" extrusionOk="0">
                  <a:moveTo>
                    <a:pt x="779" y="1"/>
                  </a:moveTo>
                  <a:cubicBezTo>
                    <a:pt x="529" y="1"/>
                    <a:pt x="287" y="137"/>
                    <a:pt x="168" y="375"/>
                  </a:cubicBezTo>
                  <a:cubicBezTo>
                    <a:pt x="0" y="710"/>
                    <a:pt x="134" y="1112"/>
                    <a:pt x="470" y="1279"/>
                  </a:cubicBezTo>
                  <a:cubicBezTo>
                    <a:pt x="568" y="1329"/>
                    <a:pt x="672" y="1352"/>
                    <a:pt x="776" y="1352"/>
                  </a:cubicBezTo>
                  <a:cubicBezTo>
                    <a:pt x="1026" y="1352"/>
                    <a:pt x="1268" y="1215"/>
                    <a:pt x="1386" y="978"/>
                  </a:cubicBezTo>
                  <a:cubicBezTo>
                    <a:pt x="1554" y="643"/>
                    <a:pt x="1420" y="241"/>
                    <a:pt x="1085" y="73"/>
                  </a:cubicBezTo>
                  <a:cubicBezTo>
                    <a:pt x="987" y="24"/>
                    <a:pt x="883" y="1"/>
                    <a:pt x="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6"/>
            <p:cNvSpPr/>
            <p:nvPr/>
          </p:nvSpPr>
          <p:spPr>
            <a:xfrm>
              <a:off x="1815299" y="2724977"/>
              <a:ext cx="99184" cy="91000"/>
            </a:xfrm>
            <a:custGeom>
              <a:avLst/>
              <a:gdLst/>
              <a:ahLst/>
              <a:cxnLst/>
              <a:rect l="l" t="t" r="r" b="b"/>
              <a:pathLst>
                <a:path w="1733" h="1590" extrusionOk="0">
                  <a:moveTo>
                    <a:pt x="904" y="230"/>
                  </a:moveTo>
                  <a:cubicBezTo>
                    <a:pt x="991" y="230"/>
                    <a:pt x="1079" y="250"/>
                    <a:pt x="1162" y="294"/>
                  </a:cubicBezTo>
                  <a:cubicBezTo>
                    <a:pt x="1296" y="361"/>
                    <a:pt x="1397" y="472"/>
                    <a:pt x="1442" y="617"/>
                  </a:cubicBezTo>
                  <a:cubicBezTo>
                    <a:pt x="1498" y="763"/>
                    <a:pt x="1487" y="919"/>
                    <a:pt x="1420" y="1053"/>
                  </a:cubicBezTo>
                  <a:cubicBezTo>
                    <a:pt x="1316" y="1244"/>
                    <a:pt x="1116" y="1356"/>
                    <a:pt x="909" y="1356"/>
                  </a:cubicBezTo>
                  <a:cubicBezTo>
                    <a:pt x="825" y="1356"/>
                    <a:pt x="740" y="1338"/>
                    <a:pt x="660" y="1299"/>
                  </a:cubicBezTo>
                  <a:cubicBezTo>
                    <a:pt x="380" y="1165"/>
                    <a:pt x="268" y="818"/>
                    <a:pt x="414" y="539"/>
                  </a:cubicBezTo>
                  <a:cubicBezTo>
                    <a:pt x="508" y="343"/>
                    <a:pt x="701" y="230"/>
                    <a:pt x="904" y="230"/>
                  </a:cubicBezTo>
                  <a:close/>
                  <a:moveTo>
                    <a:pt x="919" y="1"/>
                  </a:moveTo>
                  <a:cubicBezTo>
                    <a:pt x="624" y="1"/>
                    <a:pt x="345" y="160"/>
                    <a:pt x="201" y="438"/>
                  </a:cubicBezTo>
                  <a:cubicBezTo>
                    <a:pt x="0" y="830"/>
                    <a:pt x="168" y="1310"/>
                    <a:pt x="559" y="1500"/>
                  </a:cubicBezTo>
                  <a:cubicBezTo>
                    <a:pt x="671" y="1567"/>
                    <a:pt x="794" y="1590"/>
                    <a:pt x="917" y="1590"/>
                  </a:cubicBezTo>
                  <a:cubicBezTo>
                    <a:pt x="995" y="1590"/>
                    <a:pt x="1085" y="1578"/>
                    <a:pt x="1162" y="1545"/>
                  </a:cubicBezTo>
                  <a:cubicBezTo>
                    <a:pt x="1363" y="1478"/>
                    <a:pt x="1532" y="1344"/>
                    <a:pt x="1621" y="1154"/>
                  </a:cubicBezTo>
                  <a:cubicBezTo>
                    <a:pt x="1721" y="964"/>
                    <a:pt x="1733" y="751"/>
                    <a:pt x="1666" y="550"/>
                  </a:cubicBezTo>
                  <a:cubicBezTo>
                    <a:pt x="1599" y="349"/>
                    <a:pt x="1464" y="182"/>
                    <a:pt x="1274" y="81"/>
                  </a:cubicBezTo>
                  <a:cubicBezTo>
                    <a:pt x="1159" y="26"/>
                    <a:pt x="1037"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6"/>
            <p:cNvSpPr/>
            <p:nvPr/>
          </p:nvSpPr>
          <p:spPr>
            <a:xfrm>
              <a:off x="1852386" y="2747470"/>
              <a:ext cx="57" cy="57"/>
            </a:xfrm>
            <a:custGeom>
              <a:avLst/>
              <a:gdLst/>
              <a:ahLst/>
              <a:cxnLst/>
              <a:rect l="l" t="t" r="r" b="b"/>
              <a:pathLst>
                <a:path w="1" h="1" extrusionOk="0">
                  <a:moveTo>
                    <a:pt x="0" y="1"/>
                  </a:moveTo>
                  <a:close/>
                </a:path>
              </a:pathLst>
            </a:custGeom>
            <a:solidFill>
              <a:srgbClr val="1F19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6"/>
            <p:cNvSpPr/>
            <p:nvPr/>
          </p:nvSpPr>
          <p:spPr>
            <a:xfrm>
              <a:off x="1852386" y="2747470"/>
              <a:ext cx="57" cy="57"/>
            </a:xfrm>
            <a:custGeom>
              <a:avLst/>
              <a:gdLst/>
              <a:ahLst/>
              <a:cxnLst/>
              <a:rect l="l" t="t" r="r" b="b"/>
              <a:pathLst>
                <a:path w="1" h="1" fill="none" extrusionOk="0">
                  <a:moveTo>
                    <a:pt x="0" y="1"/>
                  </a:moveTo>
                  <a:lnTo>
                    <a:pt x="0" y="1"/>
                  </a:lnTo>
                  <a:close/>
                </a:path>
              </a:pathLst>
            </a:custGeom>
            <a:noFill/>
            <a:ln w="5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5" name="Google Shape;14815;p66"/>
          <p:cNvGrpSpPr/>
          <p:nvPr/>
        </p:nvGrpSpPr>
        <p:grpSpPr>
          <a:xfrm flipH="1">
            <a:off x="6658055" y="2518608"/>
            <a:ext cx="2063068" cy="1816451"/>
            <a:chOff x="721749" y="1866026"/>
            <a:chExt cx="2063068" cy="1816451"/>
          </a:xfrm>
        </p:grpSpPr>
        <p:sp>
          <p:nvSpPr>
            <p:cNvPr id="14816" name="Google Shape;14816;p66"/>
            <p:cNvSpPr/>
            <p:nvPr/>
          </p:nvSpPr>
          <p:spPr>
            <a:xfrm>
              <a:off x="1095881" y="2780150"/>
              <a:ext cx="793014" cy="895574"/>
            </a:xfrm>
            <a:custGeom>
              <a:avLst/>
              <a:gdLst/>
              <a:ahLst/>
              <a:cxnLst/>
              <a:rect l="l" t="t" r="r" b="b"/>
              <a:pathLst>
                <a:path w="13856" h="15648" extrusionOk="0">
                  <a:moveTo>
                    <a:pt x="11330" y="0"/>
                  </a:moveTo>
                  <a:lnTo>
                    <a:pt x="0" y="15062"/>
                  </a:lnTo>
                  <a:cubicBezTo>
                    <a:pt x="526" y="15458"/>
                    <a:pt x="1148" y="15648"/>
                    <a:pt x="1780" y="15648"/>
                  </a:cubicBezTo>
                  <a:cubicBezTo>
                    <a:pt x="2826" y="15648"/>
                    <a:pt x="3902" y="15129"/>
                    <a:pt x="4626" y="14168"/>
                  </a:cubicBezTo>
                  <a:lnTo>
                    <a:pt x="13856" y="1900"/>
                  </a:lnTo>
                  <a:lnTo>
                    <a:pt x="113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6"/>
            <p:cNvSpPr/>
            <p:nvPr/>
          </p:nvSpPr>
          <p:spPr>
            <a:xfrm>
              <a:off x="1088784" y="2773396"/>
              <a:ext cx="807150" cy="909081"/>
            </a:xfrm>
            <a:custGeom>
              <a:avLst/>
              <a:gdLst/>
              <a:ahLst/>
              <a:cxnLst/>
              <a:rect l="l" t="t" r="r" b="b"/>
              <a:pathLst>
                <a:path w="14103" h="15884" extrusionOk="0">
                  <a:moveTo>
                    <a:pt x="11477" y="275"/>
                  </a:moveTo>
                  <a:lnTo>
                    <a:pt x="13823" y="2040"/>
                  </a:lnTo>
                  <a:lnTo>
                    <a:pt x="4661" y="14219"/>
                  </a:lnTo>
                  <a:cubicBezTo>
                    <a:pt x="3961" y="15148"/>
                    <a:pt x="2917" y="15652"/>
                    <a:pt x="1905" y="15652"/>
                  </a:cubicBezTo>
                  <a:cubicBezTo>
                    <a:pt x="1335" y="15652"/>
                    <a:pt x="775" y="15492"/>
                    <a:pt x="291" y="15158"/>
                  </a:cubicBezTo>
                  <a:lnTo>
                    <a:pt x="11477" y="275"/>
                  </a:lnTo>
                  <a:close/>
                  <a:moveTo>
                    <a:pt x="11453" y="1"/>
                  </a:moveTo>
                  <a:cubicBezTo>
                    <a:pt x="11419" y="1"/>
                    <a:pt x="11384" y="18"/>
                    <a:pt x="11365" y="51"/>
                  </a:cubicBezTo>
                  <a:lnTo>
                    <a:pt x="35" y="15113"/>
                  </a:lnTo>
                  <a:cubicBezTo>
                    <a:pt x="13" y="15136"/>
                    <a:pt x="1" y="15169"/>
                    <a:pt x="13" y="15203"/>
                  </a:cubicBezTo>
                  <a:cubicBezTo>
                    <a:pt x="13" y="15225"/>
                    <a:pt x="35" y="15258"/>
                    <a:pt x="57" y="15270"/>
                  </a:cubicBezTo>
                  <a:cubicBezTo>
                    <a:pt x="604" y="15683"/>
                    <a:pt x="1242" y="15884"/>
                    <a:pt x="1900" y="15884"/>
                  </a:cubicBezTo>
                  <a:cubicBezTo>
                    <a:pt x="2985" y="15884"/>
                    <a:pt x="4102" y="15347"/>
                    <a:pt x="4850" y="14353"/>
                  </a:cubicBezTo>
                  <a:lnTo>
                    <a:pt x="14069" y="2085"/>
                  </a:lnTo>
                  <a:cubicBezTo>
                    <a:pt x="14091" y="2062"/>
                    <a:pt x="14102" y="2028"/>
                    <a:pt x="14091" y="1995"/>
                  </a:cubicBezTo>
                  <a:cubicBezTo>
                    <a:pt x="14091" y="1973"/>
                    <a:pt x="14069" y="1939"/>
                    <a:pt x="14047" y="1928"/>
                  </a:cubicBezTo>
                  <a:lnTo>
                    <a:pt x="11521" y="29"/>
                  </a:lnTo>
                  <a:cubicBezTo>
                    <a:pt x="11503" y="10"/>
                    <a:pt x="11478" y="1"/>
                    <a:pt x="11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6"/>
            <p:cNvSpPr/>
            <p:nvPr/>
          </p:nvSpPr>
          <p:spPr>
            <a:xfrm>
              <a:off x="1177724" y="2780150"/>
              <a:ext cx="633793" cy="753523"/>
            </a:xfrm>
            <a:custGeom>
              <a:avLst/>
              <a:gdLst/>
              <a:ahLst/>
              <a:cxnLst/>
              <a:rect l="l" t="t" r="r" b="b"/>
              <a:pathLst>
                <a:path w="11074" h="13166" extrusionOk="0">
                  <a:moveTo>
                    <a:pt x="9900" y="0"/>
                  </a:moveTo>
                  <a:lnTo>
                    <a:pt x="1" y="13163"/>
                  </a:lnTo>
                  <a:cubicBezTo>
                    <a:pt x="43" y="13165"/>
                    <a:pt x="85" y="13165"/>
                    <a:pt x="127" y="13165"/>
                  </a:cubicBezTo>
                  <a:cubicBezTo>
                    <a:pt x="1161" y="13165"/>
                    <a:pt x="2231" y="12643"/>
                    <a:pt x="2950" y="11688"/>
                  </a:cubicBezTo>
                  <a:lnTo>
                    <a:pt x="11073" y="882"/>
                  </a:lnTo>
                  <a:lnTo>
                    <a:pt x="990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6"/>
            <p:cNvSpPr/>
            <p:nvPr/>
          </p:nvSpPr>
          <p:spPr>
            <a:xfrm>
              <a:off x="1170684" y="2773454"/>
              <a:ext cx="648501" cy="767087"/>
            </a:xfrm>
            <a:custGeom>
              <a:avLst/>
              <a:gdLst/>
              <a:ahLst/>
              <a:cxnLst/>
              <a:rect l="l" t="t" r="r" b="b"/>
              <a:pathLst>
                <a:path w="11331" h="13403" extrusionOk="0">
                  <a:moveTo>
                    <a:pt x="10046" y="274"/>
                  </a:moveTo>
                  <a:lnTo>
                    <a:pt x="11040" y="1022"/>
                  </a:lnTo>
                  <a:lnTo>
                    <a:pt x="2984" y="11738"/>
                  </a:lnTo>
                  <a:cubicBezTo>
                    <a:pt x="2324" y="12598"/>
                    <a:pt x="1363" y="13123"/>
                    <a:pt x="358" y="13168"/>
                  </a:cubicBezTo>
                  <a:lnTo>
                    <a:pt x="10046" y="274"/>
                  </a:lnTo>
                  <a:close/>
                  <a:moveTo>
                    <a:pt x="10032" y="1"/>
                  </a:moveTo>
                  <a:cubicBezTo>
                    <a:pt x="10025" y="1"/>
                    <a:pt x="10018" y="2"/>
                    <a:pt x="10012" y="5"/>
                  </a:cubicBezTo>
                  <a:cubicBezTo>
                    <a:pt x="9979" y="5"/>
                    <a:pt x="9945" y="28"/>
                    <a:pt x="9934" y="50"/>
                  </a:cubicBezTo>
                  <a:lnTo>
                    <a:pt x="23" y="13213"/>
                  </a:lnTo>
                  <a:cubicBezTo>
                    <a:pt x="0" y="13246"/>
                    <a:pt x="0" y="13290"/>
                    <a:pt x="12" y="13335"/>
                  </a:cubicBezTo>
                  <a:cubicBezTo>
                    <a:pt x="34" y="13369"/>
                    <a:pt x="79" y="13402"/>
                    <a:pt x="112" y="13402"/>
                  </a:cubicBezTo>
                  <a:lnTo>
                    <a:pt x="224" y="13402"/>
                  </a:lnTo>
                  <a:cubicBezTo>
                    <a:pt x="1353" y="13402"/>
                    <a:pt x="2436" y="12833"/>
                    <a:pt x="3163" y="11872"/>
                  </a:cubicBezTo>
                  <a:lnTo>
                    <a:pt x="11286" y="1066"/>
                  </a:lnTo>
                  <a:cubicBezTo>
                    <a:pt x="11330" y="1022"/>
                    <a:pt x="11320" y="944"/>
                    <a:pt x="11263" y="910"/>
                  </a:cubicBezTo>
                  <a:lnTo>
                    <a:pt x="10090" y="28"/>
                  </a:lnTo>
                  <a:cubicBezTo>
                    <a:pt x="10074" y="11"/>
                    <a:pt x="10052" y="1"/>
                    <a:pt x="10032" y="1"/>
                  </a:cubicBezTo>
                  <a:close/>
                </a:path>
              </a:pathLst>
            </a:custGeom>
            <a:solidFill>
              <a:srgbClr val="1F19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6"/>
            <p:cNvSpPr/>
            <p:nvPr/>
          </p:nvSpPr>
          <p:spPr>
            <a:xfrm>
              <a:off x="1177724" y="2780150"/>
              <a:ext cx="633793" cy="753523"/>
            </a:xfrm>
            <a:custGeom>
              <a:avLst/>
              <a:gdLst/>
              <a:ahLst/>
              <a:cxnLst/>
              <a:rect l="l" t="t" r="r" b="b"/>
              <a:pathLst>
                <a:path w="11074" h="13166" extrusionOk="0">
                  <a:moveTo>
                    <a:pt x="9900" y="0"/>
                  </a:moveTo>
                  <a:lnTo>
                    <a:pt x="1" y="13163"/>
                  </a:lnTo>
                  <a:cubicBezTo>
                    <a:pt x="43" y="13165"/>
                    <a:pt x="85" y="13165"/>
                    <a:pt x="127" y="13165"/>
                  </a:cubicBezTo>
                  <a:cubicBezTo>
                    <a:pt x="1161" y="13165"/>
                    <a:pt x="2231" y="12643"/>
                    <a:pt x="2950" y="11688"/>
                  </a:cubicBezTo>
                  <a:lnTo>
                    <a:pt x="11073" y="882"/>
                  </a:lnTo>
                  <a:lnTo>
                    <a:pt x="990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6"/>
            <p:cNvSpPr/>
            <p:nvPr/>
          </p:nvSpPr>
          <p:spPr>
            <a:xfrm>
              <a:off x="1170684" y="2773454"/>
              <a:ext cx="648501" cy="767087"/>
            </a:xfrm>
            <a:custGeom>
              <a:avLst/>
              <a:gdLst/>
              <a:ahLst/>
              <a:cxnLst/>
              <a:rect l="l" t="t" r="r" b="b"/>
              <a:pathLst>
                <a:path w="11331" h="13403" extrusionOk="0">
                  <a:moveTo>
                    <a:pt x="10046" y="274"/>
                  </a:moveTo>
                  <a:lnTo>
                    <a:pt x="11040" y="1022"/>
                  </a:lnTo>
                  <a:lnTo>
                    <a:pt x="2984" y="11738"/>
                  </a:lnTo>
                  <a:cubicBezTo>
                    <a:pt x="2324" y="12598"/>
                    <a:pt x="1363" y="13123"/>
                    <a:pt x="358" y="13168"/>
                  </a:cubicBezTo>
                  <a:lnTo>
                    <a:pt x="10046" y="274"/>
                  </a:lnTo>
                  <a:close/>
                  <a:moveTo>
                    <a:pt x="10032" y="1"/>
                  </a:moveTo>
                  <a:cubicBezTo>
                    <a:pt x="10025" y="1"/>
                    <a:pt x="10018" y="2"/>
                    <a:pt x="10012" y="5"/>
                  </a:cubicBezTo>
                  <a:cubicBezTo>
                    <a:pt x="9979" y="5"/>
                    <a:pt x="9945" y="28"/>
                    <a:pt x="9934" y="50"/>
                  </a:cubicBezTo>
                  <a:lnTo>
                    <a:pt x="23" y="13213"/>
                  </a:lnTo>
                  <a:cubicBezTo>
                    <a:pt x="0" y="13246"/>
                    <a:pt x="0" y="13290"/>
                    <a:pt x="12" y="13335"/>
                  </a:cubicBezTo>
                  <a:cubicBezTo>
                    <a:pt x="34" y="13369"/>
                    <a:pt x="79" y="13402"/>
                    <a:pt x="112" y="13402"/>
                  </a:cubicBezTo>
                  <a:lnTo>
                    <a:pt x="224" y="13402"/>
                  </a:lnTo>
                  <a:cubicBezTo>
                    <a:pt x="1353" y="13402"/>
                    <a:pt x="2436" y="12833"/>
                    <a:pt x="3163" y="11872"/>
                  </a:cubicBezTo>
                  <a:lnTo>
                    <a:pt x="11286" y="1066"/>
                  </a:lnTo>
                  <a:cubicBezTo>
                    <a:pt x="11330" y="1022"/>
                    <a:pt x="11320" y="944"/>
                    <a:pt x="11263" y="910"/>
                  </a:cubicBezTo>
                  <a:lnTo>
                    <a:pt x="10090" y="28"/>
                  </a:lnTo>
                  <a:cubicBezTo>
                    <a:pt x="10074" y="11"/>
                    <a:pt x="10052" y="1"/>
                    <a:pt x="10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6"/>
            <p:cNvSpPr/>
            <p:nvPr/>
          </p:nvSpPr>
          <p:spPr>
            <a:xfrm>
              <a:off x="1507729" y="1872665"/>
              <a:ext cx="775100" cy="1023088"/>
            </a:xfrm>
            <a:custGeom>
              <a:avLst/>
              <a:gdLst/>
              <a:ahLst/>
              <a:cxnLst/>
              <a:rect l="l" t="t" r="r" b="b"/>
              <a:pathLst>
                <a:path w="13543" h="17876" extrusionOk="0">
                  <a:moveTo>
                    <a:pt x="6810" y="2487"/>
                  </a:moveTo>
                  <a:cubicBezTo>
                    <a:pt x="7665" y="2487"/>
                    <a:pt x="8527" y="2750"/>
                    <a:pt x="9263" y="3297"/>
                  </a:cubicBezTo>
                  <a:cubicBezTo>
                    <a:pt x="11085" y="4660"/>
                    <a:pt x="11464" y="7252"/>
                    <a:pt x="10112" y="9073"/>
                  </a:cubicBezTo>
                  <a:cubicBezTo>
                    <a:pt x="9598" y="9755"/>
                    <a:pt x="8917" y="10235"/>
                    <a:pt x="8168" y="10503"/>
                  </a:cubicBezTo>
                  <a:cubicBezTo>
                    <a:pt x="8011" y="10515"/>
                    <a:pt x="7866" y="10560"/>
                    <a:pt x="7721" y="10627"/>
                  </a:cubicBezTo>
                  <a:cubicBezTo>
                    <a:pt x="7415" y="10696"/>
                    <a:pt x="7101" y="10731"/>
                    <a:pt x="6787" y="10731"/>
                  </a:cubicBezTo>
                  <a:cubicBezTo>
                    <a:pt x="5932" y="10731"/>
                    <a:pt x="5071" y="10470"/>
                    <a:pt x="4336" y="9922"/>
                  </a:cubicBezTo>
                  <a:cubicBezTo>
                    <a:pt x="2704" y="8705"/>
                    <a:pt x="2235" y="6515"/>
                    <a:pt x="3106" y="4760"/>
                  </a:cubicBezTo>
                  <a:cubicBezTo>
                    <a:pt x="3218" y="4548"/>
                    <a:pt x="3341" y="4347"/>
                    <a:pt x="3486" y="4146"/>
                  </a:cubicBezTo>
                  <a:cubicBezTo>
                    <a:pt x="4299" y="3060"/>
                    <a:pt x="5548" y="2487"/>
                    <a:pt x="6810" y="2487"/>
                  </a:cubicBezTo>
                  <a:close/>
                  <a:moveTo>
                    <a:pt x="6793" y="0"/>
                  </a:moveTo>
                  <a:cubicBezTo>
                    <a:pt x="6478" y="0"/>
                    <a:pt x="6161" y="22"/>
                    <a:pt x="5844" y="67"/>
                  </a:cubicBezTo>
                  <a:cubicBezTo>
                    <a:pt x="4090" y="325"/>
                    <a:pt x="2548" y="1252"/>
                    <a:pt x="1497" y="2659"/>
                  </a:cubicBezTo>
                  <a:cubicBezTo>
                    <a:pt x="447" y="4079"/>
                    <a:pt x="0" y="5822"/>
                    <a:pt x="257" y="7565"/>
                  </a:cubicBezTo>
                  <a:cubicBezTo>
                    <a:pt x="514" y="9319"/>
                    <a:pt x="1441" y="10861"/>
                    <a:pt x="2849" y="11911"/>
                  </a:cubicBezTo>
                  <a:cubicBezTo>
                    <a:pt x="3710" y="12549"/>
                    <a:pt x="4659" y="12939"/>
                    <a:pt x="5642" y="13107"/>
                  </a:cubicBezTo>
                  <a:lnTo>
                    <a:pt x="4324" y="14884"/>
                  </a:lnTo>
                  <a:cubicBezTo>
                    <a:pt x="3844" y="15532"/>
                    <a:pt x="3978" y="16448"/>
                    <a:pt x="4614" y="16929"/>
                  </a:cubicBezTo>
                  <a:lnTo>
                    <a:pt x="5498" y="17588"/>
                  </a:lnTo>
                  <a:cubicBezTo>
                    <a:pt x="5760" y="17782"/>
                    <a:pt x="6066" y="17876"/>
                    <a:pt x="6369" y="17876"/>
                  </a:cubicBezTo>
                  <a:cubicBezTo>
                    <a:pt x="6815" y="17876"/>
                    <a:pt x="7256" y="17672"/>
                    <a:pt x="7542" y="17286"/>
                  </a:cubicBezTo>
                  <a:lnTo>
                    <a:pt x="10380" y="13476"/>
                  </a:lnTo>
                  <a:cubicBezTo>
                    <a:pt x="10693" y="13051"/>
                    <a:pt x="10738" y="12504"/>
                    <a:pt x="10548" y="12045"/>
                  </a:cubicBezTo>
                  <a:cubicBezTo>
                    <a:pt x="11129" y="11643"/>
                    <a:pt x="11654" y="11151"/>
                    <a:pt x="12101" y="10560"/>
                  </a:cubicBezTo>
                  <a:cubicBezTo>
                    <a:pt x="12336" y="10247"/>
                    <a:pt x="12537" y="9912"/>
                    <a:pt x="12716" y="9565"/>
                  </a:cubicBezTo>
                  <a:cubicBezTo>
                    <a:pt x="13319" y="8370"/>
                    <a:pt x="13543" y="7006"/>
                    <a:pt x="13342" y="5654"/>
                  </a:cubicBezTo>
                  <a:cubicBezTo>
                    <a:pt x="13084" y="3911"/>
                    <a:pt x="12157" y="2369"/>
                    <a:pt x="10749" y="1308"/>
                  </a:cubicBezTo>
                  <a:cubicBezTo>
                    <a:pt x="9588" y="449"/>
                    <a:pt x="8210" y="0"/>
                    <a:pt x="6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6"/>
            <p:cNvSpPr/>
            <p:nvPr/>
          </p:nvSpPr>
          <p:spPr>
            <a:xfrm>
              <a:off x="1501319" y="1866026"/>
              <a:ext cx="787920" cy="1036252"/>
            </a:xfrm>
            <a:custGeom>
              <a:avLst/>
              <a:gdLst/>
              <a:ahLst/>
              <a:cxnLst/>
              <a:rect l="l" t="t" r="r" b="b"/>
              <a:pathLst>
                <a:path w="13767" h="18106" extrusionOk="0">
                  <a:moveTo>
                    <a:pt x="6917" y="2720"/>
                  </a:moveTo>
                  <a:cubicBezTo>
                    <a:pt x="7777" y="2720"/>
                    <a:pt x="8604" y="2988"/>
                    <a:pt x="9308" y="3513"/>
                  </a:cubicBezTo>
                  <a:cubicBezTo>
                    <a:pt x="11085" y="4831"/>
                    <a:pt x="11453" y="7346"/>
                    <a:pt x="10124" y="9122"/>
                  </a:cubicBezTo>
                  <a:cubicBezTo>
                    <a:pt x="9655" y="9759"/>
                    <a:pt x="9006" y="10239"/>
                    <a:pt x="8257" y="10508"/>
                  </a:cubicBezTo>
                  <a:cubicBezTo>
                    <a:pt x="8101" y="10519"/>
                    <a:pt x="7945" y="10564"/>
                    <a:pt x="7788" y="10631"/>
                  </a:cubicBezTo>
                  <a:cubicBezTo>
                    <a:pt x="7491" y="10701"/>
                    <a:pt x="7189" y="10735"/>
                    <a:pt x="6890" y="10735"/>
                  </a:cubicBezTo>
                  <a:cubicBezTo>
                    <a:pt x="6042" y="10735"/>
                    <a:pt x="5208" y="10461"/>
                    <a:pt x="4515" y="9949"/>
                  </a:cubicBezTo>
                  <a:cubicBezTo>
                    <a:pt x="2950" y="8776"/>
                    <a:pt x="2447" y="6676"/>
                    <a:pt x="3330" y="4932"/>
                  </a:cubicBezTo>
                  <a:cubicBezTo>
                    <a:pt x="3430" y="4720"/>
                    <a:pt x="3554" y="4519"/>
                    <a:pt x="3698" y="4329"/>
                  </a:cubicBezTo>
                  <a:cubicBezTo>
                    <a:pt x="4336" y="3480"/>
                    <a:pt x="5274" y="2921"/>
                    <a:pt x="6335" y="2765"/>
                  </a:cubicBezTo>
                  <a:cubicBezTo>
                    <a:pt x="6526" y="2731"/>
                    <a:pt x="6727" y="2720"/>
                    <a:pt x="6917" y="2720"/>
                  </a:cubicBezTo>
                  <a:close/>
                  <a:moveTo>
                    <a:pt x="6908" y="2487"/>
                  </a:moveTo>
                  <a:cubicBezTo>
                    <a:pt x="6707" y="2487"/>
                    <a:pt x="6505" y="2501"/>
                    <a:pt x="6302" y="2530"/>
                  </a:cubicBezTo>
                  <a:cubicBezTo>
                    <a:pt x="5173" y="2698"/>
                    <a:pt x="4179" y="3289"/>
                    <a:pt x="3509" y="4195"/>
                  </a:cubicBezTo>
                  <a:cubicBezTo>
                    <a:pt x="3363" y="4396"/>
                    <a:pt x="3229" y="4608"/>
                    <a:pt x="3117" y="4821"/>
                  </a:cubicBezTo>
                  <a:cubicBezTo>
                    <a:pt x="2190" y="6664"/>
                    <a:pt x="2727" y="8899"/>
                    <a:pt x="4381" y="10128"/>
                  </a:cubicBezTo>
                  <a:cubicBezTo>
                    <a:pt x="5118" y="10676"/>
                    <a:pt x="6000" y="10966"/>
                    <a:pt x="6906" y="10966"/>
                  </a:cubicBezTo>
                  <a:cubicBezTo>
                    <a:pt x="7219" y="10966"/>
                    <a:pt x="7542" y="10932"/>
                    <a:pt x="7855" y="10854"/>
                  </a:cubicBezTo>
                  <a:lnTo>
                    <a:pt x="7877" y="10854"/>
                  </a:lnTo>
                  <a:cubicBezTo>
                    <a:pt x="8012" y="10787"/>
                    <a:pt x="8157" y="10743"/>
                    <a:pt x="8291" y="10731"/>
                  </a:cubicBezTo>
                  <a:lnTo>
                    <a:pt x="8324" y="10731"/>
                  </a:lnTo>
                  <a:cubicBezTo>
                    <a:pt x="9118" y="10452"/>
                    <a:pt x="9811" y="9938"/>
                    <a:pt x="10313" y="9256"/>
                  </a:cubicBezTo>
                  <a:cubicBezTo>
                    <a:pt x="11711" y="7379"/>
                    <a:pt x="11319" y="4720"/>
                    <a:pt x="9442" y="3323"/>
                  </a:cubicBezTo>
                  <a:cubicBezTo>
                    <a:pt x="8701" y="2774"/>
                    <a:pt x="7817" y="2487"/>
                    <a:pt x="6908" y="2487"/>
                  </a:cubicBezTo>
                  <a:close/>
                  <a:moveTo>
                    <a:pt x="6928" y="228"/>
                  </a:moveTo>
                  <a:cubicBezTo>
                    <a:pt x="8314" y="228"/>
                    <a:pt x="9655" y="675"/>
                    <a:pt x="10794" y="1524"/>
                  </a:cubicBezTo>
                  <a:cubicBezTo>
                    <a:pt x="12180" y="2552"/>
                    <a:pt x="13084" y="4072"/>
                    <a:pt x="13342" y="5782"/>
                  </a:cubicBezTo>
                  <a:cubicBezTo>
                    <a:pt x="13531" y="7111"/>
                    <a:pt x="13320" y="8441"/>
                    <a:pt x="12727" y="9636"/>
                  </a:cubicBezTo>
                  <a:cubicBezTo>
                    <a:pt x="12548" y="9971"/>
                    <a:pt x="12347" y="10296"/>
                    <a:pt x="12123" y="10609"/>
                  </a:cubicBezTo>
                  <a:cubicBezTo>
                    <a:pt x="11699" y="11167"/>
                    <a:pt x="11185" y="11659"/>
                    <a:pt x="10593" y="12072"/>
                  </a:cubicBezTo>
                  <a:cubicBezTo>
                    <a:pt x="10548" y="12094"/>
                    <a:pt x="10537" y="12161"/>
                    <a:pt x="10559" y="12206"/>
                  </a:cubicBezTo>
                  <a:cubicBezTo>
                    <a:pt x="10738" y="12653"/>
                    <a:pt x="10683" y="13145"/>
                    <a:pt x="10392" y="13525"/>
                  </a:cubicBezTo>
                  <a:lnTo>
                    <a:pt x="7554" y="17335"/>
                  </a:lnTo>
                  <a:cubicBezTo>
                    <a:pt x="7341" y="17626"/>
                    <a:pt x="7028" y="17805"/>
                    <a:pt x="6682" y="17860"/>
                  </a:cubicBezTo>
                  <a:cubicBezTo>
                    <a:pt x="6613" y="17871"/>
                    <a:pt x="6543" y="17876"/>
                    <a:pt x="6474" y="17876"/>
                  </a:cubicBezTo>
                  <a:cubicBezTo>
                    <a:pt x="6188" y="17876"/>
                    <a:pt x="5913" y="17783"/>
                    <a:pt x="5687" y="17603"/>
                  </a:cubicBezTo>
                  <a:lnTo>
                    <a:pt x="4794" y="16955"/>
                  </a:lnTo>
                  <a:cubicBezTo>
                    <a:pt x="4202" y="16508"/>
                    <a:pt x="4078" y="15670"/>
                    <a:pt x="4525" y="15078"/>
                  </a:cubicBezTo>
                  <a:lnTo>
                    <a:pt x="5844" y="13301"/>
                  </a:lnTo>
                  <a:cubicBezTo>
                    <a:pt x="5866" y="13268"/>
                    <a:pt x="5878" y="13223"/>
                    <a:pt x="5866" y="13189"/>
                  </a:cubicBezTo>
                  <a:cubicBezTo>
                    <a:pt x="5844" y="13145"/>
                    <a:pt x="5811" y="13122"/>
                    <a:pt x="5777" y="13112"/>
                  </a:cubicBezTo>
                  <a:cubicBezTo>
                    <a:pt x="4771" y="12933"/>
                    <a:pt x="3844" y="12541"/>
                    <a:pt x="3028" y="11938"/>
                  </a:cubicBezTo>
                  <a:cubicBezTo>
                    <a:pt x="1643" y="10899"/>
                    <a:pt x="738" y="9380"/>
                    <a:pt x="480" y="7670"/>
                  </a:cubicBezTo>
                  <a:cubicBezTo>
                    <a:pt x="235" y="5949"/>
                    <a:pt x="671" y="4240"/>
                    <a:pt x="1699" y="2854"/>
                  </a:cubicBezTo>
                  <a:cubicBezTo>
                    <a:pt x="2738" y="1457"/>
                    <a:pt x="4257" y="552"/>
                    <a:pt x="5967" y="306"/>
                  </a:cubicBezTo>
                  <a:cubicBezTo>
                    <a:pt x="6291" y="250"/>
                    <a:pt x="6604" y="228"/>
                    <a:pt x="6928" y="228"/>
                  </a:cubicBezTo>
                  <a:close/>
                  <a:moveTo>
                    <a:pt x="6913" y="1"/>
                  </a:moveTo>
                  <a:cubicBezTo>
                    <a:pt x="6588" y="1"/>
                    <a:pt x="6261" y="24"/>
                    <a:pt x="5933" y="71"/>
                  </a:cubicBezTo>
                  <a:cubicBezTo>
                    <a:pt x="4157" y="329"/>
                    <a:pt x="2593" y="1267"/>
                    <a:pt x="1520" y="2708"/>
                  </a:cubicBezTo>
                  <a:cubicBezTo>
                    <a:pt x="447" y="4150"/>
                    <a:pt x="0" y="5926"/>
                    <a:pt x="257" y="7703"/>
                  </a:cubicBezTo>
                  <a:cubicBezTo>
                    <a:pt x="514" y="9480"/>
                    <a:pt x="1453" y="11044"/>
                    <a:pt x="2894" y="12117"/>
                  </a:cubicBezTo>
                  <a:cubicBezTo>
                    <a:pt x="3688" y="12709"/>
                    <a:pt x="4582" y="13112"/>
                    <a:pt x="5553" y="13301"/>
                  </a:cubicBezTo>
                  <a:lnTo>
                    <a:pt x="4336" y="14932"/>
                  </a:lnTo>
                  <a:cubicBezTo>
                    <a:pt x="3822" y="15637"/>
                    <a:pt x="3967" y="16620"/>
                    <a:pt x="4659" y="17134"/>
                  </a:cubicBezTo>
                  <a:lnTo>
                    <a:pt x="5543" y="17793"/>
                  </a:lnTo>
                  <a:cubicBezTo>
                    <a:pt x="5822" y="17994"/>
                    <a:pt x="6146" y="18106"/>
                    <a:pt x="6481" y="18106"/>
                  </a:cubicBezTo>
                  <a:cubicBezTo>
                    <a:pt x="6559" y="18106"/>
                    <a:pt x="6638" y="18095"/>
                    <a:pt x="6715" y="18083"/>
                  </a:cubicBezTo>
                  <a:cubicBezTo>
                    <a:pt x="7129" y="18028"/>
                    <a:pt x="7498" y="17805"/>
                    <a:pt x="7743" y="17469"/>
                  </a:cubicBezTo>
                  <a:lnTo>
                    <a:pt x="10582" y="13659"/>
                  </a:lnTo>
                  <a:cubicBezTo>
                    <a:pt x="10894" y="13234"/>
                    <a:pt x="10973" y="12698"/>
                    <a:pt x="10805" y="12206"/>
                  </a:cubicBezTo>
                  <a:cubicBezTo>
                    <a:pt x="11386" y="11793"/>
                    <a:pt x="11889" y="11301"/>
                    <a:pt x="12302" y="10743"/>
                  </a:cubicBezTo>
                  <a:cubicBezTo>
                    <a:pt x="12537" y="10430"/>
                    <a:pt x="12749" y="10083"/>
                    <a:pt x="12928" y="9737"/>
                  </a:cubicBezTo>
                  <a:cubicBezTo>
                    <a:pt x="13543" y="8508"/>
                    <a:pt x="13766" y="7122"/>
                    <a:pt x="13565" y="5748"/>
                  </a:cubicBezTo>
                  <a:cubicBezTo>
                    <a:pt x="13308" y="3971"/>
                    <a:pt x="12369" y="2407"/>
                    <a:pt x="10928" y="1334"/>
                  </a:cubicBezTo>
                  <a:cubicBezTo>
                    <a:pt x="9752" y="459"/>
                    <a:pt x="8353" y="1"/>
                    <a:pt x="6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6"/>
            <p:cNvSpPr/>
            <p:nvPr/>
          </p:nvSpPr>
          <p:spPr>
            <a:xfrm>
              <a:off x="721749" y="2688062"/>
              <a:ext cx="1152434" cy="434223"/>
            </a:xfrm>
            <a:custGeom>
              <a:avLst/>
              <a:gdLst/>
              <a:ahLst/>
              <a:cxnLst/>
              <a:rect l="l" t="t" r="r" b="b"/>
              <a:pathLst>
                <a:path w="20136" h="7587" extrusionOk="0">
                  <a:moveTo>
                    <a:pt x="19432" y="0"/>
                  </a:moveTo>
                  <a:lnTo>
                    <a:pt x="3352" y="3676"/>
                  </a:lnTo>
                  <a:cubicBezTo>
                    <a:pt x="1330" y="4134"/>
                    <a:pt x="0" y="5888"/>
                    <a:pt x="392" y="7587"/>
                  </a:cubicBezTo>
                  <a:lnTo>
                    <a:pt x="20135" y="3084"/>
                  </a:lnTo>
                  <a:lnTo>
                    <a:pt x="194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6"/>
            <p:cNvSpPr/>
            <p:nvPr/>
          </p:nvSpPr>
          <p:spPr>
            <a:xfrm>
              <a:off x="726213" y="2681366"/>
              <a:ext cx="1155639" cy="447959"/>
            </a:xfrm>
            <a:custGeom>
              <a:avLst/>
              <a:gdLst/>
              <a:ahLst/>
              <a:cxnLst/>
              <a:rect l="l" t="t" r="r" b="b"/>
              <a:pathLst>
                <a:path w="20192" h="7827" extrusionOk="0">
                  <a:moveTo>
                    <a:pt x="19275" y="251"/>
                  </a:moveTo>
                  <a:lnTo>
                    <a:pt x="19923" y="3112"/>
                  </a:lnTo>
                  <a:lnTo>
                    <a:pt x="403" y="7570"/>
                  </a:lnTo>
                  <a:cubicBezTo>
                    <a:pt x="269" y="6810"/>
                    <a:pt x="470" y="6039"/>
                    <a:pt x="984" y="5357"/>
                  </a:cubicBezTo>
                  <a:cubicBezTo>
                    <a:pt x="1520" y="4642"/>
                    <a:pt x="2347" y="4117"/>
                    <a:pt x="3297" y="3905"/>
                  </a:cubicBezTo>
                  <a:lnTo>
                    <a:pt x="19275" y="251"/>
                  </a:lnTo>
                  <a:close/>
                  <a:moveTo>
                    <a:pt x="19358" y="0"/>
                  </a:moveTo>
                  <a:cubicBezTo>
                    <a:pt x="19350" y="0"/>
                    <a:pt x="19341" y="2"/>
                    <a:pt x="19331" y="5"/>
                  </a:cubicBezTo>
                  <a:lnTo>
                    <a:pt x="3252" y="3681"/>
                  </a:lnTo>
                  <a:cubicBezTo>
                    <a:pt x="2246" y="3905"/>
                    <a:pt x="1375" y="4452"/>
                    <a:pt x="794" y="5212"/>
                  </a:cubicBezTo>
                  <a:cubicBezTo>
                    <a:pt x="213" y="5983"/>
                    <a:pt x="1" y="6877"/>
                    <a:pt x="202" y="7738"/>
                  </a:cubicBezTo>
                  <a:cubicBezTo>
                    <a:pt x="213" y="7782"/>
                    <a:pt x="257" y="7827"/>
                    <a:pt x="314" y="7827"/>
                  </a:cubicBezTo>
                  <a:cubicBezTo>
                    <a:pt x="324" y="7827"/>
                    <a:pt x="336" y="7827"/>
                    <a:pt x="336" y="7815"/>
                  </a:cubicBezTo>
                  <a:lnTo>
                    <a:pt x="20091" y="3313"/>
                  </a:lnTo>
                  <a:cubicBezTo>
                    <a:pt x="20147" y="3290"/>
                    <a:pt x="20191" y="3234"/>
                    <a:pt x="20169" y="3167"/>
                  </a:cubicBezTo>
                  <a:lnTo>
                    <a:pt x="19466" y="95"/>
                  </a:lnTo>
                  <a:cubicBezTo>
                    <a:pt x="19466" y="61"/>
                    <a:pt x="19443" y="38"/>
                    <a:pt x="19421" y="16"/>
                  </a:cubicBezTo>
                  <a:cubicBezTo>
                    <a:pt x="19397" y="8"/>
                    <a:pt x="19379" y="0"/>
                    <a:pt x="19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6"/>
            <p:cNvSpPr/>
            <p:nvPr/>
          </p:nvSpPr>
          <p:spPr>
            <a:xfrm>
              <a:off x="1753258" y="2525693"/>
              <a:ext cx="1025835" cy="756614"/>
            </a:xfrm>
            <a:custGeom>
              <a:avLst/>
              <a:gdLst/>
              <a:ahLst/>
              <a:cxnLst/>
              <a:rect l="l" t="t" r="r" b="b"/>
              <a:pathLst>
                <a:path w="17924" h="13220" extrusionOk="0">
                  <a:moveTo>
                    <a:pt x="11075" y="2482"/>
                  </a:moveTo>
                  <a:cubicBezTo>
                    <a:pt x="12809" y="2482"/>
                    <a:pt x="14423" y="3581"/>
                    <a:pt x="14996" y="5318"/>
                  </a:cubicBezTo>
                  <a:cubicBezTo>
                    <a:pt x="15711" y="7474"/>
                    <a:pt x="14537" y="9809"/>
                    <a:pt x="12370" y="10525"/>
                  </a:cubicBezTo>
                  <a:cubicBezTo>
                    <a:pt x="11941" y="10667"/>
                    <a:pt x="11505" y="10734"/>
                    <a:pt x="11077" y="10734"/>
                  </a:cubicBezTo>
                  <a:cubicBezTo>
                    <a:pt x="9349" y="10734"/>
                    <a:pt x="7736" y="9637"/>
                    <a:pt x="7163" y="7910"/>
                  </a:cubicBezTo>
                  <a:cubicBezTo>
                    <a:pt x="6805" y="6826"/>
                    <a:pt x="6917" y="5708"/>
                    <a:pt x="7398" y="4759"/>
                  </a:cubicBezTo>
                  <a:cubicBezTo>
                    <a:pt x="7443" y="4658"/>
                    <a:pt x="7498" y="4569"/>
                    <a:pt x="7554" y="4479"/>
                  </a:cubicBezTo>
                  <a:cubicBezTo>
                    <a:pt x="7666" y="4357"/>
                    <a:pt x="7755" y="4233"/>
                    <a:pt x="7811" y="4089"/>
                  </a:cubicBezTo>
                  <a:cubicBezTo>
                    <a:pt x="8303" y="3463"/>
                    <a:pt x="8973" y="2960"/>
                    <a:pt x="9777" y="2691"/>
                  </a:cubicBezTo>
                  <a:cubicBezTo>
                    <a:pt x="10208" y="2549"/>
                    <a:pt x="10645" y="2482"/>
                    <a:pt x="11075" y="2482"/>
                  </a:cubicBezTo>
                  <a:close/>
                  <a:moveTo>
                    <a:pt x="11066" y="1"/>
                  </a:moveTo>
                  <a:cubicBezTo>
                    <a:pt x="10379" y="1"/>
                    <a:pt x="9682" y="108"/>
                    <a:pt x="8995" y="334"/>
                  </a:cubicBezTo>
                  <a:cubicBezTo>
                    <a:pt x="8292" y="568"/>
                    <a:pt x="7666" y="915"/>
                    <a:pt x="7096" y="1340"/>
                  </a:cubicBezTo>
                  <a:cubicBezTo>
                    <a:pt x="6839" y="1113"/>
                    <a:pt x="6505" y="985"/>
                    <a:pt x="6153" y="985"/>
                  </a:cubicBezTo>
                  <a:cubicBezTo>
                    <a:pt x="6000" y="985"/>
                    <a:pt x="5843" y="1009"/>
                    <a:pt x="5688" y="1060"/>
                  </a:cubicBezTo>
                  <a:lnTo>
                    <a:pt x="1174" y="2547"/>
                  </a:lnTo>
                  <a:cubicBezTo>
                    <a:pt x="414" y="2803"/>
                    <a:pt x="1" y="3630"/>
                    <a:pt x="257" y="4390"/>
                  </a:cubicBezTo>
                  <a:lnTo>
                    <a:pt x="604" y="5440"/>
                  </a:lnTo>
                  <a:cubicBezTo>
                    <a:pt x="801" y="6047"/>
                    <a:pt x="1367" y="6433"/>
                    <a:pt x="1974" y="6433"/>
                  </a:cubicBezTo>
                  <a:cubicBezTo>
                    <a:pt x="2128" y="6433"/>
                    <a:pt x="2284" y="6408"/>
                    <a:pt x="2437" y="6356"/>
                  </a:cubicBezTo>
                  <a:lnTo>
                    <a:pt x="4548" y="5664"/>
                  </a:lnTo>
                  <a:lnTo>
                    <a:pt x="4548" y="5664"/>
                  </a:lnTo>
                  <a:cubicBezTo>
                    <a:pt x="4403" y="6647"/>
                    <a:pt x="4470" y="7686"/>
                    <a:pt x="4806" y="8692"/>
                  </a:cubicBezTo>
                  <a:cubicBezTo>
                    <a:pt x="5719" y="11457"/>
                    <a:pt x="8309" y="13220"/>
                    <a:pt x="11078" y="13220"/>
                  </a:cubicBezTo>
                  <a:cubicBezTo>
                    <a:pt x="11766" y="13220"/>
                    <a:pt x="12465" y="13111"/>
                    <a:pt x="13152" y="12882"/>
                  </a:cubicBezTo>
                  <a:cubicBezTo>
                    <a:pt x="14884" y="12312"/>
                    <a:pt x="16225" y="11094"/>
                    <a:pt x="16985" y="9574"/>
                  </a:cubicBezTo>
                  <a:cubicBezTo>
                    <a:pt x="17745" y="8066"/>
                    <a:pt x="17924" y="6267"/>
                    <a:pt x="17353" y="4535"/>
                  </a:cubicBezTo>
                  <a:cubicBezTo>
                    <a:pt x="16431" y="1758"/>
                    <a:pt x="13841" y="1"/>
                    <a:pt x="110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6"/>
            <p:cNvSpPr/>
            <p:nvPr/>
          </p:nvSpPr>
          <p:spPr>
            <a:xfrm>
              <a:off x="1746219" y="2519111"/>
              <a:ext cx="1038598" cy="770121"/>
            </a:xfrm>
            <a:custGeom>
              <a:avLst/>
              <a:gdLst/>
              <a:ahLst/>
              <a:cxnLst/>
              <a:rect l="l" t="t" r="r" b="b"/>
              <a:pathLst>
                <a:path w="18147" h="13456" extrusionOk="0">
                  <a:moveTo>
                    <a:pt x="11203" y="2714"/>
                  </a:moveTo>
                  <a:cubicBezTo>
                    <a:pt x="11819" y="2714"/>
                    <a:pt x="12433" y="2857"/>
                    <a:pt x="12996" y="3142"/>
                  </a:cubicBezTo>
                  <a:cubicBezTo>
                    <a:pt x="13957" y="3622"/>
                    <a:pt x="14672" y="4449"/>
                    <a:pt x="15007" y="5466"/>
                  </a:cubicBezTo>
                  <a:cubicBezTo>
                    <a:pt x="15343" y="6483"/>
                    <a:pt x="15264" y="7566"/>
                    <a:pt x="14784" y="8527"/>
                  </a:cubicBezTo>
                  <a:cubicBezTo>
                    <a:pt x="14303" y="9488"/>
                    <a:pt x="13476" y="10193"/>
                    <a:pt x="12460" y="10539"/>
                  </a:cubicBezTo>
                  <a:cubicBezTo>
                    <a:pt x="12043" y="10676"/>
                    <a:pt x="11620" y="10741"/>
                    <a:pt x="11203" y="10741"/>
                  </a:cubicBezTo>
                  <a:cubicBezTo>
                    <a:pt x="9521" y="10741"/>
                    <a:pt x="7953" y="9675"/>
                    <a:pt x="7398" y="7991"/>
                  </a:cubicBezTo>
                  <a:cubicBezTo>
                    <a:pt x="7062" y="6975"/>
                    <a:pt x="7141" y="5890"/>
                    <a:pt x="7621" y="4929"/>
                  </a:cubicBezTo>
                  <a:cubicBezTo>
                    <a:pt x="7666" y="4829"/>
                    <a:pt x="7722" y="4740"/>
                    <a:pt x="7767" y="4661"/>
                  </a:cubicBezTo>
                  <a:cubicBezTo>
                    <a:pt x="7878" y="4539"/>
                    <a:pt x="7968" y="4405"/>
                    <a:pt x="8035" y="4259"/>
                  </a:cubicBezTo>
                  <a:cubicBezTo>
                    <a:pt x="8527" y="3633"/>
                    <a:pt x="9185" y="3164"/>
                    <a:pt x="9945" y="2918"/>
                  </a:cubicBezTo>
                  <a:cubicBezTo>
                    <a:pt x="10355" y="2781"/>
                    <a:pt x="10780" y="2714"/>
                    <a:pt x="11203" y="2714"/>
                  </a:cubicBezTo>
                  <a:close/>
                  <a:moveTo>
                    <a:pt x="11198" y="2484"/>
                  </a:moveTo>
                  <a:cubicBezTo>
                    <a:pt x="10751" y="2484"/>
                    <a:pt x="10303" y="2554"/>
                    <a:pt x="9867" y="2695"/>
                  </a:cubicBezTo>
                  <a:cubicBezTo>
                    <a:pt x="9063" y="2963"/>
                    <a:pt x="8370" y="3466"/>
                    <a:pt x="7844" y="4125"/>
                  </a:cubicBezTo>
                  <a:cubicBezTo>
                    <a:pt x="7844" y="4136"/>
                    <a:pt x="7834" y="4147"/>
                    <a:pt x="7834" y="4159"/>
                  </a:cubicBezTo>
                  <a:cubicBezTo>
                    <a:pt x="7777" y="4281"/>
                    <a:pt x="7700" y="4405"/>
                    <a:pt x="7588" y="4505"/>
                  </a:cubicBezTo>
                  <a:cubicBezTo>
                    <a:pt x="7588" y="4516"/>
                    <a:pt x="7576" y="4527"/>
                    <a:pt x="7576" y="4527"/>
                  </a:cubicBezTo>
                  <a:cubicBezTo>
                    <a:pt x="7521" y="4616"/>
                    <a:pt x="7465" y="4718"/>
                    <a:pt x="7409" y="4818"/>
                  </a:cubicBezTo>
                  <a:cubicBezTo>
                    <a:pt x="6906" y="5835"/>
                    <a:pt x="6817" y="6985"/>
                    <a:pt x="7174" y="8058"/>
                  </a:cubicBezTo>
                  <a:cubicBezTo>
                    <a:pt x="7767" y="9835"/>
                    <a:pt x="9420" y="10963"/>
                    <a:pt x="11208" y="10963"/>
                  </a:cubicBezTo>
                  <a:cubicBezTo>
                    <a:pt x="11644" y="10963"/>
                    <a:pt x="12091" y="10896"/>
                    <a:pt x="12537" y="10751"/>
                  </a:cubicBezTo>
                  <a:cubicBezTo>
                    <a:pt x="13610" y="10394"/>
                    <a:pt x="14482" y="9645"/>
                    <a:pt x="14985" y="8628"/>
                  </a:cubicBezTo>
                  <a:cubicBezTo>
                    <a:pt x="15499" y="7611"/>
                    <a:pt x="15588" y="6471"/>
                    <a:pt x="15231" y="5388"/>
                  </a:cubicBezTo>
                  <a:cubicBezTo>
                    <a:pt x="14873" y="4315"/>
                    <a:pt x="14113" y="3444"/>
                    <a:pt x="13108" y="2940"/>
                  </a:cubicBezTo>
                  <a:cubicBezTo>
                    <a:pt x="12503" y="2635"/>
                    <a:pt x="11852" y="2484"/>
                    <a:pt x="11198" y="2484"/>
                  </a:cubicBezTo>
                  <a:close/>
                  <a:moveTo>
                    <a:pt x="11197" y="228"/>
                  </a:moveTo>
                  <a:cubicBezTo>
                    <a:pt x="12196" y="228"/>
                    <a:pt x="13190" y="464"/>
                    <a:pt x="14113" y="929"/>
                  </a:cubicBezTo>
                  <a:cubicBezTo>
                    <a:pt x="15666" y="1711"/>
                    <a:pt x="16817" y="3041"/>
                    <a:pt x="17365" y="4684"/>
                  </a:cubicBezTo>
                  <a:cubicBezTo>
                    <a:pt x="17912" y="6327"/>
                    <a:pt x="17778" y="8092"/>
                    <a:pt x="16996" y="9645"/>
                  </a:cubicBezTo>
                  <a:cubicBezTo>
                    <a:pt x="16225" y="11187"/>
                    <a:pt x="14884" y="12349"/>
                    <a:pt x="13242" y="12897"/>
                  </a:cubicBezTo>
                  <a:cubicBezTo>
                    <a:pt x="12574" y="13115"/>
                    <a:pt x="11885" y="13224"/>
                    <a:pt x="11200" y="13224"/>
                  </a:cubicBezTo>
                  <a:cubicBezTo>
                    <a:pt x="10200" y="13224"/>
                    <a:pt x="9206" y="12992"/>
                    <a:pt x="8291" y="12528"/>
                  </a:cubicBezTo>
                  <a:cubicBezTo>
                    <a:pt x="6739" y="11745"/>
                    <a:pt x="5577" y="10416"/>
                    <a:pt x="5040" y="8773"/>
                  </a:cubicBezTo>
                  <a:cubicBezTo>
                    <a:pt x="4716" y="7812"/>
                    <a:pt x="4638" y="6807"/>
                    <a:pt x="4783" y="5790"/>
                  </a:cubicBezTo>
                  <a:cubicBezTo>
                    <a:pt x="4783" y="5756"/>
                    <a:pt x="4772" y="5712"/>
                    <a:pt x="4738" y="5689"/>
                  </a:cubicBezTo>
                  <a:cubicBezTo>
                    <a:pt x="4716" y="5667"/>
                    <a:pt x="4693" y="5667"/>
                    <a:pt x="4671" y="5667"/>
                  </a:cubicBezTo>
                  <a:lnTo>
                    <a:pt x="4626" y="5667"/>
                  </a:lnTo>
                  <a:lnTo>
                    <a:pt x="2526" y="6371"/>
                  </a:lnTo>
                  <a:cubicBezTo>
                    <a:pt x="2393" y="6415"/>
                    <a:pt x="2255" y="6437"/>
                    <a:pt x="2118" y="6437"/>
                  </a:cubicBezTo>
                  <a:cubicBezTo>
                    <a:pt x="1908" y="6437"/>
                    <a:pt x="1698" y="6387"/>
                    <a:pt x="1509" y="6293"/>
                  </a:cubicBezTo>
                  <a:cubicBezTo>
                    <a:pt x="1185" y="6125"/>
                    <a:pt x="951" y="5857"/>
                    <a:pt x="839" y="5510"/>
                  </a:cubicBezTo>
                  <a:lnTo>
                    <a:pt x="492" y="4472"/>
                  </a:lnTo>
                  <a:cubicBezTo>
                    <a:pt x="258" y="3767"/>
                    <a:pt x="638" y="3007"/>
                    <a:pt x="1341" y="2773"/>
                  </a:cubicBezTo>
                  <a:lnTo>
                    <a:pt x="5856" y="1276"/>
                  </a:lnTo>
                  <a:cubicBezTo>
                    <a:pt x="5990" y="1232"/>
                    <a:pt x="6128" y="1211"/>
                    <a:pt x="6265" y="1211"/>
                  </a:cubicBezTo>
                  <a:cubicBezTo>
                    <a:pt x="6582" y="1211"/>
                    <a:pt x="6895" y="1326"/>
                    <a:pt x="7152" y="1544"/>
                  </a:cubicBezTo>
                  <a:cubicBezTo>
                    <a:pt x="7169" y="1561"/>
                    <a:pt x="7194" y="1569"/>
                    <a:pt x="7221" y="1569"/>
                  </a:cubicBezTo>
                  <a:cubicBezTo>
                    <a:pt x="7247" y="1569"/>
                    <a:pt x="7275" y="1561"/>
                    <a:pt x="7297" y="1544"/>
                  </a:cubicBezTo>
                  <a:cubicBezTo>
                    <a:pt x="7867" y="1120"/>
                    <a:pt x="8493" y="784"/>
                    <a:pt x="9163" y="561"/>
                  </a:cubicBezTo>
                  <a:cubicBezTo>
                    <a:pt x="9830" y="339"/>
                    <a:pt x="10515" y="228"/>
                    <a:pt x="11197" y="228"/>
                  </a:cubicBezTo>
                  <a:close/>
                  <a:moveTo>
                    <a:pt x="11214" y="0"/>
                  </a:moveTo>
                  <a:cubicBezTo>
                    <a:pt x="10501" y="0"/>
                    <a:pt x="9784" y="115"/>
                    <a:pt x="9085" y="348"/>
                  </a:cubicBezTo>
                  <a:cubicBezTo>
                    <a:pt x="8426" y="561"/>
                    <a:pt x="7800" y="884"/>
                    <a:pt x="7230" y="1309"/>
                  </a:cubicBezTo>
                  <a:cubicBezTo>
                    <a:pt x="6946" y="1092"/>
                    <a:pt x="6617" y="981"/>
                    <a:pt x="6279" y="981"/>
                  </a:cubicBezTo>
                  <a:cubicBezTo>
                    <a:pt x="6112" y="981"/>
                    <a:pt x="5944" y="1008"/>
                    <a:pt x="5778" y="1063"/>
                  </a:cubicBezTo>
                  <a:lnTo>
                    <a:pt x="1264" y="2561"/>
                  </a:lnTo>
                  <a:cubicBezTo>
                    <a:pt x="447" y="2829"/>
                    <a:pt x="1" y="3723"/>
                    <a:pt x="269" y="4539"/>
                  </a:cubicBezTo>
                  <a:lnTo>
                    <a:pt x="616" y="5589"/>
                  </a:lnTo>
                  <a:cubicBezTo>
                    <a:pt x="750" y="5980"/>
                    <a:pt x="1029" y="6304"/>
                    <a:pt x="1398" y="6494"/>
                  </a:cubicBezTo>
                  <a:cubicBezTo>
                    <a:pt x="1623" y="6607"/>
                    <a:pt x="1865" y="6664"/>
                    <a:pt x="2108" y="6664"/>
                  </a:cubicBezTo>
                  <a:cubicBezTo>
                    <a:pt x="2274" y="6664"/>
                    <a:pt x="2441" y="6638"/>
                    <a:pt x="2604" y="6583"/>
                  </a:cubicBezTo>
                  <a:lnTo>
                    <a:pt x="4526" y="5947"/>
                  </a:lnTo>
                  <a:lnTo>
                    <a:pt x="4526" y="5947"/>
                  </a:lnTo>
                  <a:cubicBezTo>
                    <a:pt x="4415" y="6930"/>
                    <a:pt x="4504" y="7902"/>
                    <a:pt x="4817" y="8840"/>
                  </a:cubicBezTo>
                  <a:cubicBezTo>
                    <a:pt x="5386" y="10539"/>
                    <a:pt x="6571" y="11924"/>
                    <a:pt x="8180" y="12729"/>
                  </a:cubicBezTo>
                  <a:cubicBezTo>
                    <a:pt x="9141" y="13210"/>
                    <a:pt x="10169" y="13455"/>
                    <a:pt x="11197" y="13455"/>
                  </a:cubicBezTo>
                  <a:cubicBezTo>
                    <a:pt x="11912" y="13455"/>
                    <a:pt x="12627" y="13344"/>
                    <a:pt x="13320" y="13109"/>
                  </a:cubicBezTo>
                  <a:cubicBezTo>
                    <a:pt x="15018" y="12550"/>
                    <a:pt x="16404" y="11355"/>
                    <a:pt x="17208" y="9746"/>
                  </a:cubicBezTo>
                  <a:cubicBezTo>
                    <a:pt x="18013" y="8137"/>
                    <a:pt x="18147" y="6315"/>
                    <a:pt x="17588" y="4616"/>
                  </a:cubicBezTo>
                  <a:cubicBezTo>
                    <a:pt x="17019" y="2907"/>
                    <a:pt x="15823" y="1533"/>
                    <a:pt x="14214" y="717"/>
                  </a:cubicBezTo>
                  <a:cubicBezTo>
                    <a:pt x="13269" y="242"/>
                    <a:pt x="12246" y="0"/>
                    <a:pt x="1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66"/>
            <p:cNvSpPr/>
            <p:nvPr/>
          </p:nvSpPr>
          <p:spPr>
            <a:xfrm>
              <a:off x="1753258" y="2581953"/>
              <a:ext cx="367146" cy="312032"/>
            </a:xfrm>
            <a:custGeom>
              <a:avLst/>
              <a:gdLst/>
              <a:ahLst/>
              <a:cxnLst/>
              <a:rect l="l" t="t" r="r" b="b"/>
              <a:pathLst>
                <a:path w="6415" h="5452" extrusionOk="0">
                  <a:moveTo>
                    <a:pt x="6142" y="1"/>
                  </a:moveTo>
                  <a:cubicBezTo>
                    <a:pt x="5992" y="1"/>
                    <a:pt x="5840" y="22"/>
                    <a:pt x="5688" y="77"/>
                  </a:cubicBezTo>
                  <a:lnTo>
                    <a:pt x="1174" y="1564"/>
                  </a:lnTo>
                  <a:cubicBezTo>
                    <a:pt x="414" y="1820"/>
                    <a:pt x="1" y="2647"/>
                    <a:pt x="257" y="3407"/>
                  </a:cubicBezTo>
                  <a:lnTo>
                    <a:pt x="604" y="4457"/>
                  </a:lnTo>
                  <a:cubicBezTo>
                    <a:pt x="801" y="5067"/>
                    <a:pt x="1378" y="5451"/>
                    <a:pt x="1994" y="5451"/>
                  </a:cubicBezTo>
                  <a:cubicBezTo>
                    <a:pt x="2077" y="5451"/>
                    <a:pt x="2162" y="5444"/>
                    <a:pt x="2246" y="5430"/>
                  </a:cubicBezTo>
                  <a:cubicBezTo>
                    <a:pt x="1744" y="5329"/>
                    <a:pt x="1308" y="4971"/>
                    <a:pt x="1141" y="4457"/>
                  </a:cubicBezTo>
                  <a:lnTo>
                    <a:pt x="794" y="3407"/>
                  </a:lnTo>
                  <a:cubicBezTo>
                    <a:pt x="537" y="2647"/>
                    <a:pt x="950" y="1820"/>
                    <a:pt x="1722" y="1564"/>
                  </a:cubicBezTo>
                  <a:lnTo>
                    <a:pt x="6236" y="77"/>
                  </a:lnTo>
                  <a:cubicBezTo>
                    <a:pt x="6291" y="55"/>
                    <a:pt x="6348" y="44"/>
                    <a:pt x="6415" y="22"/>
                  </a:cubicBezTo>
                  <a:cubicBezTo>
                    <a:pt x="6325" y="9"/>
                    <a:pt x="6234" y="1"/>
                    <a:pt x="6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6"/>
            <p:cNvSpPr/>
            <p:nvPr/>
          </p:nvSpPr>
          <p:spPr>
            <a:xfrm>
              <a:off x="1746219" y="2575313"/>
              <a:ext cx="380596" cy="325081"/>
            </a:xfrm>
            <a:custGeom>
              <a:avLst/>
              <a:gdLst/>
              <a:ahLst/>
              <a:cxnLst/>
              <a:rect l="l" t="t" r="r" b="b"/>
              <a:pathLst>
                <a:path w="6650" h="5680" extrusionOk="0">
                  <a:moveTo>
                    <a:pt x="1408" y="1769"/>
                  </a:moveTo>
                  <a:cubicBezTo>
                    <a:pt x="850" y="2160"/>
                    <a:pt x="582" y="2886"/>
                    <a:pt x="805" y="3557"/>
                  </a:cubicBezTo>
                  <a:lnTo>
                    <a:pt x="1152" y="4607"/>
                  </a:lnTo>
                  <a:cubicBezTo>
                    <a:pt x="1264" y="4931"/>
                    <a:pt x="1475" y="5210"/>
                    <a:pt x="1744" y="5400"/>
                  </a:cubicBezTo>
                  <a:cubicBezTo>
                    <a:pt x="1331" y="5288"/>
                    <a:pt x="973" y="4965"/>
                    <a:pt x="839" y="4528"/>
                  </a:cubicBezTo>
                  <a:lnTo>
                    <a:pt x="492" y="3490"/>
                  </a:lnTo>
                  <a:cubicBezTo>
                    <a:pt x="258" y="2785"/>
                    <a:pt x="638" y="2025"/>
                    <a:pt x="1341" y="1791"/>
                  </a:cubicBezTo>
                  <a:lnTo>
                    <a:pt x="1408" y="1769"/>
                  </a:lnTo>
                  <a:close/>
                  <a:moveTo>
                    <a:pt x="6260" y="0"/>
                  </a:moveTo>
                  <a:cubicBezTo>
                    <a:pt x="6094" y="0"/>
                    <a:pt x="5932" y="25"/>
                    <a:pt x="5778" y="81"/>
                  </a:cubicBezTo>
                  <a:lnTo>
                    <a:pt x="1264" y="1579"/>
                  </a:lnTo>
                  <a:cubicBezTo>
                    <a:pt x="447" y="1847"/>
                    <a:pt x="1" y="2741"/>
                    <a:pt x="269" y="3557"/>
                  </a:cubicBezTo>
                  <a:lnTo>
                    <a:pt x="616" y="4607"/>
                  </a:lnTo>
                  <a:cubicBezTo>
                    <a:pt x="827" y="5255"/>
                    <a:pt x="1442" y="5680"/>
                    <a:pt x="2101" y="5680"/>
                  </a:cubicBezTo>
                  <a:cubicBezTo>
                    <a:pt x="2202" y="5680"/>
                    <a:pt x="2302" y="5668"/>
                    <a:pt x="2392" y="5657"/>
                  </a:cubicBezTo>
                  <a:cubicBezTo>
                    <a:pt x="2448" y="5646"/>
                    <a:pt x="2493" y="5601"/>
                    <a:pt x="2493" y="5546"/>
                  </a:cubicBezTo>
                  <a:cubicBezTo>
                    <a:pt x="2493" y="5489"/>
                    <a:pt x="2448" y="5434"/>
                    <a:pt x="2392" y="5422"/>
                  </a:cubicBezTo>
                  <a:cubicBezTo>
                    <a:pt x="1912" y="5333"/>
                    <a:pt x="1520" y="4998"/>
                    <a:pt x="1375" y="4528"/>
                  </a:cubicBezTo>
                  <a:lnTo>
                    <a:pt x="1029" y="3490"/>
                  </a:lnTo>
                  <a:cubicBezTo>
                    <a:pt x="794" y="2785"/>
                    <a:pt x="1174" y="2025"/>
                    <a:pt x="1878" y="1791"/>
                  </a:cubicBezTo>
                  <a:lnTo>
                    <a:pt x="6392" y="294"/>
                  </a:lnTo>
                  <a:cubicBezTo>
                    <a:pt x="6437" y="282"/>
                    <a:pt x="6493" y="272"/>
                    <a:pt x="6560" y="260"/>
                  </a:cubicBezTo>
                  <a:cubicBezTo>
                    <a:pt x="6605" y="249"/>
                    <a:pt x="6649" y="193"/>
                    <a:pt x="6649" y="138"/>
                  </a:cubicBezTo>
                  <a:cubicBezTo>
                    <a:pt x="6649" y="81"/>
                    <a:pt x="6605" y="37"/>
                    <a:pt x="6560" y="26"/>
                  </a:cubicBezTo>
                  <a:cubicBezTo>
                    <a:pt x="6460" y="9"/>
                    <a:pt x="6359" y="0"/>
                    <a:pt x="6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6"/>
            <p:cNvSpPr/>
            <p:nvPr/>
          </p:nvSpPr>
          <p:spPr>
            <a:xfrm>
              <a:off x="1822968" y="2731845"/>
              <a:ext cx="88939" cy="77378"/>
            </a:xfrm>
            <a:custGeom>
              <a:avLst/>
              <a:gdLst/>
              <a:ahLst/>
              <a:cxnLst/>
              <a:rect l="l" t="t" r="r" b="b"/>
              <a:pathLst>
                <a:path w="1554" h="1352" extrusionOk="0">
                  <a:moveTo>
                    <a:pt x="779" y="1"/>
                  </a:moveTo>
                  <a:cubicBezTo>
                    <a:pt x="529" y="1"/>
                    <a:pt x="287" y="137"/>
                    <a:pt x="168" y="375"/>
                  </a:cubicBezTo>
                  <a:cubicBezTo>
                    <a:pt x="0" y="710"/>
                    <a:pt x="134" y="1112"/>
                    <a:pt x="470" y="1279"/>
                  </a:cubicBezTo>
                  <a:cubicBezTo>
                    <a:pt x="568" y="1329"/>
                    <a:pt x="672" y="1352"/>
                    <a:pt x="776" y="1352"/>
                  </a:cubicBezTo>
                  <a:cubicBezTo>
                    <a:pt x="1026" y="1352"/>
                    <a:pt x="1268" y="1215"/>
                    <a:pt x="1386" y="978"/>
                  </a:cubicBezTo>
                  <a:cubicBezTo>
                    <a:pt x="1554" y="643"/>
                    <a:pt x="1420" y="241"/>
                    <a:pt x="1085" y="73"/>
                  </a:cubicBezTo>
                  <a:cubicBezTo>
                    <a:pt x="987" y="24"/>
                    <a:pt x="883" y="1"/>
                    <a:pt x="7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6"/>
            <p:cNvSpPr/>
            <p:nvPr/>
          </p:nvSpPr>
          <p:spPr>
            <a:xfrm>
              <a:off x="1815299" y="2724977"/>
              <a:ext cx="99184" cy="91000"/>
            </a:xfrm>
            <a:custGeom>
              <a:avLst/>
              <a:gdLst/>
              <a:ahLst/>
              <a:cxnLst/>
              <a:rect l="l" t="t" r="r" b="b"/>
              <a:pathLst>
                <a:path w="1733" h="1590" extrusionOk="0">
                  <a:moveTo>
                    <a:pt x="904" y="230"/>
                  </a:moveTo>
                  <a:cubicBezTo>
                    <a:pt x="991" y="230"/>
                    <a:pt x="1079" y="250"/>
                    <a:pt x="1162" y="294"/>
                  </a:cubicBezTo>
                  <a:cubicBezTo>
                    <a:pt x="1296" y="361"/>
                    <a:pt x="1397" y="472"/>
                    <a:pt x="1442" y="617"/>
                  </a:cubicBezTo>
                  <a:cubicBezTo>
                    <a:pt x="1498" y="763"/>
                    <a:pt x="1487" y="919"/>
                    <a:pt x="1420" y="1053"/>
                  </a:cubicBezTo>
                  <a:cubicBezTo>
                    <a:pt x="1316" y="1244"/>
                    <a:pt x="1116" y="1356"/>
                    <a:pt x="909" y="1356"/>
                  </a:cubicBezTo>
                  <a:cubicBezTo>
                    <a:pt x="825" y="1356"/>
                    <a:pt x="740" y="1338"/>
                    <a:pt x="660" y="1299"/>
                  </a:cubicBezTo>
                  <a:cubicBezTo>
                    <a:pt x="380" y="1165"/>
                    <a:pt x="268" y="818"/>
                    <a:pt x="414" y="539"/>
                  </a:cubicBezTo>
                  <a:cubicBezTo>
                    <a:pt x="508" y="343"/>
                    <a:pt x="701" y="230"/>
                    <a:pt x="904" y="230"/>
                  </a:cubicBezTo>
                  <a:close/>
                  <a:moveTo>
                    <a:pt x="919" y="1"/>
                  </a:moveTo>
                  <a:cubicBezTo>
                    <a:pt x="624" y="1"/>
                    <a:pt x="345" y="160"/>
                    <a:pt x="201" y="438"/>
                  </a:cubicBezTo>
                  <a:cubicBezTo>
                    <a:pt x="0" y="830"/>
                    <a:pt x="168" y="1310"/>
                    <a:pt x="559" y="1500"/>
                  </a:cubicBezTo>
                  <a:cubicBezTo>
                    <a:pt x="671" y="1567"/>
                    <a:pt x="794" y="1590"/>
                    <a:pt x="917" y="1590"/>
                  </a:cubicBezTo>
                  <a:cubicBezTo>
                    <a:pt x="995" y="1590"/>
                    <a:pt x="1085" y="1578"/>
                    <a:pt x="1162" y="1545"/>
                  </a:cubicBezTo>
                  <a:cubicBezTo>
                    <a:pt x="1363" y="1478"/>
                    <a:pt x="1532" y="1344"/>
                    <a:pt x="1621" y="1154"/>
                  </a:cubicBezTo>
                  <a:cubicBezTo>
                    <a:pt x="1721" y="964"/>
                    <a:pt x="1733" y="751"/>
                    <a:pt x="1666" y="550"/>
                  </a:cubicBezTo>
                  <a:cubicBezTo>
                    <a:pt x="1599" y="349"/>
                    <a:pt x="1464" y="182"/>
                    <a:pt x="1274" y="81"/>
                  </a:cubicBezTo>
                  <a:cubicBezTo>
                    <a:pt x="1159" y="26"/>
                    <a:pt x="1037" y="1"/>
                    <a:pt x="9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6"/>
            <p:cNvSpPr/>
            <p:nvPr/>
          </p:nvSpPr>
          <p:spPr>
            <a:xfrm>
              <a:off x="1852386" y="2747470"/>
              <a:ext cx="57" cy="57"/>
            </a:xfrm>
            <a:custGeom>
              <a:avLst/>
              <a:gdLst/>
              <a:ahLst/>
              <a:cxnLst/>
              <a:rect l="l" t="t" r="r" b="b"/>
              <a:pathLst>
                <a:path w="1" h="1" extrusionOk="0">
                  <a:moveTo>
                    <a:pt x="0" y="1"/>
                  </a:moveTo>
                  <a:close/>
                </a:path>
              </a:pathLst>
            </a:custGeom>
            <a:solidFill>
              <a:srgbClr val="1F19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6"/>
            <p:cNvSpPr/>
            <p:nvPr/>
          </p:nvSpPr>
          <p:spPr>
            <a:xfrm>
              <a:off x="1852386" y="2747470"/>
              <a:ext cx="57" cy="57"/>
            </a:xfrm>
            <a:custGeom>
              <a:avLst/>
              <a:gdLst/>
              <a:ahLst/>
              <a:cxnLst/>
              <a:rect l="l" t="t" r="r" b="b"/>
              <a:pathLst>
                <a:path w="1" h="1" fill="none" extrusionOk="0">
                  <a:moveTo>
                    <a:pt x="0" y="1"/>
                  </a:moveTo>
                  <a:lnTo>
                    <a:pt x="0" y="1"/>
                  </a:lnTo>
                  <a:close/>
                </a:path>
              </a:pathLst>
            </a:custGeom>
            <a:noFill/>
            <a:ln w="5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mc:Choice xmlns:p14="http://schemas.microsoft.com/office/powerpoint/2010/main" Requires="p14">
      <p:transition>
        <p14:warp dir="in"/>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6">
                                            <p:txEl>
                                              <p:pRg st="0" end="0"/>
                                            </p:txEl>
                                          </p:spTgt>
                                        </p:tgtEl>
                                        <p:attrNameLst>
                                          <p:attrName>style.visibility</p:attrName>
                                        </p:attrNameLst>
                                      </p:cBhvr>
                                      <p:to>
                                        <p:strVal val="visible"/>
                                      </p:to>
                                    </p:set>
                                    <p:anim calcmode="lin" valueType="num">
                                      <p:cBhvr additive="base">
                                        <p:cTn id="7" dur="500" fill="hold"/>
                                        <p:tgtEl>
                                          <p:spTgt spid="6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6">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66">
                                            <p:txEl>
                                              <p:pRg st="1" end="1"/>
                                            </p:txEl>
                                          </p:spTgt>
                                        </p:tgtEl>
                                        <p:attrNameLst>
                                          <p:attrName>style.visibility</p:attrName>
                                        </p:attrNameLst>
                                      </p:cBhvr>
                                      <p:to>
                                        <p:strVal val="visible"/>
                                      </p:to>
                                    </p:set>
                                    <p:anim calcmode="lin" valueType="num">
                                      <p:cBhvr additive="base">
                                        <p:cTn id="12" dur="500" fill="hold"/>
                                        <p:tgtEl>
                                          <p:spTgt spid="66">
                                            <p:txEl>
                                              <p:pRg st="1" end="1"/>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66">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845"/>
        <p:cNvGrpSpPr/>
        <p:nvPr/>
      </p:nvGrpSpPr>
      <p:grpSpPr>
        <a:xfrm>
          <a:off x="0" y="0"/>
          <a:ext cx="0" cy="0"/>
          <a:chOff x="0" y="0"/>
          <a:chExt cx="0" cy="0"/>
        </a:xfrm>
      </p:grpSpPr>
      <p:grpSp>
        <p:nvGrpSpPr>
          <p:cNvPr id="13846" name="Google Shape;13846;p36"/>
          <p:cNvGrpSpPr/>
          <p:nvPr/>
        </p:nvGrpSpPr>
        <p:grpSpPr>
          <a:xfrm>
            <a:off x="1355360" y="960145"/>
            <a:ext cx="6433200" cy="3223200"/>
            <a:chOff x="1355360" y="960145"/>
            <a:chExt cx="6433200" cy="3223200"/>
          </a:xfrm>
        </p:grpSpPr>
        <p:sp>
          <p:nvSpPr>
            <p:cNvPr id="13847" name="Google Shape;13847;p36"/>
            <p:cNvSpPr/>
            <p:nvPr/>
          </p:nvSpPr>
          <p:spPr>
            <a:xfrm>
              <a:off x="1355360" y="960145"/>
              <a:ext cx="6433200" cy="32232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8" name="Google Shape;13848;p36"/>
            <p:cNvGrpSpPr/>
            <p:nvPr/>
          </p:nvGrpSpPr>
          <p:grpSpPr>
            <a:xfrm>
              <a:off x="1507775" y="1112550"/>
              <a:ext cx="111400" cy="125400"/>
              <a:chOff x="1707200" y="137775"/>
              <a:chExt cx="111400" cy="125400"/>
            </a:xfrm>
          </p:grpSpPr>
          <p:cxnSp>
            <p:nvCxnSpPr>
              <p:cNvPr id="13849" name="Google Shape;13849;p36"/>
              <p:cNvCxnSpPr/>
              <p:nvPr/>
            </p:nvCxnSpPr>
            <p:spPr>
              <a:xfrm>
                <a:off x="1707200" y="137775"/>
                <a:ext cx="111300" cy="125400"/>
              </a:xfrm>
              <a:prstGeom prst="straightConnector1">
                <a:avLst/>
              </a:prstGeom>
              <a:noFill/>
              <a:ln w="19050" cap="flat" cmpd="sng">
                <a:solidFill>
                  <a:schemeClr val="dk1"/>
                </a:solidFill>
                <a:prstDash val="solid"/>
                <a:round/>
                <a:headEnd type="none" w="med" len="med"/>
                <a:tailEnd type="none" w="med" len="med"/>
              </a:ln>
            </p:spPr>
          </p:cxnSp>
          <p:cxnSp>
            <p:nvCxnSpPr>
              <p:cNvPr id="13850" name="Google Shape;13850;p36"/>
              <p:cNvCxnSpPr/>
              <p:nvPr/>
            </p:nvCxnSpPr>
            <p:spPr>
              <a:xfrm flipH="1">
                <a:off x="1707300" y="137775"/>
                <a:ext cx="111300" cy="125400"/>
              </a:xfrm>
              <a:prstGeom prst="straightConnector1">
                <a:avLst/>
              </a:prstGeom>
              <a:noFill/>
              <a:ln w="19050" cap="flat" cmpd="sng">
                <a:solidFill>
                  <a:schemeClr val="dk1"/>
                </a:solidFill>
                <a:prstDash val="solid"/>
                <a:round/>
                <a:headEnd type="none" w="med" len="med"/>
                <a:tailEnd type="none" w="med" len="med"/>
              </a:ln>
            </p:spPr>
          </p:cxnSp>
        </p:grpSp>
      </p:grpSp>
      <p:sp>
        <p:nvSpPr>
          <p:cNvPr id="13851" name="Google Shape;13851;p36"/>
          <p:cNvSpPr/>
          <p:nvPr/>
        </p:nvSpPr>
        <p:spPr>
          <a:xfrm>
            <a:off x="3382900" y="593564"/>
            <a:ext cx="2378100" cy="977700"/>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36"/>
          <p:cNvSpPr txBox="1">
            <a:spLocks noGrp="1"/>
          </p:cNvSpPr>
          <p:nvPr>
            <p:ph type="title"/>
          </p:nvPr>
        </p:nvSpPr>
        <p:spPr>
          <a:xfrm>
            <a:off x="1562192" y="2055170"/>
            <a:ext cx="5804590" cy="1041600"/>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lnSpc>
                <a:spcPct val="130000"/>
              </a:lnSpc>
              <a:spcBef>
                <a:spcPts val="0"/>
              </a:spcBef>
              <a:spcAft>
                <a:spcPts val="0"/>
              </a:spcAft>
              <a:buNone/>
            </a:pPr>
            <a:r>
              <a:rPr lang="en" dirty="0">
                <a:latin typeface="+mn-lt"/>
              </a:rPr>
              <a:t>Sử dụng </a:t>
            </a:r>
            <a:br>
              <a:rPr lang="en" dirty="0">
                <a:latin typeface="+mn-lt"/>
              </a:rPr>
            </a:br>
            <a:r>
              <a:rPr lang="en" dirty="0">
                <a:latin typeface="+mn-lt"/>
              </a:rPr>
              <a:t>phương pháp tổ hợp</a:t>
            </a:r>
            <a:endParaRPr dirty="0">
              <a:latin typeface="+mn-lt"/>
            </a:endParaRPr>
          </a:p>
        </p:txBody>
      </p:sp>
      <p:sp>
        <p:nvSpPr>
          <p:cNvPr id="13853" name="Google Shape;13853;p36"/>
          <p:cNvSpPr txBox="1">
            <a:spLocks noGrp="1"/>
          </p:cNvSpPr>
          <p:nvPr>
            <p:ph type="title" idx="2"/>
          </p:nvPr>
        </p:nvSpPr>
        <p:spPr>
          <a:xfrm>
            <a:off x="3613114" y="661514"/>
            <a:ext cx="18570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b="1" dirty="0">
                <a:latin typeface="+mn-lt"/>
              </a:rPr>
              <a:t>01</a:t>
            </a:r>
            <a:endParaRPr sz="3600" b="1" dirty="0">
              <a:latin typeface="+mn-lt"/>
            </a:endParaRPr>
          </a:p>
        </p:txBody>
      </p:sp>
      <p:sp>
        <p:nvSpPr>
          <p:cNvPr id="13860" name="Google Shape;13860;p36"/>
          <p:cNvSpPr/>
          <p:nvPr/>
        </p:nvSpPr>
        <p:spPr>
          <a:xfrm>
            <a:off x="498090" y="3409952"/>
            <a:ext cx="447332" cy="520800"/>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3"/>
                </a:solidFill>
                <a:latin typeface="Montserrat;900"/>
              </a:rPr>
              <a:t>√</a:t>
            </a:r>
          </a:p>
        </p:txBody>
      </p:sp>
      <p:grpSp>
        <p:nvGrpSpPr>
          <p:cNvPr id="13861" name="Google Shape;13861;p36"/>
          <p:cNvGrpSpPr/>
          <p:nvPr/>
        </p:nvGrpSpPr>
        <p:grpSpPr>
          <a:xfrm>
            <a:off x="987760" y="1699981"/>
            <a:ext cx="1451836" cy="1552831"/>
            <a:chOff x="945420" y="1654725"/>
            <a:chExt cx="1536659" cy="1643555"/>
          </a:xfrm>
        </p:grpSpPr>
        <p:grpSp>
          <p:nvGrpSpPr>
            <p:cNvPr id="13862" name="Google Shape;13862;p36"/>
            <p:cNvGrpSpPr/>
            <p:nvPr/>
          </p:nvGrpSpPr>
          <p:grpSpPr>
            <a:xfrm rot="429776">
              <a:off x="1032707" y="1733849"/>
              <a:ext cx="1362085" cy="1485307"/>
              <a:chOff x="1286950" y="4749525"/>
              <a:chExt cx="666825" cy="727150"/>
            </a:xfrm>
          </p:grpSpPr>
          <p:sp>
            <p:nvSpPr>
              <p:cNvPr id="13863" name="Google Shape;13863;p36"/>
              <p:cNvSpPr/>
              <p:nvPr/>
            </p:nvSpPr>
            <p:spPr>
              <a:xfrm>
                <a:off x="1320475" y="4848400"/>
                <a:ext cx="595300" cy="595325"/>
              </a:xfrm>
              <a:custGeom>
                <a:avLst/>
                <a:gdLst/>
                <a:ahLst/>
                <a:cxnLst/>
                <a:rect l="l" t="t" r="r" b="b"/>
                <a:pathLst>
                  <a:path w="23812" h="23813" extrusionOk="0">
                    <a:moveTo>
                      <a:pt x="11912" y="1"/>
                    </a:moveTo>
                    <a:cubicBezTo>
                      <a:pt x="5330" y="1"/>
                      <a:pt x="1" y="5331"/>
                      <a:pt x="1" y="11912"/>
                    </a:cubicBezTo>
                    <a:cubicBezTo>
                      <a:pt x="1" y="18482"/>
                      <a:pt x="5330" y="23812"/>
                      <a:pt x="11912" y="23812"/>
                    </a:cubicBezTo>
                    <a:cubicBezTo>
                      <a:pt x="18482" y="23812"/>
                      <a:pt x="23811" y="18482"/>
                      <a:pt x="23811" y="11912"/>
                    </a:cubicBezTo>
                    <a:cubicBezTo>
                      <a:pt x="23811" y="5331"/>
                      <a:pt x="18482" y="1"/>
                      <a:pt x="11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36"/>
              <p:cNvSpPr/>
              <p:nvPr/>
            </p:nvSpPr>
            <p:spPr>
              <a:xfrm>
                <a:off x="1317675" y="4845600"/>
                <a:ext cx="601175" cy="601175"/>
              </a:xfrm>
              <a:custGeom>
                <a:avLst/>
                <a:gdLst/>
                <a:ahLst/>
                <a:cxnLst/>
                <a:rect l="l" t="t" r="r" b="b"/>
                <a:pathLst>
                  <a:path w="24047" h="24047" extrusionOk="0">
                    <a:moveTo>
                      <a:pt x="12024" y="236"/>
                    </a:moveTo>
                    <a:cubicBezTo>
                      <a:pt x="18515" y="236"/>
                      <a:pt x="23801" y="5521"/>
                      <a:pt x="23801" y="12024"/>
                    </a:cubicBezTo>
                    <a:cubicBezTo>
                      <a:pt x="23801" y="18516"/>
                      <a:pt x="18515" y="23801"/>
                      <a:pt x="12024" y="23801"/>
                    </a:cubicBezTo>
                    <a:cubicBezTo>
                      <a:pt x="5521" y="23801"/>
                      <a:pt x="235" y="18516"/>
                      <a:pt x="235" y="12024"/>
                    </a:cubicBezTo>
                    <a:cubicBezTo>
                      <a:pt x="235" y="5521"/>
                      <a:pt x="5521" y="236"/>
                      <a:pt x="12024" y="236"/>
                    </a:cubicBezTo>
                    <a:close/>
                    <a:moveTo>
                      <a:pt x="12024" y="1"/>
                    </a:moveTo>
                    <a:cubicBezTo>
                      <a:pt x="5387" y="1"/>
                      <a:pt x="1" y="5387"/>
                      <a:pt x="1" y="12024"/>
                    </a:cubicBezTo>
                    <a:cubicBezTo>
                      <a:pt x="1" y="18650"/>
                      <a:pt x="5387" y="24047"/>
                      <a:pt x="12024" y="24047"/>
                    </a:cubicBezTo>
                    <a:cubicBezTo>
                      <a:pt x="18649" y="24047"/>
                      <a:pt x="24047" y="18650"/>
                      <a:pt x="24047" y="12024"/>
                    </a:cubicBezTo>
                    <a:cubicBezTo>
                      <a:pt x="24047" y="5387"/>
                      <a:pt x="18649" y="1"/>
                      <a:pt x="12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36"/>
              <p:cNvSpPr/>
              <p:nvPr/>
            </p:nvSpPr>
            <p:spPr>
              <a:xfrm>
                <a:off x="1362950" y="4890875"/>
                <a:ext cx="510650" cy="510400"/>
              </a:xfrm>
              <a:custGeom>
                <a:avLst/>
                <a:gdLst/>
                <a:ahLst/>
                <a:cxnLst/>
                <a:rect l="l" t="t" r="r" b="b"/>
                <a:pathLst>
                  <a:path w="20426" h="20416" extrusionOk="0">
                    <a:moveTo>
                      <a:pt x="10213" y="0"/>
                    </a:moveTo>
                    <a:cubicBezTo>
                      <a:pt x="4570" y="0"/>
                      <a:pt x="0" y="4571"/>
                      <a:pt x="0" y="10213"/>
                    </a:cubicBezTo>
                    <a:cubicBezTo>
                      <a:pt x="0" y="15845"/>
                      <a:pt x="4570" y="20415"/>
                      <a:pt x="10213" y="20415"/>
                    </a:cubicBezTo>
                    <a:cubicBezTo>
                      <a:pt x="15855" y="20415"/>
                      <a:pt x="20426" y="15845"/>
                      <a:pt x="20426" y="10213"/>
                    </a:cubicBezTo>
                    <a:cubicBezTo>
                      <a:pt x="20426" y="4571"/>
                      <a:pt x="15855" y="0"/>
                      <a:pt x="10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36"/>
              <p:cNvSpPr/>
              <p:nvPr/>
            </p:nvSpPr>
            <p:spPr>
              <a:xfrm>
                <a:off x="1359850" y="4887800"/>
                <a:ext cx="516550" cy="516525"/>
              </a:xfrm>
              <a:custGeom>
                <a:avLst/>
                <a:gdLst/>
                <a:ahLst/>
                <a:cxnLst/>
                <a:rect l="l" t="t" r="r" b="b"/>
                <a:pathLst>
                  <a:path w="20662" h="20661" extrusionOk="0">
                    <a:moveTo>
                      <a:pt x="10337" y="235"/>
                    </a:moveTo>
                    <a:cubicBezTo>
                      <a:pt x="15901" y="235"/>
                      <a:pt x="20426" y="4771"/>
                      <a:pt x="20426" y="10336"/>
                    </a:cubicBezTo>
                    <a:cubicBezTo>
                      <a:pt x="20426" y="15900"/>
                      <a:pt x="15901" y="20426"/>
                      <a:pt x="10337" y="20426"/>
                    </a:cubicBezTo>
                    <a:cubicBezTo>
                      <a:pt x="4772" y="20426"/>
                      <a:pt x="246" y="15900"/>
                      <a:pt x="246" y="10336"/>
                    </a:cubicBezTo>
                    <a:cubicBezTo>
                      <a:pt x="246" y="4771"/>
                      <a:pt x="4772" y="235"/>
                      <a:pt x="10337" y="235"/>
                    </a:cubicBezTo>
                    <a:close/>
                    <a:moveTo>
                      <a:pt x="10337" y="1"/>
                    </a:moveTo>
                    <a:cubicBezTo>
                      <a:pt x="4638" y="1"/>
                      <a:pt x="1" y="4637"/>
                      <a:pt x="1" y="10336"/>
                    </a:cubicBezTo>
                    <a:cubicBezTo>
                      <a:pt x="1" y="16024"/>
                      <a:pt x="4638" y="20661"/>
                      <a:pt x="10337" y="20661"/>
                    </a:cubicBezTo>
                    <a:cubicBezTo>
                      <a:pt x="16035" y="20661"/>
                      <a:pt x="20661" y="16024"/>
                      <a:pt x="20661" y="10336"/>
                    </a:cubicBezTo>
                    <a:cubicBezTo>
                      <a:pt x="20661" y="4637"/>
                      <a:pt x="16035" y="1"/>
                      <a:pt x="10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36"/>
              <p:cNvSpPr/>
              <p:nvPr/>
            </p:nvSpPr>
            <p:spPr>
              <a:xfrm>
                <a:off x="1376625" y="4904275"/>
                <a:ext cx="483275" cy="483575"/>
              </a:xfrm>
              <a:custGeom>
                <a:avLst/>
                <a:gdLst/>
                <a:ahLst/>
                <a:cxnLst/>
                <a:rect l="l" t="t" r="r" b="b"/>
                <a:pathLst>
                  <a:path w="19331" h="19343" extrusionOk="0">
                    <a:moveTo>
                      <a:pt x="9666" y="0"/>
                    </a:moveTo>
                    <a:cubicBezTo>
                      <a:pt x="4325" y="0"/>
                      <a:pt x="0" y="4336"/>
                      <a:pt x="0" y="9677"/>
                    </a:cubicBezTo>
                    <a:cubicBezTo>
                      <a:pt x="0" y="15007"/>
                      <a:pt x="4325" y="19343"/>
                      <a:pt x="9666" y="19343"/>
                    </a:cubicBezTo>
                    <a:cubicBezTo>
                      <a:pt x="15007" y="19343"/>
                      <a:pt x="19331" y="15007"/>
                      <a:pt x="19331" y="9677"/>
                    </a:cubicBezTo>
                    <a:cubicBezTo>
                      <a:pt x="19331" y="4336"/>
                      <a:pt x="15007" y="0"/>
                      <a:pt x="9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36"/>
              <p:cNvSpPr/>
              <p:nvPr/>
            </p:nvSpPr>
            <p:spPr>
              <a:xfrm>
                <a:off x="1373550" y="4901475"/>
                <a:ext cx="489450" cy="489175"/>
              </a:xfrm>
              <a:custGeom>
                <a:avLst/>
                <a:gdLst/>
                <a:ahLst/>
                <a:cxnLst/>
                <a:rect l="l" t="t" r="r" b="b"/>
                <a:pathLst>
                  <a:path w="19578" h="19567" extrusionOk="0">
                    <a:moveTo>
                      <a:pt x="9789" y="236"/>
                    </a:moveTo>
                    <a:cubicBezTo>
                      <a:pt x="15051" y="236"/>
                      <a:pt x="19331" y="4515"/>
                      <a:pt x="19331" y="9789"/>
                    </a:cubicBezTo>
                    <a:cubicBezTo>
                      <a:pt x="19331" y="15052"/>
                      <a:pt x="15051" y="19331"/>
                      <a:pt x="9789" y="19331"/>
                    </a:cubicBezTo>
                    <a:cubicBezTo>
                      <a:pt x="4526" y="19331"/>
                      <a:pt x="235" y="15052"/>
                      <a:pt x="235" y="9789"/>
                    </a:cubicBezTo>
                    <a:cubicBezTo>
                      <a:pt x="235" y="4515"/>
                      <a:pt x="4526" y="236"/>
                      <a:pt x="9789" y="236"/>
                    </a:cubicBezTo>
                    <a:close/>
                    <a:moveTo>
                      <a:pt x="9789" y="1"/>
                    </a:moveTo>
                    <a:cubicBezTo>
                      <a:pt x="4391" y="1"/>
                      <a:pt x="1" y="4392"/>
                      <a:pt x="1" y="9789"/>
                    </a:cubicBezTo>
                    <a:cubicBezTo>
                      <a:pt x="1" y="15186"/>
                      <a:pt x="4391" y="19566"/>
                      <a:pt x="9789" y="19566"/>
                    </a:cubicBezTo>
                    <a:cubicBezTo>
                      <a:pt x="15185" y="19566"/>
                      <a:pt x="19577" y="15186"/>
                      <a:pt x="19577" y="9789"/>
                    </a:cubicBezTo>
                    <a:cubicBezTo>
                      <a:pt x="19577" y="4392"/>
                      <a:pt x="15185" y="1"/>
                      <a:pt x="97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36"/>
              <p:cNvSpPr/>
              <p:nvPr/>
            </p:nvSpPr>
            <p:spPr>
              <a:xfrm>
                <a:off x="1612675" y="4918525"/>
                <a:ext cx="11200" cy="24875"/>
              </a:xfrm>
              <a:custGeom>
                <a:avLst/>
                <a:gdLst/>
                <a:ahLst/>
                <a:cxnLst/>
                <a:rect l="l" t="t" r="r" b="b"/>
                <a:pathLst>
                  <a:path w="448" h="995" extrusionOk="0">
                    <a:moveTo>
                      <a:pt x="224" y="1"/>
                    </a:moveTo>
                    <a:cubicBezTo>
                      <a:pt x="100" y="1"/>
                      <a:pt x="0" y="101"/>
                      <a:pt x="0" y="224"/>
                    </a:cubicBezTo>
                    <a:lnTo>
                      <a:pt x="0" y="771"/>
                    </a:lnTo>
                    <a:cubicBezTo>
                      <a:pt x="0" y="895"/>
                      <a:pt x="100" y="995"/>
                      <a:pt x="224" y="995"/>
                    </a:cubicBezTo>
                    <a:cubicBezTo>
                      <a:pt x="346" y="995"/>
                      <a:pt x="447" y="895"/>
                      <a:pt x="447" y="771"/>
                    </a:cubicBezTo>
                    <a:lnTo>
                      <a:pt x="447" y="224"/>
                    </a:lnTo>
                    <a:cubicBezTo>
                      <a:pt x="447" y="101"/>
                      <a:pt x="3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36"/>
              <p:cNvSpPr/>
              <p:nvPr/>
            </p:nvSpPr>
            <p:spPr>
              <a:xfrm>
                <a:off x="1612675" y="5348725"/>
                <a:ext cx="11200" cy="24875"/>
              </a:xfrm>
              <a:custGeom>
                <a:avLst/>
                <a:gdLst/>
                <a:ahLst/>
                <a:cxnLst/>
                <a:rect l="l" t="t" r="r" b="b"/>
                <a:pathLst>
                  <a:path w="448" h="995" extrusionOk="0">
                    <a:moveTo>
                      <a:pt x="224" y="0"/>
                    </a:moveTo>
                    <a:cubicBezTo>
                      <a:pt x="100" y="0"/>
                      <a:pt x="0" y="100"/>
                      <a:pt x="0" y="224"/>
                    </a:cubicBezTo>
                    <a:lnTo>
                      <a:pt x="0" y="771"/>
                    </a:lnTo>
                    <a:cubicBezTo>
                      <a:pt x="0" y="894"/>
                      <a:pt x="100" y="994"/>
                      <a:pt x="224" y="994"/>
                    </a:cubicBezTo>
                    <a:cubicBezTo>
                      <a:pt x="346" y="994"/>
                      <a:pt x="447" y="894"/>
                      <a:pt x="447" y="771"/>
                    </a:cubicBezTo>
                    <a:lnTo>
                      <a:pt x="447" y="224"/>
                    </a:lnTo>
                    <a:cubicBezTo>
                      <a:pt x="447" y="100"/>
                      <a:pt x="346"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36"/>
              <p:cNvSpPr/>
              <p:nvPr/>
            </p:nvSpPr>
            <p:spPr>
              <a:xfrm>
                <a:off x="1761275" y="4983550"/>
                <a:ext cx="22100" cy="20825"/>
              </a:xfrm>
              <a:custGeom>
                <a:avLst/>
                <a:gdLst/>
                <a:ahLst/>
                <a:cxnLst/>
                <a:rect l="l" t="t" r="r" b="b"/>
                <a:pathLst>
                  <a:path w="884" h="833" extrusionOk="0">
                    <a:moveTo>
                      <a:pt x="637" y="0"/>
                    </a:moveTo>
                    <a:cubicBezTo>
                      <a:pt x="581" y="0"/>
                      <a:pt x="526" y="20"/>
                      <a:pt x="481" y="59"/>
                    </a:cubicBezTo>
                    <a:lnTo>
                      <a:pt x="90" y="450"/>
                    </a:lnTo>
                    <a:cubicBezTo>
                      <a:pt x="1" y="539"/>
                      <a:pt x="1" y="685"/>
                      <a:pt x="90" y="774"/>
                    </a:cubicBezTo>
                    <a:cubicBezTo>
                      <a:pt x="135" y="813"/>
                      <a:pt x="191" y="833"/>
                      <a:pt x="247" y="833"/>
                    </a:cubicBezTo>
                    <a:cubicBezTo>
                      <a:pt x="302" y="833"/>
                      <a:pt x="358" y="813"/>
                      <a:pt x="403" y="774"/>
                    </a:cubicBezTo>
                    <a:lnTo>
                      <a:pt x="794" y="383"/>
                    </a:lnTo>
                    <a:cubicBezTo>
                      <a:pt x="883" y="293"/>
                      <a:pt x="883" y="149"/>
                      <a:pt x="794" y="59"/>
                    </a:cubicBezTo>
                    <a:cubicBezTo>
                      <a:pt x="749" y="20"/>
                      <a:pt x="693" y="0"/>
                      <a:pt x="6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36"/>
              <p:cNvSpPr/>
              <p:nvPr/>
            </p:nvSpPr>
            <p:spPr>
              <a:xfrm>
                <a:off x="1457075" y="5287825"/>
                <a:ext cx="22100" cy="20975"/>
              </a:xfrm>
              <a:custGeom>
                <a:avLst/>
                <a:gdLst/>
                <a:ahLst/>
                <a:cxnLst/>
                <a:rect l="l" t="t" r="r" b="b"/>
                <a:pathLst>
                  <a:path w="884" h="839" extrusionOk="0">
                    <a:moveTo>
                      <a:pt x="632" y="1"/>
                    </a:moveTo>
                    <a:cubicBezTo>
                      <a:pt x="573" y="1"/>
                      <a:pt x="514" y="23"/>
                      <a:pt x="469" y="68"/>
                    </a:cubicBezTo>
                    <a:lnTo>
                      <a:pt x="90" y="447"/>
                    </a:lnTo>
                    <a:cubicBezTo>
                      <a:pt x="0" y="537"/>
                      <a:pt x="0" y="682"/>
                      <a:pt x="90" y="771"/>
                    </a:cubicBezTo>
                    <a:cubicBezTo>
                      <a:pt x="129" y="816"/>
                      <a:pt x="185" y="838"/>
                      <a:pt x="242" y="838"/>
                    </a:cubicBezTo>
                    <a:cubicBezTo>
                      <a:pt x="299" y="838"/>
                      <a:pt x="358" y="816"/>
                      <a:pt x="402" y="771"/>
                    </a:cubicBezTo>
                    <a:lnTo>
                      <a:pt x="794" y="380"/>
                    </a:lnTo>
                    <a:cubicBezTo>
                      <a:pt x="883" y="291"/>
                      <a:pt x="883" y="145"/>
                      <a:pt x="794" y="68"/>
                    </a:cubicBezTo>
                    <a:cubicBezTo>
                      <a:pt x="749" y="23"/>
                      <a:pt x="690" y="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36"/>
              <p:cNvSpPr/>
              <p:nvPr/>
            </p:nvSpPr>
            <p:spPr>
              <a:xfrm>
                <a:off x="1822750" y="5140600"/>
                <a:ext cx="25150" cy="11200"/>
              </a:xfrm>
              <a:custGeom>
                <a:avLst/>
                <a:gdLst/>
                <a:ahLst/>
                <a:cxnLst/>
                <a:rect l="l" t="t" r="r" b="b"/>
                <a:pathLst>
                  <a:path w="1006" h="448" extrusionOk="0">
                    <a:moveTo>
                      <a:pt x="223" y="0"/>
                    </a:moveTo>
                    <a:cubicBezTo>
                      <a:pt x="100" y="0"/>
                      <a:pt x="0" y="101"/>
                      <a:pt x="0" y="224"/>
                    </a:cubicBezTo>
                    <a:cubicBezTo>
                      <a:pt x="0" y="347"/>
                      <a:pt x="100" y="447"/>
                      <a:pt x="223" y="447"/>
                    </a:cubicBezTo>
                    <a:lnTo>
                      <a:pt x="782" y="447"/>
                    </a:lnTo>
                    <a:cubicBezTo>
                      <a:pt x="905" y="447"/>
                      <a:pt x="1006" y="347"/>
                      <a:pt x="1006" y="224"/>
                    </a:cubicBezTo>
                    <a:cubicBezTo>
                      <a:pt x="1006" y="101"/>
                      <a:pt x="905" y="0"/>
                      <a:pt x="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36"/>
              <p:cNvSpPr/>
              <p:nvPr/>
            </p:nvSpPr>
            <p:spPr>
              <a:xfrm>
                <a:off x="1392550" y="5140600"/>
                <a:ext cx="24875" cy="11200"/>
              </a:xfrm>
              <a:custGeom>
                <a:avLst/>
                <a:gdLst/>
                <a:ahLst/>
                <a:cxnLst/>
                <a:rect l="l" t="t" r="r" b="b"/>
                <a:pathLst>
                  <a:path w="995" h="448" extrusionOk="0">
                    <a:moveTo>
                      <a:pt x="224" y="0"/>
                    </a:moveTo>
                    <a:cubicBezTo>
                      <a:pt x="101" y="0"/>
                      <a:pt x="0" y="101"/>
                      <a:pt x="0" y="224"/>
                    </a:cubicBezTo>
                    <a:cubicBezTo>
                      <a:pt x="0" y="347"/>
                      <a:pt x="101" y="447"/>
                      <a:pt x="224" y="447"/>
                    </a:cubicBezTo>
                    <a:lnTo>
                      <a:pt x="771" y="447"/>
                    </a:lnTo>
                    <a:cubicBezTo>
                      <a:pt x="894" y="447"/>
                      <a:pt x="994" y="347"/>
                      <a:pt x="994" y="224"/>
                    </a:cubicBezTo>
                    <a:cubicBezTo>
                      <a:pt x="994" y="101"/>
                      <a:pt x="894" y="0"/>
                      <a:pt x="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36"/>
              <p:cNvSpPr/>
              <p:nvPr/>
            </p:nvSpPr>
            <p:spPr>
              <a:xfrm>
                <a:off x="1761275" y="5287825"/>
                <a:ext cx="22100" cy="20975"/>
              </a:xfrm>
              <a:custGeom>
                <a:avLst/>
                <a:gdLst/>
                <a:ahLst/>
                <a:cxnLst/>
                <a:rect l="l" t="t" r="r" b="b"/>
                <a:pathLst>
                  <a:path w="884" h="839" extrusionOk="0">
                    <a:moveTo>
                      <a:pt x="247" y="1"/>
                    </a:moveTo>
                    <a:cubicBezTo>
                      <a:pt x="191" y="1"/>
                      <a:pt x="135" y="23"/>
                      <a:pt x="90" y="68"/>
                    </a:cubicBezTo>
                    <a:cubicBezTo>
                      <a:pt x="1" y="145"/>
                      <a:pt x="1" y="291"/>
                      <a:pt x="90" y="380"/>
                    </a:cubicBezTo>
                    <a:lnTo>
                      <a:pt x="481" y="771"/>
                    </a:lnTo>
                    <a:cubicBezTo>
                      <a:pt x="526" y="816"/>
                      <a:pt x="581" y="838"/>
                      <a:pt x="637" y="838"/>
                    </a:cubicBezTo>
                    <a:cubicBezTo>
                      <a:pt x="693" y="838"/>
                      <a:pt x="749" y="816"/>
                      <a:pt x="794" y="771"/>
                    </a:cubicBezTo>
                    <a:cubicBezTo>
                      <a:pt x="883" y="682"/>
                      <a:pt x="883" y="537"/>
                      <a:pt x="794" y="447"/>
                    </a:cubicBezTo>
                    <a:lnTo>
                      <a:pt x="403" y="68"/>
                    </a:lnTo>
                    <a:cubicBezTo>
                      <a:pt x="358" y="23"/>
                      <a:pt x="302"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36"/>
              <p:cNvSpPr/>
              <p:nvPr/>
            </p:nvSpPr>
            <p:spPr>
              <a:xfrm>
                <a:off x="1457075" y="4983550"/>
                <a:ext cx="22100" cy="20825"/>
              </a:xfrm>
              <a:custGeom>
                <a:avLst/>
                <a:gdLst/>
                <a:ahLst/>
                <a:cxnLst/>
                <a:rect l="l" t="t" r="r" b="b"/>
                <a:pathLst>
                  <a:path w="884" h="833" extrusionOk="0">
                    <a:moveTo>
                      <a:pt x="242" y="0"/>
                    </a:moveTo>
                    <a:cubicBezTo>
                      <a:pt x="185" y="0"/>
                      <a:pt x="129" y="20"/>
                      <a:pt x="90" y="59"/>
                    </a:cubicBezTo>
                    <a:cubicBezTo>
                      <a:pt x="0" y="149"/>
                      <a:pt x="0" y="293"/>
                      <a:pt x="90" y="383"/>
                    </a:cubicBezTo>
                    <a:lnTo>
                      <a:pt x="469" y="774"/>
                    </a:lnTo>
                    <a:cubicBezTo>
                      <a:pt x="514" y="813"/>
                      <a:pt x="573" y="833"/>
                      <a:pt x="632" y="833"/>
                    </a:cubicBezTo>
                    <a:cubicBezTo>
                      <a:pt x="690" y="833"/>
                      <a:pt x="749" y="813"/>
                      <a:pt x="794" y="774"/>
                    </a:cubicBezTo>
                    <a:cubicBezTo>
                      <a:pt x="883" y="685"/>
                      <a:pt x="883" y="539"/>
                      <a:pt x="794" y="450"/>
                    </a:cubicBezTo>
                    <a:lnTo>
                      <a:pt x="402" y="59"/>
                    </a:lnTo>
                    <a:cubicBezTo>
                      <a:pt x="358" y="20"/>
                      <a:pt x="299"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36"/>
              <p:cNvSpPr/>
              <p:nvPr/>
            </p:nvSpPr>
            <p:spPr>
              <a:xfrm>
                <a:off x="1613225" y="5014900"/>
                <a:ext cx="14000" cy="105050"/>
              </a:xfrm>
              <a:custGeom>
                <a:avLst/>
                <a:gdLst/>
                <a:ahLst/>
                <a:cxnLst/>
                <a:rect l="l" t="t" r="r" b="b"/>
                <a:pathLst>
                  <a:path w="560" h="4202" extrusionOk="0">
                    <a:moveTo>
                      <a:pt x="280" y="0"/>
                    </a:moveTo>
                    <a:cubicBezTo>
                      <a:pt x="123" y="0"/>
                      <a:pt x="1" y="124"/>
                      <a:pt x="1" y="280"/>
                    </a:cubicBezTo>
                    <a:lnTo>
                      <a:pt x="1" y="3911"/>
                    </a:lnTo>
                    <a:cubicBezTo>
                      <a:pt x="1" y="4068"/>
                      <a:pt x="123" y="4202"/>
                      <a:pt x="280" y="4202"/>
                    </a:cubicBezTo>
                    <a:cubicBezTo>
                      <a:pt x="436" y="4202"/>
                      <a:pt x="559" y="4068"/>
                      <a:pt x="559" y="3911"/>
                    </a:cubicBezTo>
                    <a:lnTo>
                      <a:pt x="559" y="280"/>
                    </a:lnTo>
                    <a:cubicBezTo>
                      <a:pt x="559" y="124"/>
                      <a:pt x="436" y="0"/>
                      <a:pt x="2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36"/>
              <p:cNvSpPr/>
              <p:nvPr/>
            </p:nvSpPr>
            <p:spPr>
              <a:xfrm>
                <a:off x="1610150" y="5011825"/>
                <a:ext cx="20125" cy="110925"/>
              </a:xfrm>
              <a:custGeom>
                <a:avLst/>
                <a:gdLst/>
                <a:ahLst/>
                <a:cxnLst/>
                <a:rect l="l" t="t" r="r" b="b"/>
                <a:pathLst>
                  <a:path w="805" h="4437" extrusionOk="0">
                    <a:moveTo>
                      <a:pt x="403" y="235"/>
                    </a:moveTo>
                    <a:cubicBezTo>
                      <a:pt x="492" y="235"/>
                      <a:pt x="559" y="314"/>
                      <a:pt x="559" y="403"/>
                    </a:cubicBezTo>
                    <a:lnTo>
                      <a:pt x="559" y="4034"/>
                    </a:lnTo>
                    <a:cubicBezTo>
                      <a:pt x="559" y="4123"/>
                      <a:pt x="492" y="4202"/>
                      <a:pt x="403" y="4202"/>
                    </a:cubicBezTo>
                    <a:cubicBezTo>
                      <a:pt x="313" y="4202"/>
                      <a:pt x="235" y="4123"/>
                      <a:pt x="235" y="4034"/>
                    </a:cubicBezTo>
                    <a:lnTo>
                      <a:pt x="235" y="403"/>
                    </a:lnTo>
                    <a:cubicBezTo>
                      <a:pt x="235" y="314"/>
                      <a:pt x="313" y="235"/>
                      <a:pt x="403" y="235"/>
                    </a:cubicBezTo>
                    <a:close/>
                    <a:moveTo>
                      <a:pt x="403" y="1"/>
                    </a:moveTo>
                    <a:cubicBezTo>
                      <a:pt x="179" y="1"/>
                      <a:pt x="0" y="180"/>
                      <a:pt x="0" y="403"/>
                    </a:cubicBezTo>
                    <a:lnTo>
                      <a:pt x="0" y="4034"/>
                    </a:lnTo>
                    <a:cubicBezTo>
                      <a:pt x="0" y="4258"/>
                      <a:pt x="179" y="4436"/>
                      <a:pt x="403" y="4436"/>
                    </a:cubicBezTo>
                    <a:cubicBezTo>
                      <a:pt x="626" y="4436"/>
                      <a:pt x="805" y="4258"/>
                      <a:pt x="805" y="4034"/>
                    </a:cubicBezTo>
                    <a:lnTo>
                      <a:pt x="805" y="403"/>
                    </a:lnTo>
                    <a:cubicBezTo>
                      <a:pt x="805" y="180"/>
                      <a:pt x="626" y="1"/>
                      <a:pt x="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36"/>
              <p:cNvSpPr/>
              <p:nvPr/>
            </p:nvSpPr>
            <p:spPr>
              <a:xfrm>
                <a:off x="1616025" y="5075925"/>
                <a:ext cx="79925" cy="78525"/>
              </a:xfrm>
              <a:custGeom>
                <a:avLst/>
                <a:gdLst/>
                <a:ahLst/>
                <a:cxnLst/>
                <a:rect l="l" t="t" r="r" b="b"/>
                <a:pathLst>
                  <a:path w="3197" h="3141" extrusionOk="0">
                    <a:moveTo>
                      <a:pt x="2883" y="1"/>
                    </a:moveTo>
                    <a:cubicBezTo>
                      <a:pt x="2811" y="1"/>
                      <a:pt x="2738" y="29"/>
                      <a:pt x="2682" y="85"/>
                    </a:cubicBezTo>
                    <a:lnTo>
                      <a:pt x="112" y="2666"/>
                    </a:lnTo>
                    <a:cubicBezTo>
                      <a:pt x="0" y="2766"/>
                      <a:pt x="0" y="2945"/>
                      <a:pt x="112" y="3057"/>
                    </a:cubicBezTo>
                    <a:cubicBezTo>
                      <a:pt x="168" y="3113"/>
                      <a:pt x="241" y="3141"/>
                      <a:pt x="312" y="3141"/>
                    </a:cubicBezTo>
                    <a:cubicBezTo>
                      <a:pt x="383" y="3141"/>
                      <a:pt x="453" y="3113"/>
                      <a:pt x="503" y="3057"/>
                    </a:cubicBezTo>
                    <a:lnTo>
                      <a:pt x="3084" y="487"/>
                    </a:lnTo>
                    <a:cubicBezTo>
                      <a:pt x="3196" y="375"/>
                      <a:pt x="3196" y="196"/>
                      <a:pt x="3084" y="85"/>
                    </a:cubicBezTo>
                    <a:cubicBezTo>
                      <a:pt x="3029" y="29"/>
                      <a:pt x="2956" y="1"/>
                      <a:pt x="2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36"/>
              <p:cNvSpPr/>
              <p:nvPr/>
            </p:nvSpPr>
            <p:spPr>
              <a:xfrm>
                <a:off x="1612675" y="5073150"/>
                <a:ext cx="86325" cy="84225"/>
              </a:xfrm>
              <a:custGeom>
                <a:avLst/>
                <a:gdLst/>
                <a:ahLst/>
                <a:cxnLst/>
                <a:rect l="l" t="t" r="r" b="b"/>
                <a:pathLst>
                  <a:path w="3453" h="3369" extrusionOk="0">
                    <a:moveTo>
                      <a:pt x="3017" y="235"/>
                    </a:moveTo>
                    <a:cubicBezTo>
                      <a:pt x="3059" y="235"/>
                      <a:pt x="3101" y="251"/>
                      <a:pt x="3129" y="285"/>
                    </a:cubicBezTo>
                    <a:cubicBezTo>
                      <a:pt x="3196" y="341"/>
                      <a:pt x="3196" y="441"/>
                      <a:pt x="3129" y="508"/>
                    </a:cubicBezTo>
                    <a:lnTo>
                      <a:pt x="559" y="3078"/>
                    </a:lnTo>
                    <a:cubicBezTo>
                      <a:pt x="526" y="3112"/>
                      <a:pt x="484" y="3129"/>
                      <a:pt x="443" y="3129"/>
                    </a:cubicBezTo>
                    <a:cubicBezTo>
                      <a:pt x="402" y="3129"/>
                      <a:pt x="363" y="3112"/>
                      <a:pt x="336" y="3078"/>
                    </a:cubicBezTo>
                    <a:cubicBezTo>
                      <a:pt x="269" y="3023"/>
                      <a:pt x="269" y="2922"/>
                      <a:pt x="336" y="2855"/>
                    </a:cubicBezTo>
                    <a:lnTo>
                      <a:pt x="2906" y="285"/>
                    </a:lnTo>
                    <a:cubicBezTo>
                      <a:pt x="2933" y="251"/>
                      <a:pt x="2975" y="235"/>
                      <a:pt x="3017" y="235"/>
                    </a:cubicBezTo>
                    <a:close/>
                    <a:moveTo>
                      <a:pt x="3017" y="0"/>
                    </a:moveTo>
                    <a:cubicBezTo>
                      <a:pt x="2914" y="0"/>
                      <a:pt x="2810" y="40"/>
                      <a:pt x="2737" y="118"/>
                    </a:cubicBezTo>
                    <a:lnTo>
                      <a:pt x="157" y="2688"/>
                    </a:lnTo>
                    <a:cubicBezTo>
                      <a:pt x="0" y="2844"/>
                      <a:pt x="0" y="3101"/>
                      <a:pt x="157" y="3257"/>
                    </a:cubicBezTo>
                    <a:cubicBezTo>
                      <a:pt x="235" y="3336"/>
                      <a:pt x="336" y="3369"/>
                      <a:pt x="447" y="3369"/>
                    </a:cubicBezTo>
                    <a:cubicBezTo>
                      <a:pt x="547" y="3369"/>
                      <a:pt x="648" y="3336"/>
                      <a:pt x="726" y="3257"/>
                    </a:cubicBezTo>
                    <a:lnTo>
                      <a:pt x="3296" y="676"/>
                    </a:lnTo>
                    <a:cubicBezTo>
                      <a:pt x="3453" y="520"/>
                      <a:pt x="3453" y="274"/>
                      <a:pt x="3296" y="118"/>
                    </a:cubicBezTo>
                    <a:cubicBezTo>
                      <a:pt x="3224" y="40"/>
                      <a:pt x="3121" y="0"/>
                      <a:pt x="3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36"/>
              <p:cNvSpPr/>
              <p:nvPr/>
            </p:nvSpPr>
            <p:spPr>
              <a:xfrm>
                <a:off x="1593125" y="5112675"/>
                <a:ext cx="54200" cy="54200"/>
              </a:xfrm>
              <a:custGeom>
                <a:avLst/>
                <a:gdLst/>
                <a:ahLst/>
                <a:cxnLst/>
                <a:rect l="l" t="t" r="r" b="b"/>
                <a:pathLst>
                  <a:path w="2168" h="2168" extrusionOk="0">
                    <a:moveTo>
                      <a:pt x="1084" y="0"/>
                    </a:moveTo>
                    <a:cubicBezTo>
                      <a:pt x="480" y="0"/>
                      <a:pt x="0" y="481"/>
                      <a:pt x="0" y="1084"/>
                    </a:cubicBezTo>
                    <a:cubicBezTo>
                      <a:pt x="0" y="1688"/>
                      <a:pt x="480" y="2168"/>
                      <a:pt x="1084" y="2168"/>
                    </a:cubicBezTo>
                    <a:cubicBezTo>
                      <a:pt x="1676" y="2168"/>
                      <a:pt x="2168" y="1688"/>
                      <a:pt x="2168" y="1084"/>
                    </a:cubicBezTo>
                    <a:cubicBezTo>
                      <a:pt x="2168" y="481"/>
                      <a:pt x="1676" y="0"/>
                      <a:pt x="10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36"/>
              <p:cNvSpPr/>
              <p:nvPr/>
            </p:nvSpPr>
            <p:spPr>
              <a:xfrm>
                <a:off x="1590025" y="5109600"/>
                <a:ext cx="60375" cy="60375"/>
              </a:xfrm>
              <a:custGeom>
                <a:avLst/>
                <a:gdLst/>
                <a:ahLst/>
                <a:cxnLst/>
                <a:rect l="l" t="t" r="r" b="b"/>
                <a:pathLst>
                  <a:path w="2415" h="2415" extrusionOk="0">
                    <a:moveTo>
                      <a:pt x="1208" y="246"/>
                    </a:moveTo>
                    <a:cubicBezTo>
                      <a:pt x="1733" y="246"/>
                      <a:pt x="2169" y="671"/>
                      <a:pt x="2169" y="1207"/>
                    </a:cubicBezTo>
                    <a:cubicBezTo>
                      <a:pt x="2169" y="1744"/>
                      <a:pt x="1733" y="2168"/>
                      <a:pt x="1208" y="2168"/>
                    </a:cubicBezTo>
                    <a:cubicBezTo>
                      <a:pt x="671" y="2168"/>
                      <a:pt x="236" y="1744"/>
                      <a:pt x="236" y="1207"/>
                    </a:cubicBezTo>
                    <a:cubicBezTo>
                      <a:pt x="236" y="671"/>
                      <a:pt x="671" y="246"/>
                      <a:pt x="1208" y="246"/>
                    </a:cubicBezTo>
                    <a:close/>
                    <a:moveTo>
                      <a:pt x="1208" y="1"/>
                    </a:moveTo>
                    <a:cubicBezTo>
                      <a:pt x="537" y="1"/>
                      <a:pt x="1" y="548"/>
                      <a:pt x="1" y="1207"/>
                    </a:cubicBezTo>
                    <a:cubicBezTo>
                      <a:pt x="1" y="1878"/>
                      <a:pt x="537" y="2414"/>
                      <a:pt x="1208" y="2414"/>
                    </a:cubicBezTo>
                    <a:cubicBezTo>
                      <a:pt x="1867" y="2414"/>
                      <a:pt x="2414" y="1878"/>
                      <a:pt x="2414" y="1207"/>
                    </a:cubicBezTo>
                    <a:cubicBezTo>
                      <a:pt x="2414" y="548"/>
                      <a:pt x="1867" y="1"/>
                      <a:pt x="1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36"/>
              <p:cNvSpPr/>
              <p:nvPr/>
            </p:nvSpPr>
            <p:spPr>
              <a:xfrm>
                <a:off x="1738925" y="5398950"/>
                <a:ext cx="131325" cy="74650"/>
              </a:xfrm>
              <a:custGeom>
                <a:avLst/>
                <a:gdLst/>
                <a:ahLst/>
                <a:cxnLst/>
                <a:rect l="l" t="t" r="r" b="b"/>
                <a:pathLst>
                  <a:path w="5253" h="2986" extrusionOk="0">
                    <a:moveTo>
                      <a:pt x="2252" y="1"/>
                    </a:moveTo>
                    <a:cubicBezTo>
                      <a:pt x="1550" y="1"/>
                      <a:pt x="834" y="250"/>
                      <a:pt x="235" y="807"/>
                    </a:cubicBezTo>
                    <a:lnTo>
                      <a:pt x="1" y="1031"/>
                    </a:lnTo>
                    <a:lnTo>
                      <a:pt x="1" y="2729"/>
                    </a:lnTo>
                    <a:cubicBezTo>
                      <a:pt x="1" y="2874"/>
                      <a:pt x="123" y="2986"/>
                      <a:pt x="269" y="2986"/>
                    </a:cubicBezTo>
                    <a:lnTo>
                      <a:pt x="5253" y="2986"/>
                    </a:lnTo>
                    <a:cubicBezTo>
                      <a:pt x="5253" y="1198"/>
                      <a:pt x="3788" y="1"/>
                      <a:pt x="2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36"/>
              <p:cNvSpPr/>
              <p:nvPr/>
            </p:nvSpPr>
            <p:spPr>
              <a:xfrm>
                <a:off x="1735850" y="5396000"/>
                <a:ext cx="137450" cy="80675"/>
              </a:xfrm>
              <a:custGeom>
                <a:avLst/>
                <a:gdLst/>
                <a:ahLst/>
                <a:cxnLst/>
                <a:rect l="l" t="t" r="r" b="b"/>
                <a:pathLst>
                  <a:path w="5498" h="3227" extrusionOk="0">
                    <a:moveTo>
                      <a:pt x="2377" y="242"/>
                    </a:moveTo>
                    <a:cubicBezTo>
                      <a:pt x="2764" y="242"/>
                      <a:pt x="3155" y="323"/>
                      <a:pt x="3531" y="489"/>
                    </a:cubicBezTo>
                    <a:cubicBezTo>
                      <a:pt x="4559" y="925"/>
                      <a:pt x="5207" y="1886"/>
                      <a:pt x="5252" y="2992"/>
                    </a:cubicBezTo>
                    <a:lnTo>
                      <a:pt x="392" y="2992"/>
                    </a:lnTo>
                    <a:cubicBezTo>
                      <a:pt x="313" y="2992"/>
                      <a:pt x="246" y="2925"/>
                      <a:pt x="246" y="2847"/>
                    </a:cubicBezTo>
                    <a:lnTo>
                      <a:pt x="246" y="1204"/>
                    </a:lnTo>
                    <a:lnTo>
                      <a:pt x="437" y="1015"/>
                    </a:lnTo>
                    <a:cubicBezTo>
                      <a:pt x="985" y="510"/>
                      <a:pt x="1673" y="242"/>
                      <a:pt x="2377" y="242"/>
                    </a:cubicBezTo>
                    <a:close/>
                    <a:moveTo>
                      <a:pt x="2383" y="1"/>
                    </a:moveTo>
                    <a:cubicBezTo>
                      <a:pt x="1618" y="1"/>
                      <a:pt x="872" y="291"/>
                      <a:pt x="280" y="847"/>
                    </a:cubicBezTo>
                    <a:lnTo>
                      <a:pt x="45" y="1059"/>
                    </a:lnTo>
                    <a:cubicBezTo>
                      <a:pt x="23" y="1082"/>
                      <a:pt x="1" y="1115"/>
                      <a:pt x="1" y="1149"/>
                    </a:cubicBezTo>
                    <a:lnTo>
                      <a:pt x="1" y="2847"/>
                    </a:lnTo>
                    <a:cubicBezTo>
                      <a:pt x="1" y="3059"/>
                      <a:pt x="179" y="3227"/>
                      <a:pt x="392" y="3227"/>
                    </a:cubicBezTo>
                    <a:lnTo>
                      <a:pt x="5376" y="3227"/>
                    </a:lnTo>
                    <a:cubicBezTo>
                      <a:pt x="5443" y="3227"/>
                      <a:pt x="5498" y="3171"/>
                      <a:pt x="5498" y="3104"/>
                    </a:cubicBezTo>
                    <a:cubicBezTo>
                      <a:pt x="5498" y="1852"/>
                      <a:pt x="4783" y="769"/>
                      <a:pt x="3632" y="265"/>
                    </a:cubicBezTo>
                    <a:cubicBezTo>
                      <a:pt x="3225" y="88"/>
                      <a:pt x="2801" y="1"/>
                      <a:pt x="2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36"/>
              <p:cNvSpPr/>
              <p:nvPr/>
            </p:nvSpPr>
            <p:spPr>
              <a:xfrm>
                <a:off x="1366000" y="5398950"/>
                <a:ext cx="131325" cy="74650"/>
              </a:xfrm>
              <a:custGeom>
                <a:avLst/>
                <a:gdLst/>
                <a:ahLst/>
                <a:cxnLst/>
                <a:rect l="l" t="t" r="r" b="b"/>
                <a:pathLst>
                  <a:path w="5253" h="2986" extrusionOk="0">
                    <a:moveTo>
                      <a:pt x="3006" y="1"/>
                    </a:moveTo>
                    <a:cubicBezTo>
                      <a:pt x="1470" y="1"/>
                      <a:pt x="0" y="1198"/>
                      <a:pt x="0" y="2986"/>
                    </a:cubicBezTo>
                    <a:lnTo>
                      <a:pt x="4996" y="2986"/>
                    </a:lnTo>
                    <a:cubicBezTo>
                      <a:pt x="5140" y="2986"/>
                      <a:pt x="5252" y="2874"/>
                      <a:pt x="5252" y="2729"/>
                    </a:cubicBezTo>
                    <a:lnTo>
                      <a:pt x="5252" y="1031"/>
                    </a:lnTo>
                    <a:lnTo>
                      <a:pt x="5018" y="807"/>
                    </a:lnTo>
                    <a:cubicBezTo>
                      <a:pt x="4423" y="250"/>
                      <a:pt x="3708" y="1"/>
                      <a:pt x="3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36"/>
              <p:cNvSpPr/>
              <p:nvPr/>
            </p:nvSpPr>
            <p:spPr>
              <a:xfrm>
                <a:off x="1363200" y="5396000"/>
                <a:ext cx="137200" cy="80675"/>
              </a:xfrm>
              <a:custGeom>
                <a:avLst/>
                <a:gdLst/>
                <a:ahLst/>
                <a:cxnLst/>
                <a:rect l="l" t="t" r="r" b="b"/>
                <a:pathLst>
                  <a:path w="5488" h="3227" extrusionOk="0">
                    <a:moveTo>
                      <a:pt x="3111" y="242"/>
                    </a:moveTo>
                    <a:cubicBezTo>
                      <a:pt x="3815" y="242"/>
                      <a:pt x="4503" y="510"/>
                      <a:pt x="5051" y="1015"/>
                    </a:cubicBezTo>
                    <a:lnTo>
                      <a:pt x="5252" y="1204"/>
                    </a:lnTo>
                    <a:lnTo>
                      <a:pt x="5252" y="2847"/>
                    </a:lnTo>
                    <a:cubicBezTo>
                      <a:pt x="5252" y="2925"/>
                      <a:pt x="5185" y="2992"/>
                      <a:pt x="5108" y="2992"/>
                    </a:cubicBezTo>
                    <a:lnTo>
                      <a:pt x="236" y="2992"/>
                    </a:lnTo>
                    <a:cubicBezTo>
                      <a:pt x="281" y="1886"/>
                      <a:pt x="929" y="925"/>
                      <a:pt x="1957" y="489"/>
                    </a:cubicBezTo>
                    <a:cubicBezTo>
                      <a:pt x="2333" y="323"/>
                      <a:pt x="2724" y="242"/>
                      <a:pt x="3111" y="242"/>
                    </a:cubicBezTo>
                    <a:close/>
                    <a:moveTo>
                      <a:pt x="3117" y="1"/>
                    </a:moveTo>
                    <a:cubicBezTo>
                      <a:pt x="2698" y="1"/>
                      <a:pt x="2274" y="88"/>
                      <a:pt x="1867" y="265"/>
                    </a:cubicBezTo>
                    <a:cubicBezTo>
                      <a:pt x="716" y="769"/>
                      <a:pt x="1" y="1852"/>
                      <a:pt x="1" y="3104"/>
                    </a:cubicBezTo>
                    <a:cubicBezTo>
                      <a:pt x="1" y="3171"/>
                      <a:pt x="45" y="3227"/>
                      <a:pt x="112" y="3227"/>
                    </a:cubicBezTo>
                    <a:lnTo>
                      <a:pt x="5108" y="3227"/>
                    </a:lnTo>
                    <a:cubicBezTo>
                      <a:pt x="5319" y="3227"/>
                      <a:pt x="5488" y="3059"/>
                      <a:pt x="5488" y="2847"/>
                    </a:cubicBezTo>
                    <a:lnTo>
                      <a:pt x="5488" y="1149"/>
                    </a:lnTo>
                    <a:cubicBezTo>
                      <a:pt x="5488" y="1115"/>
                      <a:pt x="5476" y="1082"/>
                      <a:pt x="5454" y="1059"/>
                    </a:cubicBezTo>
                    <a:lnTo>
                      <a:pt x="5219" y="847"/>
                    </a:lnTo>
                    <a:cubicBezTo>
                      <a:pt x="4627" y="291"/>
                      <a:pt x="3881" y="1"/>
                      <a:pt x="3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36"/>
              <p:cNvSpPr/>
              <p:nvPr/>
            </p:nvSpPr>
            <p:spPr>
              <a:xfrm>
                <a:off x="1738925" y="5442025"/>
                <a:ext cx="131325" cy="31575"/>
              </a:xfrm>
              <a:custGeom>
                <a:avLst/>
                <a:gdLst/>
                <a:ahLst/>
                <a:cxnLst/>
                <a:rect l="l" t="t" r="r" b="b"/>
                <a:pathLst>
                  <a:path w="5253" h="1263" extrusionOk="0">
                    <a:moveTo>
                      <a:pt x="1" y="0"/>
                    </a:moveTo>
                    <a:lnTo>
                      <a:pt x="1" y="1006"/>
                    </a:lnTo>
                    <a:cubicBezTo>
                      <a:pt x="1" y="1151"/>
                      <a:pt x="123" y="1263"/>
                      <a:pt x="269" y="1263"/>
                    </a:cubicBezTo>
                    <a:lnTo>
                      <a:pt x="5253" y="1263"/>
                    </a:lnTo>
                    <a:cubicBezTo>
                      <a:pt x="5253" y="905"/>
                      <a:pt x="5196" y="570"/>
                      <a:pt x="5084" y="257"/>
                    </a:cubicBezTo>
                    <a:lnTo>
                      <a:pt x="269" y="257"/>
                    </a:lnTo>
                    <a:cubicBezTo>
                      <a:pt x="123" y="257"/>
                      <a:pt x="1" y="145"/>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36"/>
              <p:cNvSpPr/>
              <p:nvPr/>
            </p:nvSpPr>
            <p:spPr>
              <a:xfrm>
                <a:off x="1735850" y="5438950"/>
                <a:ext cx="137450" cy="37725"/>
              </a:xfrm>
              <a:custGeom>
                <a:avLst/>
                <a:gdLst/>
                <a:ahLst/>
                <a:cxnLst/>
                <a:rect l="l" t="t" r="r" b="b"/>
                <a:pathLst>
                  <a:path w="5498" h="1509" extrusionOk="0">
                    <a:moveTo>
                      <a:pt x="246" y="481"/>
                    </a:moveTo>
                    <a:cubicBezTo>
                      <a:pt x="291" y="492"/>
                      <a:pt x="336" y="503"/>
                      <a:pt x="392" y="503"/>
                    </a:cubicBezTo>
                    <a:lnTo>
                      <a:pt x="5118" y="503"/>
                    </a:lnTo>
                    <a:cubicBezTo>
                      <a:pt x="5197" y="749"/>
                      <a:pt x="5241" y="1006"/>
                      <a:pt x="5252" y="1274"/>
                    </a:cubicBezTo>
                    <a:lnTo>
                      <a:pt x="392" y="1274"/>
                    </a:lnTo>
                    <a:cubicBezTo>
                      <a:pt x="313" y="1274"/>
                      <a:pt x="246" y="1207"/>
                      <a:pt x="246" y="1129"/>
                    </a:cubicBezTo>
                    <a:lnTo>
                      <a:pt x="246" y="481"/>
                    </a:lnTo>
                    <a:close/>
                    <a:moveTo>
                      <a:pt x="124" y="0"/>
                    </a:moveTo>
                    <a:cubicBezTo>
                      <a:pt x="57" y="0"/>
                      <a:pt x="1" y="56"/>
                      <a:pt x="1" y="123"/>
                    </a:cubicBezTo>
                    <a:lnTo>
                      <a:pt x="1" y="1129"/>
                    </a:lnTo>
                    <a:cubicBezTo>
                      <a:pt x="1" y="1341"/>
                      <a:pt x="179" y="1509"/>
                      <a:pt x="392" y="1509"/>
                    </a:cubicBezTo>
                    <a:lnTo>
                      <a:pt x="5376" y="1509"/>
                    </a:lnTo>
                    <a:cubicBezTo>
                      <a:pt x="5443" y="1509"/>
                      <a:pt x="5498" y="1453"/>
                      <a:pt x="5498" y="1386"/>
                    </a:cubicBezTo>
                    <a:cubicBezTo>
                      <a:pt x="5498" y="1028"/>
                      <a:pt x="5443" y="682"/>
                      <a:pt x="5319" y="347"/>
                    </a:cubicBezTo>
                    <a:cubicBezTo>
                      <a:pt x="5308" y="302"/>
                      <a:pt x="5264" y="268"/>
                      <a:pt x="5207" y="268"/>
                    </a:cubicBezTo>
                    <a:lnTo>
                      <a:pt x="392" y="268"/>
                    </a:lnTo>
                    <a:cubicBezTo>
                      <a:pt x="313" y="268"/>
                      <a:pt x="246" y="201"/>
                      <a:pt x="246" y="123"/>
                    </a:cubicBezTo>
                    <a:cubicBezTo>
                      <a:pt x="246" y="56"/>
                      <a:pt x="191" y="0"/>
                      <a:pt x="1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36"/>
              <p:cNvSpPr/>
              <p:nvPr/>
            </p:nvSpPr>
            <p:spPr>
              <a:xfrm>
                <a:off x="1366000" y="5442025"/>
                <a:ext cx="131325" cy="31575"/>
              </a:xfrm>
              <a:custGeom>
                <a:avLst/>
                <a:gdLst/>
                <a:ahLst/>
                <a:cxnLst/>
                <a:rect l="l" t="t" r="r" b="b"/>
                <a:pathLst>
                  <a:path w="5253" h="1263" extrusionOk="0">
                    <a:moveTo>
                      <a:pt x="5252" y="0"/>
                    </a:moveTo>
                    <a:cubicBezTo>
                      <a:pt x="5252" y="145"/>
                      <a:pt x="5140" y="257"/>
                      <a:pt x="4996" y="257"/>
                    </a:cubicBezTo>
                    <a:lnTo>
                      <a:pt x="179" y="257"/>
                    </a:lnTo>
                    <a:cubicBezTo>
                      <a:pt x="68" y="570"/>
                      <a:pt x="0" y="905"/>
                      <a:pt x="0" y="1263"/>
                    </a:cubicBezTo>
                    <a:lnTo>
                      <a:pt x="4996" y="1263"/>
                    </a:lnTo>
                    <a:cubicBezTo>
                      <a:pt x="5140" y="1263"/>
                      <a:pt x="5252" y="1151"/>
                      <a:pt x="5252" y="1006"/>
                    </a:cubicBezTo>
                    <a:lnTo>
                      <a:pt x="52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36"/>
              <p:cNvSpPr/>
              <p:nvPr/>
            </p:nvSpPr>
            <p:spPr>
              <a:xfrm>
                <a:off x="1363200" y="5438950"/>
                <a:ext cx="137200" cy="37725"/>
              </a:xfrm>
              <a:custGeom>
                <a:avLst/>
                <a:gdLst/>
                <a:ahLst/>
                <a:cxnLst/>
                <a:rect l="l" t="t" r="r" b="b"/>
                <a:pathLst>
                  <a:path w="5488" h="1509" extrusionOk="0">
                    <a:moveTo>
                      <a:pt x="5252" y="481"/>
                    </a:moveTo>
                    <a:lnTo>
                      <a:pt x="5252" y="1129"/>
                    </a:lnTo>
                    <a:cubicBezTo>
                      <a:pt x="5252" y="1207"/>
                      <a:pt x="5185" y="1274"/>
                      <a:pt x="5108" y="1274"/>
                    </a:cubicBezTo>
                    <a:lnTo>
                      <a:pt x="236" y="1274"/>
                    </a:lnTo>
                    <a:cubicBezTo>
                      <a:pt x="247" y="1006"/>
                      <a:pt x="291" y="749"/>
                      <a:pt x="370" y="503"/>
                    </a:cubicBezTo>
                    <a:lnTo>
                      <a:pt x="5108" y="503"/>
                    </a:lnTo>
                    <a:cubicBezTo>
                      <a:pt x="5152" y="503"/>
                      <a:pt x="5208" y="492"/>
                      <a:pt x="5252" y="481"/>
                    </a:cubicBezTo>
                    <a:close/>
                    <a:moveTo>
                      <a:pt x="5364" y="0"/>
                    </a:moveTo>
                    <a:cubicBezTo>
                      <a:pt x="5297" y="0"/>
                      <a:pt x="5252" y="56"/>
                      <a:pt x="5252" y="123"/>
                    </a:cubicBezTo>
                    <a:cubicBezTo>
                      <a:pt x="5252" y="201"/>
                      <a:pt x="5185" y="268"/>
                      <a:pt x="5108" y="268"/>
                    </a:cubicBezTo>
                    <a:lnTo>
                      <a:pt x="291" y="268"/>
                    </a:lnTo>
                    <a:cubicBezTo>
                      <a:pt x="236" y="268"/>
                      <a:pt x="191" y="302"/>
                      <a:pt x="169" y="347"/>
                    </a:cubicBezTo>
                    <a:cubicBezTo>
                      <a:pt x="57" y="682"/>
                      <a:pt x="1" y="1028"/>
                      <a:pt x="1" y="1386"/>
                    </a:cubicBezTo>
                    <a:cubicBezTo>
                      <a:pt x="1" y="1453"/>
                      <a:pt x="45" y="1509"/>
                      <a:pt x="112" y="1509"/>
                    </a:cubicBezTo>
                    <a:lnTo>
                      <a:pt x="5108" y="1509"/>
                    </a:lnTo>
                    <a:cubicBezTo>
                      <a:pt x="5319" y="1509"/>
                      <a:pt x="5488" y="1341"/>
                      <a:pt x="5488" y="1129"/>
                    </a:cubicBezTo>
                    <a:lnTo>
                      <a:pt x="5488" y="123"/>
                    </a:lnTo>
                    <a:cubicBezTo>
                      <a:pt x="5488" y="56"/>
                      <a:pt x="5431" y="0"/>
                      <a:pt x="53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36"/>
              <p:cNvSpPr/>
              <p:nvPr/>
            </p:nvSpPr>
            <p:spPr>
              <a:xfrm>
                <a:off x="1702075" y="4763100"/>
                <a:ext cx="248325" cy="197925"/>
              </a:xfrm>
              <a:custGeom>
                <a:avLst/>
                <a:gdLst/>
                <a:ahLst/>
                <a:cxnLst/>
                <a:rect l="l" t="t" r="r" b="b"/>
                <a:pathLst>
                  <a:path w="9933" h="7917" extrusionOk="0">
                    <a:moveTo>
                      <a:pt x="4204" y="0"/>
                    </a:moveTo>
                    <a:cubicBezTo>
                      <a:pt x="2606" y="0"/>
                      <a:pt x="1035" y="759"/>
                      <a:pt x="55" y="2173"/>
                    </a:cubicBezTo>
                    <a:cubicBezTo>
                      <a:pt x="0" y="2250"/>
                      <a:pt x="8259" y="7916"/>
                      <a:pt x="8346" y="7916"/>
                    </a:cubicBezTo>
                    <a:cubicBezTo>
                      <a:pt x="8346" y="7916"/>
                      <a:pt x="8346" y="7916"/>
                      <a:pt x="8346" y="7916"/>
                    </a:cubicBezTo>
                    <a:cubicBezTo>
                      <a:pt x="9933" y="5625"/>
                      <a:pt x="9364" y="2474"/>
                      <a:pt x="7072" y="899"/>
                    </a:cubicBezTo>
                    <a:cubicBezTo>
                      <a:pt x="6196" y="292"/>
                      <a:pt x="5195" y="0"/>
                      <a:pt x="4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36"/>
              <p:cNvSpPr/>
              <p:nvPr/>
            </p:nvSpPr>
            <p:spPr>
              <a:xfrm>
                <a:off x="1700100" y="4759975"/>
                <a:ext cx="253675" cy="204100"/>
              </a:xfrm>
              <a:custGeom>
                <a:avLst/>
                <a:gdLst/>
                <a:ahLst/>
                <a:cxnLst/>
                <a:rect l="l" t="t" r="r" b="b"/>
                <a:pathLst>
                  <a:path w="10147" h="8164" extrusionOk="0">
                    <a:moveTo>
                      <a:pt x="4292" y="239"/>
                    </a:moveTo>
                    <a:cubicBezTo>
                      <a:pt x="5284" y="239"/>
                      <a:pt x="6251" y="537"/>
                      <a:pt x="7084" y="1113"/>
                    </a:cubicBezTo>
                    <a:cubicBezTo>
                      <a:pt x="9286" y="2644"/>
                      <a:pt x="9856" y="5650"/>
                      <a:pt x="8392" y="7873"/>
                    </a:cubicBezTo>
                    <a:cubicBezTo>
                      <a:pt x="7521" y="7348"/>
                      <a:pt x="1040" y="2867"/>
                      <a:pt x="291" y="2276"/>
                    </a:cubicBezTo>
                    <a:cubicBezTo>
                      <a:pt x="1040" y="1248"/>
                      <a:pt x="2135" y="555"/>
                      <a:pt x="3397" y="320"/>
                    </a:cubicBezTo>
                    <a:cubicBezTo>
                      <a:pt x="3696" y="266"/>
                      <a:pt x="3995" y="239"/>
                      <a:pt x="4292" y="239"/>
                    </a:cubicBezTo>
                    <a:close/>
                    <a:moveTo>
                      <a:pt x="4295" y="1"/>
                    </a:moveTo>
                    <a:cubicBezTo>
                      <a:pt x="3982" y="1"/>
                      <a:pt x="3667" y="29"/>
                      <a:pt x="3352" y="85"/>
                    </a:cubicBezTo>
                    <a:cubicBezTo>
                      <a:pt x="2001" y="331"/>
                      <a:pt x="816" y="1091"/>
                      <a:pt x="34" y="2231"/>
                    </a:cubicBezTo>
                    <a:lnTo>
                      <a:pt x="0" y="2286"/>
                    </a:lnTo>
                    <a:lnTo>
                      <a:pt x="23" y="2353"/>
                    </a:lnTo>
                    <a:cubicBezTo>
                      <a:pt x="101" y="2499"/>
                      <a:pt x="8258" y="8141"/>
                      <a:pt x="8415" y="8153"/>
                    </a:cubicBezTo>
                    <a:lnTo>
                      <a:pt x="8492" y="8164"/>
                    </a:lnTo>
                    <a:lnTo>
                      <a:pt x="8526" y="8108"/>
                    </a:lnTo>
                    <a:cubicBezTo>
                      <a:pt x="10146" y="5762"/>
                      <a:pt x="9565" y="2544"/>
                      <a:pt x="7219" y="923"/>
                    </a:cubicBezTo>
                    <a:cubicBezTo>
                      <a:pt x="6351" y="313"/>
                      <a:pt x="5337" y="1"/>
                      <a:pt x="4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36"/>
              <p:cNvSpPr/>
              <p:nvPr/>
            </p:nvSpPr>
            <p:spPr>
              <a:xfrm>
                <a:off x="1290300" y="4763100"/>
                <a:ext cx="243875" cy="197925"/>
              </a:xfrm>
              <a:custGeom>
                <a:avLst/>
                <a:gdLst/>
                <a:ahLst/>
                <a:cxnLst/>
                <a:rect l="l" t="t" r="r" b="b"/>
                <a:pathLst>
                  <a:path w="9755" h="7917" extrusionOk="0">
                    <a:moveTo>
                      <a:pt x="5562" y="0"/>
                    </a:moveTo>
                    <a:cubicBezTo>
                      <a:pt x="4571" y="0"/>
                      <a:pt x="3570" y="292"/>
                      <a:pt x="2693" y="899"/>
                    </a:cubicBezTo>
                    <a:cubicBezTo>
                      <a:pt x="694" y="2273"/>
                      <a:pt x="1" y="4821"/>
                      <a:pt x="895" y="6966"/>
                    </a:cubicBezTo>
                    <a:cubicBezTo>
                      <a:pt x="1029" y="7290"/>
                      <a:pt x="1196" y="7614"/>
                      <a:pt x="1409" y="7916"/>
                    </a:cubicBezTo>
                    <a:cubicBezTo>
                      <a:pt x="1409" y="7916"/>
                      <a:pt x="1409" y="7916"/>
                      <a:pt x="1410" y="7916"/>
                    </a:cubicBezTo>
                    <a:cubicBezTo>
                      <a:pt x="1507" y="7916"/>
                      <a:pt x="9755" y="2250"/>
                      <a:pt x="9710" y="2173"/>
                    </a:cubicBezTo>
                    <a:cubicBezTo>
                      <a:pt x="8731" y="759"/>
                      <a:pt x="7160" y="0"/>
                      <a:pt x="55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36"/>
              <p:cNvSpPr/>
              <p:nvPr/>
            </p:nvSpPr>
            <p:spPr>
              <a:xfrm>
                <a:off x="1286950" y="4759975"/>
                <a:ext cx="250875" cy="203825"/>
              </a:xfrm>
              <a:custGeom>
                <a:avLst/>
                <a:gdLst/>
                <a:ahLst/>
                <a:cxnLst/>
                <a:rect l="l" t="t" r="r" b="b"/>
                <a:pathLst>
                  <a:path w="10035" h="8153" extrusionOk="0">
                    <a:moveTo>
                      <a:pt x="5677" y="242"/>
                    </a:moveTo>
                    <a:cubicBezTo>
                      <a:pt x="5978" y="242"/>
                      <a:pt x="6280" y="264"/>
                      <a:pt x="6571" y="320"/>
                    </a:cubicBezTo>
                    <a:cubicBezTo>
                      <a:pt x="7833" y="555"/>
                      <a:pt x="8928" y="1248"/>
                      <a:pt x="9677" y="2276"/>
                    </a:cubicBezTo>
                    <a:cubicBezTo>
                      <a:pt x="8940" y="2867"/>
                      <a:pt x="2459" y="7348"/>
                      <a:pt x="1587" y="7873"/>
                    </a:cubicBezTo>
                    <a:cubicBezTo>
                      <a:pt x="1409" y="7617"/>
                      <a:pt x="1263" y="7337"/>
                      <a:pt x="1140" y="7046"/>
                    </a:cubicBezTo>
                    <a:cubicBezTo>
                      <a:pt x="257" y="4923"/>
                      <a:pt x="995" y="2432"/>
                      <a:pt x="2894" y="1113"/>
                    </a:cubicBezTo>
                    <a:cubicBezTo>
                      <a:pt x="3721" y="543"/>
                      <a:pt x="4694" y="242"/>
                      <a:pt x="5677" y="242"/>
                    </a:cubicBezTo>
                    <a:close/>
                    <a:moveTo>
                      <a:pt x="5679" y="1"/>
                    </a:moveTo>
                    <a:cubicBezTo>
                      <a:pt x="4641" y="1"/>
                      <a:pt x="3626" y="313"/>
                      <a:pt x="2750" y="923"/>
                    </a:cubicBezTo>
                    <a:cubicBezTo>
                      <a:pt x="771" y="2298"/>
                      <a:pt x="1" y="4913"/>
                      <a:pt x="917" y="7136"/>
                    </a:cubicBezTo>
                    <a:cubicBezTo>
                      <a:pt x="1062" y="7483"/>
                      <a:pt x="1241" y="7806"/>
                      <a:pt x="1442" y="8108"/>
                    </a:cubicBezTo>
                    <a:cubicBezTo>
                      <a:pt x="1464" y="8131"/>
                      <a:pt x="1476" y="8153"/>
                      <a:pt x="1509" y="8153"/>
                    </a:cubicBezTo>
                    <a:cubicBezTo>
                      <a:pt x="1621" y="8153"/>
                      <a:pt x="1933" y="7940"/>
                      <a:pt x="3219" y="7069"/>
                    </a:cubicBezTo>
                    <a:cubicBezTo>
                      <a:pt x="4180" y="6421"/>
                      <a:pt x="5409" y="5571"/>
                      <a:pt x="6537" y="4801"/>
                    </a:cubicBezTo>
                    <a:cubicBezTo>
                      <a:pt x="10035" y="2376"/>
                      <a:pt x="10035" y="2365"/>
                      <a:pt x="9934" y="2231"/>
                    </a:cubicBezTo>
                    <a:cubicBezTo>
                      <a:pt x="9152" y="1091"/>
                      <a:pt x="7979" y="331"/>
                      <a:pt x="6616" y="85"/>
                    </a:cubicBezTo>
                    <a:cubicBezTo>
                      <a:pt x="6303" y="29"/>
                      <a:pt x="5990" y="1"/>
                      <a:pt x="5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36"/>
              <p:cNvSpPr/>
              <p:nvPr/>
            </p:nvSpPr>
            <p:spPr>
              <a:xfrm>
                <a:off x="1309025" y="4794775"/>
                <a:ext cx="228800" cy="169025"/>
              </a:xfrm>
              <a:custGeom>
                <a:avLst/>
                <a:gdLst/>
                <a:ahLst/>
                <a:cxnLst/>
                <a:rect l="l" t="t" r="r" b="b"/>
                <a:pathLst>
                  <a:path w="9152" h="6761" extrusionOk="0">
                    <a:moveTo>
                      <a:pt x="8146" y="258"/>
                    </a:moveTo>
                    <a:lnTo>
                      <a:pt x="8269" y="269"/>
                    </a:lnTo>
                    <a:cubicBezTo>
                      <a:pt x="8459" y="470"/>
                      <a:pt x="8638" y="671"/>
                      <a:pt x="8794" y="884"/>
                    </a:cubicBezTo>
                    <a:cubicBezTo>
                      <a:pt x="8057" y="1475"/>
                      <a:pt x="1576" y="5956"/>
                      <a:pt x="704" y="6481"/>
                    </a:cubicBezTo>
                    <a:cubicBezTo>
                      <a:pt x="548" y="6247"/>
                      <a:pt x="402" y="6001"/>
                      <a:pt x="291" y="5744"/>
                    </a:cubicBezTo>
                    <a:lnTo>
                      <a:pt x="8146" y="258"/>
                    </a:lnTo>
                    <a:close/>
                    <a:moveTo>
                      <a:pt x="8090" y="0"/>
                    </a:moveTo>
                    <a:lnTo>
                      <a:pt x="0" y="5654"/>
                    </a:lnTo>
                    <a:lnTo>
                      <a:pt x="34" y="5744"/>
                    </a:lnTo>
                    <a:cubicBezTo>
                      <a:pt x="179" y="6091"/>
                      <a:pt x="358" y="6414"/>
                      <a:pt x="559" y="6716"/>
                    </a:cubicBezTo>
                    <a:cubicBezTo>
                      <a:pt x="581" y="6739"/>
                      <a:pt x="593" y="6761"/>
                      <a:pt x="626" y="6761"/>
                    </a:cubicBezTo>
                    <a:cubicBezTo>
                      <a:pt x="738" y="6761"/>
                      <a:pt x="1050" y="6548"/>
                      <a:pt x="2336" y="5677"/>
                    </a:cubicBezTo>
                    <a:cubicBezTo>
                      <a:pt x="3297" y="5029"/>
                      <a:pt x="4526" y="4179"/>
                      <a:pt x="5654" y="3409"/>
                    </a:cubicBezTo>
                    <a:cubicBezTo>
                      <a:pt x="9152" y="984"/>
                      <a:pt x="9152" y="973"/>
                      <a:pt x="9051" y="839"/>
                    </a:cubicBezTo>
                    <a:cubicBezTo>
                      <a:pt x="8872" y="571"/>
                      <a:pt x="8649" y="313"/>
                      <a:pt x="8414" y="79"/>
                    </a:cubicBezTo>
                    <a:lnTo>
                      <a:pt x="8380" y="45"/>
                    </a:lnTo>
                    <a:lnTo>
                      <a:pt x="80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36"/>
              <p:cNvSpPr/>
              <p:nvPr/>
            </p:nvSpPr>
            <p:spPr>
              <a:xfrm>
                <a:off x="1699825" y="4794775"/>
                <a:ext cx="227400" cy="169300"/>
              </a:xfrm>
              <a:custGeom>
                <a:avLst/>
                <a:gdLst/>
                <a:ahLst/>
                <a:cxnLst/>
                <a:rect l="l" t="t" r="r" b="b"/>
                <a:pathLst>
                  <a:path w="9096" h="6772" extrusionOk="0">
                    <a:moveTo>
                      <a:pt x="950" y="258"/>
                    </a:moveTo>
                    <a:lnTo>
                      <a:pt x="8805" y="5744"/>
                    </a:lnTo>
                    <a:cubicBezTo>
                      <a:pt x="8694" y="6001"/>
                      <a:pt x="8548" y="6247"/>
                      <a:pt x="8392" y="6481"/>
                    </a:cubicBezTo>
                    <a:cubicBezTo>
                      <a:pt x="7520" y="5956"/>
                      <a:pt x="1039" y="1475"/>
                      <a:pt x="302" y="884"/>
                    </a:cubicBezTo>
                    <a:cubicBezTo>
                      <a:pt x="458" y="671"/>
                      <a:pt x="637" y="470"/>
                      <a:pt x="827" y="269"/>
                    </a:cubicBezTo>
                    <a:lnTo>
                      <a:pt x="950" y="258"/>
                    </a:lnTo>
                    <a:close/>
                    <a:moveTo>
                      <a:pt x="1006" y="0"/>
                    </a:moveTo>
                    <a:lnTo>
                      <a:pt x="716" y="45"/>
                    </a:lnTo>
                    <a:lnTo>
                      <a:pt x="682" y="79"/>
                    </a:lnTo>
                    <a:cubicBezTo>
                      <a:pt x="448" y="313"/>
                      <a:pt x="224" y="571"/>
                      <a:pt x="45" y="839"/>
                    </a:cubicBezTo>
                    <a:lnTo>
                      <a:pt x="1" y="894"/>
                    </a:lnTo>
                    <a:lnTo>
                      <a:pt x="34" y="961"/>
                    </a:lnTo>
                    <a:cubicBezTo>
                      <a:pt x="101" y="1107"/>
                      <a:pt x="8258" y="6749"/>
                      <a:pt x="8426" y="6761"/>
                    </a:cubicBezTo>
                    <a:lnTo>
                      <a:pt x="8493" y="6772"/>
                    </a:lnTo>
                    <a:lnTo>
                      <a:pt x="8537" y="6716"/>
                    </a:lnTo>
                    <a:cubicBezTo>
                      <a:pt x="8738" y="6414"/>
                      <a:pt x="8917" y="6091"/>
                      <a:pt x="9062" y="5744"/>
                    </a:cubicBezTo>
                    <a:lnTo>
                      <a:pt x="9096" y="5654"/>
                    </a:lnTo>
                    <a:lnTo>
                      <a:pt x="10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36"/>
              <p:cNvSpPr/>
              <p:nvPr/>
            </p:nvSpPr>
            <p:spPr>
              <a:xfrm>
                <a:off x="1617975" y="5123575"/>
                <a:ext cx="25" cy="25"/>
              </a:xfrm>
              <a:custGeom>
                <a:avLst/>
                <a:gdLst/>
                <a:ahLst/>
                <a:cxnLst/>
                <a:rect l="l" t="t" r="r" b="b"/>
                <a:pathLst>
                  <a:path w="1" h="1" fill="none" extrusionOk="0">
                    <a:moveTo>
                      <a:pt x="0" y="0"/>
                    </a:moveTo>
                    <a:lnTo>
                      <a:pt x="0" y="0"/>
                    </a:lnTo>
                    <a:close/>
                  </a:path>
                </a:pathLst>
              </a:custGeom>
              <a:noFill/>
              <a:ln w="300" cap="rnd" cmpd="sng">
                <a:solidFill>
                  <a:srgbClr val="FDF0E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36"/>
              <p:cNvSpPr/>
              <p:nvPr/>
            </p:nvSpPr>
            <p:spPr>
              <a:xfrm>
                <a:off x="1578300" y="4752600"/>
                <a:ext cx="93325" cy="93025"/>
              </a:xfrm>
              <a:custGeom>
                <a:avLst/>
                <a:gdLst/>
                <a:ahLst/>
                <a:cxnLst/>
                <a:rect l="l" t="t" r="r" b="b"/>
                <a:pathLst>
                  <a:path w="3733" h="3721" extrusionOk="0">
                    <a:moveTo>
                      <a:pt x="1867" y="1"/>
                    </a:moveTo>
                    <a:cubicBezTo>
                      <a:pt x="839" y="1"/>
                      <a:pt x="1" y="827"/>
                      <a:pt x="1" y="1866"/>
                    </a:cubicBezTo>
                    <a:cubicBezTo>
                      <a:pt x="1" y="2894"/>
                      <a:pt x="839" y="3721"/>
                      <a:pt x="1867" y="3721"/>
                    </a:cubicBezTo>
                    <a:cubicBezTo>
                      <a:pt x="2895" y="3721"/>
                      <a:pt x="3733" y="2894"/>
                      <a:pt x="3733" y="1866"/>
                    </a:cubicBezTo>
                    <a:cubicBezTo>
                      <a:pt x="3733" y="827"/>
                      <a:pt x="2895" y="1"/>
                      <a:pt x="18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36"/>
              <p:cNvSpPr/>
              <p:nvPr/>
            </p:nvSpPr>
            <p:spPr>
              <a:xfrm>
                <a:off x="1575500" y="4749525"/>
                <a:ext cx="99200" cy="99200"/>
              </a:xfrm>
              <a:custGeom>
                <a:avLst/>
                <a:gdLst/>
                <a:ahLst/>
                <a:cxnLst/>
                <a:rect l="l" t="t" r="r" b="b"/>
                <a:pathLst>
                  <a:path w="3968" h="3968" extrusionOk="0">
                    <a:moveTo>
                      <a:pt x="1979" y="246"/>
                    </a:moveTo>
                    <a:cubicBezTo>
                      <a:pt x="2940" y="246"/>
                      <a:pt x="3722" y="1028"/>
                      <a:pt x="3722" y="1989"/>
                    </a:cubicBezTo>
                    <a:cubicBezTo>
                      <a:pt x="3722" y="2950"/>
                      <a:pt x="2940" y="3732"/>
                      <a:pt x="1979" y="3732"/>
                    </a:cubicBezTo>
                    <a:cubicBezTo>
                      <a:pt x="1018" y="3732"/>
                      <a:pt x="236" y="2950"/>
                      <a:pt x="236" y="1989"/>
                    </a:cubicBezTo>
                    <a:cubicBezTo>
                      <a:pt x="236" y="1028"/>
                      <a:pt x="1018" y="246"/>
                      <a:pt x="1979" y="246"/>
                    </a:cubicBezTo>
                    <a:close/>
                    <a:moveTo>
                      <a:pt x="1979" y="0"/>
                    </a:moveTo>
                    <a:cubicBezTo>
                      <a:pt x="884" y="0"/>
                      <a:pt x="1" y="894"/>
                      <a:pt x="1" y="1989"/>
                    </a:cubicBezTo>
                    <a:cubicBezTo>
                      <a:pt x="1" y="3084"/>
                      <a:pt x="884" y="3967"/>
                      <a:pt x="1979" y="3967"/>
                    </a:cubicBezTo>
                    <a:cubicBezTo>
                      <a:pt x="3074" y="3967"/>
                      <a:pt x="3968" y="3084"/>
                      <a:pt x="3968" y="1989"/>
                    </a:cubicBezTo>
                    <a:cubicBezTo>
                      <a:pt x="3968" y="894"/>
                      <a:pt x="3074" y="0"/>
                      <a:pt x="1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36"/>
              <p:cNvSpPr/>
              <p:nvPr/>
            </p:nvSpPr>
            <p:spPr>
              <a:xfrm>
                <a:off x="1597300" y="4771300"/>
                <a:ext cx="55325" cy="55625"/>
              </a:xfrm>
              <a:custGeom>
                <a:avLst/>
                <a:gdLst/>
                <a:ahLst/>
                <a:cxnLst/>
                <a:rect l="l" t="t" r="r" b="b"/>
                <a:pathLst>
                  <a:path w="2213" h="2225" extrusionOk="0">
                    <a:moveTo>
                      <a:pt x="1107" y="1"/>
                    </a:moveTo>
                    <a:cubicBezTo>
                      <a:pt x="492" y="1"/>
                      <a:pt x="0" y="504"/>
                      <a:pt x="0" y="1118"/>
                    </a:cubicBezTo>
                    <a:cubicBezTo>
                      <a:pt x="0" y="1722"/>
                      <a:pt x="492" y="2225"/>
                      <a:pt x="1107" y="2225"/>
                    </a:cubicBezTo>
                    <a:cubicBezTo>
                      <a:pt x="1721" y="2225"/>
                      <a:pt x="2213" y="1722"/>
                      <a:pt x="2213" y="1118"/>
                    </a:cubicBezTo>
                    <a:cubicBezTo>
                      <a:pt x="2213" y="504"/>
                      <a:pt x="1721" y="1"/>
                      <a:pt x="1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36"/>
              <p:cNvSpPr/>
              <p:nvPr/>
            </p:nvSpPr>
            <p:spPr>
              <a:xfrm>
                <a:off x="1594225" y="4768525"/>
                <a:ext cx="61500" cy="61475"/>
              </a:xfrm>
              <a:custGeom>
                <a:avLst/>
                <a:gdLst/>
                <a:ahLst/>
                <a:cxnLst/>
                <a:rect l="l" t="t" r="r" b="b"/>
                <a:pathLst>
                  <a:path w="2460" h="2459" extrusionOk="0">
                    <a:moveTo>
                      <a:pt x="1230" y="235"/>
                    </a:moveTo>
                    <a:cubicBezTo>
                      <a:pt x="1777" y="235"/>
                      <a:pt x="2224" y="682"/>
                      <a:pt x="2224" y="1229"/>
                    </a:cubicBezTo>
                    <a:cubicBezTo>
                      <a:pt x="2224" y="1765"/>
                      <a:pt x="1777" y="2212"/>
                      <a:pt x="1230" y="2212"/>
                    </a:cubicBezTo>
                    <a:cubicBezTo>
                      <a:pt x="682" y="2212"/>
                      <a:pt x="247" y="1765"/>
                      <a:pt x="247" y="1229"/>
                    </a:cubicBezTo>
                    <a:cubicBezTo>
                      <a:pt x="247" y="682"/>
                      <a:pt x="682" y="235"/>
                      <a:pt x="1230" y="235"/>
                    </a:cubicBezTo>
                    <a:close/>
                    <a:moveTo>
                      <a:pt x="1230" y="0"/>
                    </a:moveTo>
                    <a:cubicBezTo>
                      <a:pt x="548" y="0"/>
                      <a:pt x="1" y="548"/>
                      <a:pt x="1" y="1229"/>
                    </a:cubicBezTo>
                    <a:cubicBezTo>
                      <a:pt x="1" y="1900"/>
                      <a:pt x="548" y="2458"/>
                      <a:pt x="1230" y="2458"/>
                    </a:cubicBezTo>
                    <a:cubicBezTo>
                      <a:pt x="1911" y="2458"/>
                      <a:pt x="2459" y="1900"/>
                      <a:pt x="2459" y="1229"/>
                    </a:cubicBezTo>
                    <a:cubicBezTo>
                      <a:pt x="2459" y="548"/>
                      <a:pt x="1911" y="0"/>
                      <a:pt x="1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36"/>
            <p:cNvGrpSpPr/>
            <p:nvPr/>
          </p:nvGrpSpPr>
          <p:grpSpPr>
            <a:xfrm rot="429776">
              <a:off x="1233738" y="2072178"/>
              <a:ext cx="942117" cy="942117"/>
              <a:chOff x="1389475" y="4915450"/>
              <a:chExt cx="461225" cy="461225"/>
            </a:xfrm>
          </p:grpSpPr>
          <p:sp>
            <p:nvSpPr>
              <p:cNvPr id="13903" name="Google Shape;13903;p36"/>
              <p:cNvSpPr/>
              <p:nvPr/>
            </p:nvSpPr>
            <p:spPr>
              <a:xfrm>
                <a:off x="1609575" y="4915450"/>
                <a:ext cx="17100" cy="31050"/>
              </a:xfrm>
              <a:custGeom>
                <a:avLst/>
                <a:gdLst/>
                <a:ahLst/>
                <a:cxnLst/>
                <a:rect l="l" t="t" r="r" b="b"/>
                <a:pathLst>
                  <a:path w="684" h="1242" extrusionOk="0">
                    <a:moveTo>
                      <a:pt x="348" y="236"/>
                    </a:moveTo>
                    <a:cubicBezTo>
                      <a:pt x="403" y="236"/>
                      <a:pt x="448" y="291"/>
                      <a:pt x="448" y="347"/>
                    </a:cubicBezTo>
                    <a:lnTo>
                      <a:pt x="448" y="894"/>
                    </a:lnTo>
                    <a:cubicBezTo>
                      <a:pt x="448" y="951"/>
                      <a:pt x="403" y="995"/>
                      <a:pt x="348" y="995"/>
                    </a:cubicBezTo>
                    <a:cubicBezTo>
                      <a:pt x="292" y="995"/>
                      <a:pt x="247" y="951"/>
                      <a:pt x="247" y="894"/>
                    </a:cubicBezTo>
                    <a:lnTo>
                      <a:pt x="247" y="347"/>
                    </a:lnTo>
                    <a:cubicBezTo>
                      <a:pt x="247" y="291"/>
                      <a:pt x="292" y="236"/>
                      <a:pt x="348" y="236"/>
                    </a:cubicBezTo>
                    <a:close/>
                    <a:moveTo>
                      <a:pt x="348" y="0"/>
                    </a:moveTo>
                    <a:cubicBezTo>
                      <a:pt x="157" y="0"/>
                      <a:pt x="1" y="157"/>
                      <a:pt x="1" y="347"/>
                    </a:cubicBezTo>
                    <a:lnTo>
                      <a:pt x="1" y="894"/>
                    </a:lnTo>
                    <a:cubicBezTo>
                      <a:pt x="1" y="1085"/>
                      <a:pt x="157" y="1241"/>
                      <a:pt x="348" y="1241"/>
                    </a:cubicBezTo>
                    <a:cubicBezTo>
                      <a:pt x="537" y="1241"/>
                      <a:pt x="683" y="1085"/>
                      <a:pt x="683" y="894"/>
                    </a:cubicBezTo>
                    <a:lnTo>
                      <a:pt x="683" y="347"/>
                    </a:lnTo>
                    <a:cubicBezTo>
                      <a:pt x="683" y="157"/>
                      <a:pt x="537" y="0"/>
                      <a:pt x="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36"/>
              <p:cNvSpPr/>
              <p:nvPr/>
            </p:nvSpPr>
            <p:spPr>
              <a:xfrm>
                <a:off x="1609575" y="5345650"/>
                <a:ext cx="17100" cy="31025"/>
              </a:xfrm>
              <a:custGeom>
                <a:avLst/>
                <a:gdLst/>
                <a:ahLst/>
                <a:cxnLst/>
                <a:rect l="l" t="t" r="r" b="b"/>
                <a:pathLst>
                  <a:path w="684" h="1241" extrusionOk="0">
                    <a:moveTo>
                      <a:pt x="348" y="246"/>
                    </a:moveTo>
                    <a:cubicBezTo>
                      <a:pt x="403" y="246"/>
                      <a:pt x="448" y="291"/>
                      <a:pt x="448" y="347"/>
                    </a:cubicBezTo>
                    <a:lnTo>
                      <a:pt x="448" y="894"/>
                    </a:lnTo>
                    <a:cubicBezTo>
                      <a:pt x="448" y="961"/>
                      <a:pt x="403" y="1006"/>
                      <a:pt x="348" y="1006"/>
                    </a:cubicBezTo>
                    <a:cubicBezTo>
                      <a:pt x="292" y="1006"/>
                      <a:pt x="247" y="961"/>
                      <a:pt x="247" y="894"/>
                    </a:cubicBezTo>
                    <a:lnTo>
                      <a:pt x="247" y="347"/>
                    </a:lnTo>
                    <a:cubicBezTo>
                      <a:pt x="247" y="291"/>
                      <a:pt x="292" y="246"/>
                      <a:pt x="348" y="246"/>
                    </a:cubicBezTo>
                    <a:close/>
                    <a:moveTo>
                      <a:pt x="348" y="0"/>
                    </a:moveTo>
                    <a:cubicBezTo>
                      <a:pt x="157" y="0"/>
                      <a:pt x="1" y="156"/>
                      <a:pt x="1" y="347"/>
                    </a:cubicBezTo>
                    <a:lnTo>
                      <a:pt x="1" y="894"/>
                    </a:lnTo>
                    <a:cubicBezTo>
                      <a:pt x="1" y="1084"/>
                      <a:pt x="157" y="1241"/>
                      <a:pt x="348" y="1241"/>
                    </a:cubicBezTo>
                    <a:cubicBezTo>
                      <a:pt x="537" y="1241"/>
                      <a:pt x="683" y="1084"/>
                      <a:pt x="683" y="894"/>
                    </a:cubicBezTo>
                    <a:lnTo>
                      <a:pt x="683" y="347"/>
                    </a:lnTo>
                    <a:cubicBezTo>
                      <a:pt x="683" y="156"/>
                      <a:pt x="537" y="0"/>
                      <a:pt x="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36"/>
              <p:cNvSpPr/>
              <p:nvPr/>
            </p:nvSpPr>
            <p:spPr>
              <a:xfrm>
                <a:off x="1758750" y="4980525"/>
                <a:ext cx="27975" cy="26875"/>
              </a:xfrm>
              <a:custGeom>
                <a:avLst/>
                <a:gdLst/>
                <a:ahLst/>
                <a:cxnLst/>
                <a:rect l="l" t="t" r="r" b="b"/>
                <a:pathLst>
                  <a:path w="1119" h="1075" extrusionOk="0">
                    <a:moveTo>
                      <a:pt x="738" y="236"/>
                    </a:moveTo>
                    <a:cubicBezTo>
                      <a:pt x="761" y="236"/>
                      <a:pt x="795" y="247"/>
                      <a:pt x="805" y="270"/>
                    </a:cubicBezTo>
                    <a:cubicBezTo>
                      <a:pt x="850" y="314"/>
                      <a:pt x="850" y="370"/>
                      <a:pt x="805" y="414"/>
                    </a:cubicBezTo>
                    <a:lnTo>
                      <a:pt x="415" y="806"/>
                    </a:lnTo>
                    <a:cubicBezTo>
                      <a:pt x="398" y="822"/>
                      <a:pt x="372" y="831"/>
                      <a:pt x="346" y="831"/>
                    </a:cubicBezTo>
                    <a:cubicBezTo>
                      <a:pt x="319" y="831"/>
                      <a:pt x="291" y="822"/>
                      <a:pt x="269" y="806"/>
                    </a:cubicBezTo>
                    <a:cubicBezTo>
                      <a:pt x="258" y="784"/>
                      <a:pt x="247" y="761"/>
                      <a:pt x="247" y="727"/>
                    </a:cubicBezTo>
                    <a:cubicBezTo>
                      <a:pt x="247" y="705"/>
                      <a:pt x="258" y="683"/>
                      <a:pt x="269" y="660"/>
                    </a:cubicBezTo>
                    <a:lnTo>
                      <a:pt x="660" y="270"/>
                    </a:lnTo>
                    <a:cubicBezTo>
                      <a:pt x="683" y="247"/>
                      <a:pt x="705" y="236"/>
                      <a:pt x="738" y="236"/>
                    </a:cubicBezTo>
                    <a:close/>
                    <a:moveTo>
                      <a:pt x="738" y="1"/>
                    </a:moveTo>
                    <a:cubicBezTo>
                      <a:pt x="649" y="1"/>
                      <a:pt x="559" y="34"/>
                      <a:pt x="492" y="101"/>
                    </a:cubicBezTo>
                    <a:lnTo>
                      <a:pt x="102" y="493"/>
                    </a:lnTo>
                    <a:cubicBezTo>
                      <a:pt x="35" y="548"/>
                      <a:pt x="1" y="638"/>
                      <a:pt x="1" y="727"/>
                    </a:cubicBezTo>
                    <a:cubicBezTo>
                      <a:pt x="1" y="828"/>
                      <a:pt x="35" y="906"/>
                      <a:pt x="102" y="973"/>
                    </a:cubicBezTo>
                    <a:cubicBezTo>
                      <a:pt x="169" y="1040"/>
                      <a:pt x="258" y="1074"/>
                      <a:pt x="348" y="1074"/>
                    </a:cubicBezTo>
                    <a:cubicBezTo>
                      <a:pt x="437" y="1074"/>
                      <a:pt x="526" y="1040"/>
                      <a:pt x="593" y="973"/>
                    </a:cubicBezTo>
                    <a:lnTo>
                      <a:pt x="984" y="582"/>
                    </a:lnTo>
                    <a:cubicBezTo>
                      <a:pt x="1118" y="448"/>
                      <a:pt x="1118" y="236"/>
                      <a:pt x="984" y="101"/>
                    </a:cubicBezTo>
                    <a:cubicBezTo>
                      <a:pt x="917" y="34"/>
                      <a:pt x="828" y="1"/>
                      <a:pt x="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36"/>
              <p:cNvSpPr/>
              <p:nvPr/>
            </p:nvSpPr>
            <p:spPr>
              <a:xfrm>
                <a:off x="1453725" y="5284750"/>
                <a:ext cx="27675" cy="26825"/>
              </a:xfrm>
              <a:custGeom>
                <a:avLst/>
                <a:gdLst/>
                <a:ahLst/>
                <a:cxnLst/>
                <a:rect l="l" t="t" r="r" b="b"/>
                <a:pathLst>
                  <a:path w="1107" h="1073" extrusionOk="0">
                    <a:moveTo>
                      <a:pt x="771" y="235"/>
                    </a:moveTo>
                    <a:cubicBezTo>
                      <a:pt x="794" y="235"/>
                      <a:pt x="816" y="246"/>
                      <a:pt x="839" y="268"/>
                    </a:cubicBezTo>
                    <a:cubicBezTo>
                      <a:pt x="861" y="291"/>
                      <a:pt x="872" y="313"/>
                      <a:pt x="872" y="347"/>
                    </a:cubicBezTo>
                    <a:cubicBezTo>
                      <a:pt x="872" y="369"/>
                      <a:pt x="861" y="402"/>
                      <a:pt x="839" y="414"/>
                    </a:cubicBezTo>
                    <a:lnTo>
                      <a:pt x="447" y="805"/>
                    </a:lnTo>
                    <a:cubicBezTo>
                      <a:pt x="430" y="827"/>
                      <a:pt x="405" y="838"/>
                      <a:pt x="379" y="838"/>
                    </a:cubicBezTo>
                    <a:cubicBezTo>
                      <a:pt x="352" y="838"/>
                      <a:pt x="325" y="827"/>
                      <a:pt x="302" y="805"/>
                    </a:cubicBezTo>
                    <a:cubicBezTo>
                      <a:pt x="268" y="772"/>
                      <a:pt x="268" y="705"/>
                      <a:pt x="302" y="660"/>
                    </a:cubicBezTo>
                    <a:lnTo>
                      <a:pt x="693" y="268"/>
                    </a:lnTo>
                    <a:cubicBezTo>
                      <a:pt x="715" y="246"/>
                      <a:pt x="738" y="235"/>
                      <a:pt x="771" y="235"/>
                    </a:cubicBezTo>
                    <a:close/>
                    <a:moveTo>
                      <a:pt x="771" y="0"/>
                    </a:moveTo>
                    <a:cubicBezTo>
                      <a:pt x="670" y="0"/>
                      <a:pt x="593" y="34"/>
                      <a:pt x="526" y="101"/>
                    </a:cubicBezTo>
                    <a:lnTo>
                      <a:pt x="134" y="492"/>
                    </a:lnTo>
                    <a:cubicBezTo>
                      <a:pt x="0" y="626"/>
                      <a:pt x="0" y="839"/>
                      <a:pt x="134" y="973"/>
                    </a:cubicBezTo>
                    <a:cubicBezTo>
                      <a:pt x="201" y="1040"/>
                      <a:pt x="291" y="1073"/>
                      <a:pt x="380" y="1073"/>
                    </a:cubicBezTo>
                    <a:cubicBezTo>
                      <a:pt x="469" y="1073"/>
                      <a:pt x="548" y="1040"/>
                      <a:pt x="615" y="973"/>
                    </a:cubicBezTo>
                    <a:lnTo>
                      <a:pt x="1006" y="581"/>
                    </a:lnTo>
                    <a:cubicBezTo>
                      <a:pt x="1073" y="526"/>
                      <a:pt x="1107" y="436"/>
                      <a:pt x="1107" y="347"/>
                    </a:cubicBezTo>
                    <a:cubicBezTo>
                      <a:pt x="1107" y="258"/>
                      <a:pt x="1073" y="168"/>
                      <a:pt x="1006" y="101"/>
                    </a:cubicBezTo>
                    <a:cubicBezTo>
                      <a:pt x="950" y="34"/>
                      <a:pt x="861" y="0"/>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36"/>
              <p:cNvSpPr/>
              <p:nvPr/>
            </p:nvSpPr>
            <p:spPr>
              <a:xfrm>
                <a:off x="1819950" y="5137550"/>
                <a:ext cx="30750" cy="17050"/>
              </a:xfrm>
              <a:custGeom>
                <a:avLst/>
                <a:gdLst/>
                <a:ahLst/>
                <a:cxnLst/>
                <a:rect l="l" t="t" r="r" b="b"/>
                <a:pathLst>
                  <a:path w="1230" h="682" extrusionOk="0">
                    <a:moveTo>
                      <a:pt x="894" y="234"/>
                    </a:moveTo>
                    <a:cubicBezTo>
                      <a:pt x="950" y="234"/>
                      <a:pt x="994" y="279"/>
                      <a:pt x="994" y="346"/>
                    </a:cubicBezTo>
                    <a:cubicBezTo>
                      <a:pt x="994" y="402"/>
                      <a:pt x="950" y="447"/>
                      <a:pt x="894" y="447"/>
                    </a:cubicBezTo>
                    <a:lnTo>
                      <a:pt x="335" y="447"/>
                    </a:lnTo>
                    <a:cubicBezTo>
                      <a:pt x="279" y="447"/>
                      <a:pt x="234" y="402"/>
                      <a:pt x="234" y="346"/>
                    </a:cubicBezTo>
                    <a:cubicBezTo>
                      <a:pt x="234" y="279"/>
                      <a:pt x="279" y="234"/>
                      <a:pt x="335" y="234"/>
                    </a:cubicBezTo>
                    <a:close/>
                    <a:moveTo>
                      <a:pt x="335" y="0"/>
                    </a:moveTo>
                    <a:cubicBezTo>
                      <a:pt x="145" y="0"/>
                      <a:pt x="0" y="156"/>
                      <a:pt x="0" y="346"/>
                    </a:cubicBezTo>
                    <a:cubicBezTo>
                      <a:pt x="0" y="525"/>
                      <a:pt x="145" y="681"/>
                      <a:pt x="335" y="681"/>
                    </a:cubicBezTo>
                    <a:lnTo>
                      <a:pt x="894" y="681"/>
                    </a:lnTo>
                    <a:cubicBezTo>
                      <a:pt x="1084" y="681"/>
                      <a:pt x="1229" y="525"/>
                      <a:pt x="1229" y="346"/>
                    </a:cubicBezTo>
                    <a:cubicBezTo>
                      <a:pt x="1229" y="156"/>
                      <a:pt x="1084" y="0"/>
                      <a:pt x="8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36"/>
              <p:cNvSpPr/>
              <p:nvPr/>
            </p:nvSpPr>
            <p:spPr>
              <a:xfrm>
                <a:off x="1389475" y="5137550"/>
                <a:ext cx="31025" cy="17050"/>
              </a:xfrm>
              <a:custGeom>
                <a:avLst/>
                <a:gdLst/>
                <a:ahLst/>
                <a:cxnLst/>
                <a:rect l="l" t="t" r="r" b="b"/>
                <a:pathLst>
                  <a:path w="1241" h="682" extrusionOk="0">
                    <a:moveTo>
                      <a:pt x="894" y="234"/>
                    </a:moveTo>
                    <a:cubicBezTo>
                      <a:pt x="950" y="234"/>
                      <a:pt x="1006" y="279"/>
                      <a:pt x="1006" y="346"/>
                    </a:cubicBezTo>
                    <a:cubicBezTo>
                      <a:pt x="1006" y="402"/>
                      <a:pt x="950" y="447"/>
                      <a:pt x="894" y="447"/>
                    </a:cubicBezTo>
                    <a:lnTo>
                      <a:pt x="347" y="447"/>
                    </a:lnTo>
                    <a:cubicBezTo>
                      <a:pt x="291" y="447"/>
                      <a:pt x="246" y="402"/>
                      <a:pt x="246" y="346"/>
                    </a:cubicBezTo>
                    <a:cubicBezTo>
                      <a:pt x="246" y="279"/>
                      <a:pt x="291" y="234"/>
                      <a:pt x="347" y="234"/>
                    </a:cubicBezTo>
                    <a:close/>
                    <a:moveTo>
                      <a:pt x="347" y="0"/>
                    </a:moveTo>
                    <a:cubicBezTo>
                      <a:pt x="157" y="0"/>
                      <a:pt x="0" y="156"/>
                      <a:pt x="0" y="346"/>
                    </a:cubicBezTo>
                    <a:cubicBezTo>
                      <a:pt x="0" y="525"/>
                      <a:pt x="157" y="681"/>
                      <a:pt x="347" y="681"/>
                    </a:cubicBezTo>
                    <a:lnTo>
                      <a:pt x="894" y="681"/>
                    </a:lnTo>
                    <a:cubicBezTo>
                      <a:pt x="1084" y="681"/>
                      <a:pt x="1241" y="525"/>
                      <a:pt x="1241" y="346"/>
                    </a:cubicBezTo>
                    <a:cubicBezTo>
                      <a:pt x="1241" y="156"/>
                      <a:pt x="1084" y="0"/>
                      <a:pt x="8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36"/>
              <p:cNvSpPr/>
              <p:nvPr/>
            </p:nvSpPr>
            <p:spPr>
              <a:xfrm>
                <a:off x="1757925" y="5284750"/>
                <a:ext cx="28800" cy="26825"/>
              </a:xfrm>
              <a:custGeom>
                <a:avLst/>
                <a:gdLst/>
                <a:ahLst/>
                <a:cxnLst/>
                <a:rect l="l" t="t" r="r" b="b"/>
                <a:pathLst>
                  <a:path w="1152" h="1073" extrusionOk="0">
                    <a:moveTo>
                      <a:pt x="381" y="235"/>
                    </a:moveTo>
                    <a:cubicBezTo>
                      <a:pt x="403" y="235"/>
                      <a:pt x="436" y="246"/>
                      <a:pt x="448" y="268"/>
                    </a:cubicBezTo>
                    <a:lnTo>
                      <a:pt x="838" y="660"/>
                    </a:lnTo>
                    <a:cubicBezTo>
                      <a:pt x="883" y="705"/>
                      <a:pt x="883" y="772"/>
                      <a:pt x="838" y="805"/>
                    </a:cubicBezTo>
                    <a:cubicBezTo>
                      <a:pt x="822" y="827"/>
                      <a:pt x="797" y="838"/>
                      <a:pt x="770" y="838"/>
                    </a:cubicBezTo>
                    <a:cubicBezTo>
                      <a:pt x="744" y="838"/>
                      <a:pt x="716" y="827"/>
                      <a:pt x="693" y="805"/>
                    </a:cubicBezTo>
                    <a:lnTo>
                      <a:pt x="302" y="414"/>
                    </a:lnTo>
                    <a:cubicBezTo>
                      <a:pt x="291" y="402"/>
                      <a:pt x="280" y="369"/>
                      <a:pt x="280" y="347"/>
                    </a:cubicBezTo>
                    <a:cubicBezTo>
                      <a:pt x="280" y="313"/>
                      <a:pt x="291" y="291"/>
                      <a:pt x="302" y="268"/>
                    </a:cubicBezTo>
                    <a:cubicBezTo>
                      <a:pt x="324" y="246"/>
                      <a:pt x="347" y="235"/>
                      <a:pt x="381" y="235"/>
                    </a:cubicBezTo>
                    <a:close/>
                    <a:moveTo>
                      <a:pt x="381" y="0"/>
                    </a:moveTo>
                    <a:cubicBezTo>
                      <a:pt x="291" y="0"/>
                      <a:pt x="202" y="34"/>
                      <a:pt x="135" y="101"/>
                    </a:cubicBezTo>
                    <a:cubicBezTo>
                      <a:pt x="1" y="235"/>
                      <a:pt x="1" y="447"/>
                      <a:pt x="135" y="581"/>
                    </a:cubicBezTo>
                    <a:lnTo>
                      <a:pt x="525" y="973"/>
                    </a:lnTo>
                    <a:cubicBezTo>
                      <a:pt x="592" y="1040"/>
                      <a:pt x="682" y="1073"/>
                      <a:pt x="771" y="1073"/>
                    </a:cubicBezTo>
                    <a:cubicBezTo>
                      <a:pt x="861" y="1073"/>
                      <a:pt x="950" y="1040"/>
                      <a:pt x="1017" y="973"/>
                    </a:cubicBezTo>
                    <a:cubicBezTo>
                      <a:pt x="1151" y="839"/>
                      <a:pt x="1151" y="626"/>
                      <a:pt x="1017" y="492"/>
                    </a:cubicBezTo>
                    <a:lnTo>
                      <a:pt x="626" y="101"/>
                    </a:lnTo>
                    <a:cubicBezTo>
                      <a:pt x="559" y="34"/>
                      <a:pt x="470" y="0"/>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36"/>
              <p:cNvSpPr/>
              <p:nvPr/>
            </p:nvSpPr>
            <p:spPr>
              <a:xfrm>
                <a:off x="1453725" y="4980525"/>
                <a:ext cx="27675" cy="26875"/>
              </a:xfrm>
              <a:custGeom>
                <a:avLst/>
                <a:gdLst/>
                <a:ahLst/>
                <a:cxnLst/>
                <a:rect l="l" t="t" r="r" b="b"/>
                <a:pathLst>
                  <a:path w="1107" h="1075" extrusionOk="0">
                    <a:moveTo>
                      <a:pt x="379" y="236"/>
                    </a:moveTo>
                    <a:cubicBezTo>
                      <a:pt x="405" y="236"/>
                      <a:pt x="430" y="247"/>
                      <a:pt x="447" y="270"/>
                    </a:cubicBezTo>
                    <a:lnTo>
                      <a:pt x="839" y="660"/>
                    </a:lnTo>
                    <a:cubicBezTo>
                      <a:pt x="861" y="683"/>
                      <a:pt x="872" y="705"/>
                      <a:pt x="872" y="727"/>
                    </a:cubicBezTo>
                    <a:cubicBezTo>
                      <a:pt x="872" y="761"/>
                      <a:pt x="861" y="784"/>
                      <a:pt x="839" y="806"/>
                    </a:cubicBezTo>
                    <a:cubicBezTo>
                      <a:pt x="822" y="822"/>
                      <a:pt x="796" y="831"/>
                      <a:pt x="770" y="831"/>
                    </a:cubicBezTo>
                    <a:cubicBezTo>
                      <a:pt x="743" y="831"/>
                      <a:pt x="715" y="822"/>
                      <a:pt x="693" y="806"/>
                    </a:cubicBezTo>
                    <a:lnTo>
                      <a:pt x="302" y="414"/>
                    </a:lnTo>
                    <a:cubicBezTo>
                      <a:pt x="268" y="370"/>
                      <a:pt x="268" y="314"/>
                      <a:pt x="302" y="270"/>
                    </a:cubicBezTo>
                    <a:cubicBezTo>
                      <a:pt x="325" y="247"/>
                      <a:pt x="352" y="236"/>
                      <a:pt x="379" y="236"/>
                    </a:cubicBezTo>
                    <a:close/>
                    <a:moveTo>
                      <a:pt x="375" y="1"/>
                    </a:moveTo>
                    <a:cubicBezTo>
                      <a:pt x="288" y="1"/>
                      <a:pt x="201" y="34"/>
                      <a:pt x="134" y="101"/>
                    </a:cubicBezTo>
                    <a:cubicBezTo>
                      <a:pt x="0" y="236"/>
                      <a:pt x="0" y="448"/>
                      <a:pt x="134" y="582"/>
                    </a:cubicBezTo>
                    <a:lnTo>
                      <a:pt x="526" y="973"/>
                    </a:lnTo>
                    <a:cubicBezTo>
                      <a:pt x="593" y="1040"/>
                      <a:pt x="670" y="1074"/>
                      <a:pt x="771" y="1074"/>
                    </a:cubicBezTo>
                    <a:cubicBezTo>
                      <a:pt x="861" y="1074"/>
                      <a:pt x="950" y="1040"/>
                      <a:pt x="1006" y="973"/>
                    </a:cubicBezTo>
                    <a:cubicBezTo>
                      <a:pt x="1073" y="906"/>
                      <a:pt x="1107" y="828"/>
                      <a:pt x="1107" y="727"/>
                    </a:cubicBezTo>
                    <a:cubicBezTo>
                      <a:pt x="1107" y="638"/>
                      <a:pt x="1073" y="548"/>
                      <a:pt x="1006" y="493"/>
                    </a:cubicBezTo>
                    <a:lnTo>
                      <a:pt x="615" y="101"/>
                    </a:lnTo>
                    <a:cubicBezTo>
                      <a:pt x="548" y="34"/>
                      <a:pt x="461" y="1"/>
                      <a:pt x="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914"/>
        <p:cNvGrpSpPr/>
        <p:nvPr/>
      </p:nvGrpSpPr>
      <p:grpSpPr>
        <a:xfrm>
          <a:off x="0" y="0"/>
          <a:ext cx="0" cy="0"/>
          <a:chOff x="0" y="0"/>
          <a:chExt cx="0" cy="0"/>
        </a:xfrm>
      </p:grpSpPr>
      <p:grpSp>
        <p:nvGrpSpPr>
          <p:cNvPr id="13915" name="Google Shape;13915;p37"/>
          <p:cNvGrpSpPr/>
          <p:nvPr/>
        </p:nvGrpSpPr>
        <p:grpSpPr>
          <a:xfrm>
            <a:off x="676405" y="125260"/>
            <a:ext cx="8204548" cy="5018240"/>
            <a:chOff x="1355360" y="773030"/>
            <a:chExt cx="6433200" cy="3410315"/>
          </a:xfrm>
        </p:grpSpPr>
        <p:sp>
          <p:nvSpPr>
            <p:cNvPr id="13916" name="Google Shape;13916;p37"/>
            <p:cNvSpPr/>
            <p:nvPr/>
          </p:nvSpPr>
          <p:spPr>
            <a:xfrm>
              <a:off x="1355360" y="960145"/>
              <a:ext cx="6433200" cy="3223200"/>
            </a:xfrm>
            <a:prstGeom prst="rect">
              <a:avLst/>
            </a:prstGeom>
            <a:solidFill>
              <a:schemeClr val="accent6"/>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37"/>
            <p:cNvSpPr/>
            <p:nvPr/>
          </p:nvSpPr>
          <p:spPr>
            <a:xfrm rot="3390789">
              <a:off x="7113431" y="793589"/>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1" name="Google Shape;13921;p37"/>
          <p:cNvSpPr txBox="1">
            <a:spLocks noGrp="1"/>
          </p:cNvSpPr>
          <p:nvPr>
            <p:ph type="title"/>
          </p:nvPr>
        </p:nvSpPr>
        <p:spPr>
          <a:xfrm>
            <a:off x="1035590" y="454370"/>
            <a:ext cx="8204548" cy="1010473"/>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marR="0">
              <a:lnSpc>
                <a:spcPct val="150000"/>
              </a:lnSpc>
              <a:spcBef>
                <a:spcPts val="0"/>
              </a:spcBef>
              <a:spcAft>
                <a:spcPts val="800"/>
              </a:spcAft>
            </a:pPr>
            <a:r>
              <a:rPr lang="en-US" sz="22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Thảo</a:t>
            </a:r>
            <a:r>
              <a:rPr lang="en-US" sz="22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2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luận</a:t>
            </a:r>
            <a:r>
              <a:rPr lang="en-US" sz="22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r>
              <a:rPr lang="en-US" sz="2200" b="1" dirty="0" err="1">
                <a:solidFill>
                  <a:srgbClr val="C00000"/>
                </a:solidFill>
                <a:effectLst/>
                <a:latin typeface="Arial" panose="020B0604020202020204" pitchFamily="34" charset="0"/>
                <a:ea typeface="Calibri" panose="020F0502020204030204" pitchFamily="34" charset="0"/>
                <a:cs typeface="Times New Roman" panose="02020603050405020304" pitchFamily="18" charset="0"/>
              </a:rPr>
              <a:t>nhóm</a:t>
            </a:r>
            <a:r>
              <a:rPr lang="en-US" sz="22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t>: </a:t>
            </a:r>
            <a:br>
              <a:rPr lang="en-US" sz="2200" b="1" dirty="0">
                <a:solidFill>
                  <a:srgbClr val="C00000"/>
                </a:solidFill>
                <a:effectLst/>
                <a:latin typeface="Arial" panose="020B0604020202020204" pitchFamily="34" charset="0"/>
                <a:ea typeface="Calibri" panose="020F0502020204030204" pitchFamily="34" charset="0"/>
                <a:cs typeface="Times New Roman" panose="02020603050405020304" pitchFamily="18" charset="0"/>
              </a:rPr>
            </a:br>
            <a:r>
              <a:rPr lang="en-US" sz="22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Hãy</a:t>
            </a:r>
            <a:r>
              <a:rPr lang="en-US" sz="22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a:t>
            </a:r>
            <a:r>
              <a:rPr lang="en-US" sz="22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đọc</a:t>
            </a:r>
            <a:r>
              <a:rPr lang="en-US" sz="22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a:t>
            </a:r>
            <a:r>
              <a:rPr lang="en-US" sz="22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nội</a:t>
            </a:r>
            <a:r>
              <a:rPr lang="en-US" sz="22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dung </a:t>
            </a:r>
            <a:r>
              <a:rPr lang="en-US" sz="2200" b="1"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HĐ1</a:t>
            </a:r>
            <a:r>
              <a:rPr lang="en-US" sz="22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a:t>
            </a:r>
            <a:r>
              <a:rPr lang="en-US" sz="22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và</a:t>
            </a:r>
            <a:r>
              <a:rPr lang="en-US" sz="22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a:t>
            </a:r>
            <a:r>
              <a:rPr lang="en-US" sz="22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trả</a:t>
            </a:r>
            <a:r>
              <a:rPr lang="en-US" sz="22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a:t>
            </a:r>
            <a:r>
              <a:rPr lang="en-US" sz="22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lời</a:t>
            </a:r>
            <a:r>
              <a:rPr lang="en-US" sz="22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a:t>
            </a:r>
            <a:r>
              <a:rPr lang="en-US" sz="22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câu</a:t>
            </a:r>
            <a:r>
              <a:rPr lang="en-US" sz="22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 </a:t>
            </a:r>
            <a:r>
              <a:rPr lang="en-US" sz="2200" dirty="0" err="1">
                <a:solidFill>
                  <a:schemeClr val="tx1"/>
                </a:solidFill>
                <a:effectLst/>
                <a:latin typeface="Arial" panose="020B0604020202020204" pitchFamily="34" charset="0"/>
                <a:ea typeface="Calibri" panose="020F0502020204030204" pitchFamily="34" charset="0"/>
                <a:cs typeface="Times New Roman" panose="02020603050405020304" pitchFamily="18" charset="0"/>
              </a:rPr>
              <a:t>hỏi</a:t>
            </a:r>
            <a:r>
              <a:rPr lang="en-US" sz="2200" dirty="0">
                <a:solidFill>
                  <a:schemeClr val="tx1"/>
                </a:solidFill>
                <a:effectLst/>
                <a:latin typeface="Arial" panose="020B0604020202020204" pitchFamily="34" charset="0"/>
                <a:ea typeface="Calibri" panose="020F0502020204030204" pitchFamily="34" charset="0"/>
                <a:cs typeface="Times New Roman" panose="02020603050405020304" pitchFamily="18" charset="0"/>
              </a:rPr>
              <a:t>.</a:t>
            </a:r>
            <a:endParaRPr lang="en-US" sz="22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922" name="Google Shape;13922;p37"/>
          <p:cNvSpPr txBox="1">
            <a:spLocks noGrp="1"/>
          </p:cNvSpPr>
          <p:nvPr>
            <p:ph type="body" idx="1"/>
          </p:nvPr>
        </p:nvSpPr>
        <p:spPr>
          <a:xfrm>
            <a:off x="824268" y="1274532"/>
            <a:ext cx="7977811" cy="2404126"/>
          </a:xfrm>
          <a:prstGeom prst="rect">
            <a:avLst/>
          </a:prstGeom>
        </p:spPr>
        <p:txBody>
          <a:bodyPr spcFirstLastPara="1" wrap="square" lIns="91425" tIns="91425" rIns="91425" bIns="91425" anchor="t" anchorCtr="0">
            <a:noAutofit/>
          </a:bodyPr>
          <a:lstStyle/>
          <a:p>
            <a:pPr marL="0" marR="0" indent="0" algn="just">
              <a:lnSpc>
                <a:spcPct val="150000"/>
              </a:lnSpc>
              <a:spcBef>
                <a:spcPts val="600"/>
              </a:spcBef>
              <a:spcAft>
                <a:spcPts val="800"/>
              </a:spcAft>
              <a:buNone/>
              <a:tabLst>
                <a:tab pos="360045" algn="l"/>
                <a:tab pos="720090" algn="l"/>
              </a:tabLst>
            </a:pPr>
            <a:r>
              <a:rPr lang="vi-VN" sz="2000" b="1" dirty="0">
                <a:effectLst/>
                <a:latin typeface="+mn-lt"/>
                <a:ea typeface="Calibri" panose="020F0502020204030204" pitchFamily="34" charset="0"/>
                <a:cs typeface="Times New Roman" panose="02020603050405020304" pitchFamily="18" charset="0"/>
              </a:rPr>
              <a:t>HĐ1: </a:t>
            </a:r>
            <a:r>
              <a:rPr lang="en-US" sz="2000" dirty="0">
                <a:solidFill>
                  <a:srgbClr val="000000"/>
                </a:solidFill>
                <a:effectLst/>
                <a:latin typeface="+mn-lt"/>
                <a:ea typeface="Calibri" panose="020F0502020204030204" pitchFamily="34" charset="0"/>
                <a:cs typeface="Times New Roman" panose="02020603050405020304" pitchFamily="18" charset="0"/>
              </a:rPr>
              <a:t>Theo </a:t>
            </a:r>
            <a:r>
              <a:rPr lang="en-US" sz="2000" dirty="0" err="1">
                <a:solidFill>
                  <a:srgbClr val="000000"/>
                </a:solidFill>
                <a:effectLst/>
                <a:latin typeface="+mn-lt"/>
                <a:ea typeface="Calibri" panose="020F0502020204030204" pitchFamily="34" charset="0"/>
                <a:cs typeface="Times New Roman" panose="02020603050405020304" pitchFamily="18" charset="0"/>
              </a:rPr>
              <a:t>định</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nghĩa</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cổ</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điển</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của</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xác</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suất</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để</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tính</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xác</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suất</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của</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biến</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cố</a:t>
            </a:r>
            <a:r>
              <a:rPr lang="en-US" sz="2000" dirty="0">
                <a:solidFill>
                  <a:srgbClr val="000000"/>
                </a:solidFill>
                <a:effectLst/>
                <a:latin typeface="+mn-lt"/>
                <a:ea typeface="Calibri" panose="020F0502020204030204" pitchFamily="34" charset="0"/>
                <a:cs typeface="Times New Roman" panose="02020603050405020304" pitchFamily="18" charset="0"/>
              </a:rPr>
              <a:t> F: “</a:t>
            </a:r>
            <a:r>
              <a:rPr lang="en-US" sz="2000" dirty="0" err="1">
                <a:solidFill>
                  <a:srgbClr val="000000"/>
                </a:solidFill>
                <a:effectLst/>
                <a:latin typeface="+mn-lt"/>
                <a:ea typeface="Calibri" panose="020F0502020204030204" pitchFamily="34" charset="0"/>
                <a:cs typeface="Times New Roman" panose="02020603050405020304" pitchFamily="18" charset="0"/>
              </a:rPr>
              <a:t>Bạn</a:t>
            </a:r>
            <a:r>
              <a:rPr lang="en-US" sz="2000" dirty="0">
                <a:solidFill>
                  <a:srgbClr val="000000"/>
                </a:solidFill>
                <a:effectLst/>
                <a:latin typeface="+mn-lt"/>
                <a:ea typeface="Calibri" panose="020F0502020204030204" pitchFamily="34" charset="0"/>
                <a:cs typeface="Times New Roman" panose="02020603050405020304" pitchFamily="18" charset="0"/>
              </a:rPr>
              <a:t> An </a:t>
            </a:r>
            <a:r>
              <a:rPr lang="en-US" sz="2000" dirty="0" err="1">
                <a:solidFill>
                  <a:srgbClr val="000000"/>
                </a:solidFill>
                <a:effectLst/>
                <a:latin typeface="+mn-lt"/>
                <a:ea typeface="Calibri" panose="020F0502020204030204" pitchFamily="34" charset="0"/>
                <a:cs typeface="Times New Roman" panose="02020603050405020304" pitchFamily="18" charset="0"/>
              </a:rPr>
              <a:t>trúng</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giải</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độc</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đắc</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và</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biến</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cố</a:t>
            </a:r>
            <a:r>
              <a:rPr lang="en-US" sz="2000" dirty="0">
                <a:solidFill>
                  <a:srgbClr val="000000"/>
                </a:solidFill>
                <a:effectLst/>
                <a:latin typeface="+mn-lt"/>
                <a:ea typeface="Calibri" panose="020F0502020204030204" pitchFamily="34" charset="0"/>
                <a:cs typeface="Times New Roman" panose="02020603050405020304" pitchFamily="18" charset="0"/>
              </a:rPr>
              <a:t> G: “</a:t>
            </a:r>
            <a:r>
              <a:rPr lang="en-US" sz="2000" dirty="0" err="1">
                <a:solidFill>
                  <a:srgbClr val="000000"/>
                </a:solidFill>
                <a:effectLst/>
                <a:latin typeface="+mn-lt"/>
                <a:ea typeface="Calibri" panose="020F0502020204030204" pitchFamily="34" charset="0"/>
                <a:cs typeface="Times New Roman" panose="02020603050405020304" pitchFamily="18" charset="0"/>
              </a:rPr>
              <a:t>Bạn</a:t>
            </a:r>
            <a:r>
              <a:rPr lang="en-US" sz="2000" dirty="0">
                <a:solidFill>
                  <a:srgbClr val="000000"/>
                </a:solidFill>
                <a:effectLst/>
                <a:latin typeface="+mn-lt"/>
                <a:ea typeface="Calibri" panose="020F0502020204030204" pitchFamily="34" charset="0"/>
                <a:cs typeface="Times New Roman" panose="02020603050405020304" pitchFamily="18" charset="0"/>
              </a:rPr>
              <a:t> An </a:t>
            </a:r>
            <a:r>
              <a:rPr lang="en-US" sz="2000" dirty="0" err="1">
                <a:solidFill>
                  <a:srgbClr val="000000"/>
                </a:solidFill>
                <a:effectLst/>
                <a:latin typeface="+mn-lt"/>
                <a:ea typeface="Calibri" panose="020F0502020204030204" pitchFamily="34" charset="0"/>
                <a:cs typeface="Times New Roman" panose="02020603050405020304" pitchFamily="18" charset="0"/>
              </a:rPr>
              <a:t>trúng</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giải</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nhất</a:t>
            </a:r>
            <a:r>
              <a:rPr lang="en-US" sz="2000" dirty="0">
                <a:solidFill>
                  <a:srgbClr val="000000"/>
                </a:solidFill>
                <a:effectLst/>
                <a:latin typeface="+mn-lt"/>
                <a:ea typeface="Calibri" panose="020F0502020204030204" pitchFamily="34" charset="0"/>
                <a:cs typeface="Times New Roman" panose="02020603050405020304" pitchFamily="18" charset="0"/>
              </a:rPr>
              <a:t>” ta </a:t>
            </a:r>
            <a:r>
              <a:rPr lang="en-US" sz="2000" dirty="0" err="1">
                <a:solidFill>
                  <a:srgbClr val="000000"/>
                </a:solidFill>
                <a:effectLst/>
                <a:latin typeface="+mn-lt"/>
                <a:ea typeface="Calibri" panose="020F0502020204030204" pitchFamily="34" charset="0"/>
                <a:cs typeface="Times New Roman" panose="02020603050405020304" pitchFamily="18" charset="0"/>
              </a:rPr>
              <a:t>cần</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xác</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định</a:t>
            </a:r>
            <a:r>
              <a:rPr lang="en-US" sz="2000" dirty="0">
                <a:solidFill>
                  <a:srgbClr val="000000"/>
                </a:solidFill>
                <a:effectLst/>
                <a:latin typeface="+mn-lt"/>
                <a:ea typeface="Calibri" panose="020F0502020204030204" pitchFamily="34" charset="0"/>
                <a:cs typeface="Times New Roman" panose="02020603050405020304" pitchFamily="18" charset="0"/>
              </a:rPr>
              <a:t> n(Ω), n(F) </a:t>
            </a:r>
            <a:r>
              <a:rPr lang="en-US" sz="2000" dirty="0" err="1">
                <a:solidFill>
                  <a:srgbClr val="000000"/>
                </a:solidFill>
                <a:effectLst/>
                <a:latin typeface="+mn-lt"/>
                <a:ea typeface="Calibri" panose="020F0502020204030204" pitchFamily="34" charset="0"/>
                <a:cs typeface="Times New Roman" panose="02020603050405020304" pitchFamily="18" charset="0"/>
              </a:rPr>
              <a:t>và</a:t>
            </a:r>
            <a:r>
              <a:rPr lang="en-US" sz="2000" dirty="0">
                <a:solidFill>
                  <a:srgbClr val="000000"/>
                </a:solidFill>
                <a:effectLst/>
                <a:latin typeface="+mn-lt"/>
                <a:ea typeface="Calibri" panose="020F0502020204030204" pitchFamily="34" charset="0"/>
                <a:cs typeface="Times New Roman" panose="02020603050405020304" pitchFamily="18" charset="0"/>
              </a:rPr>
              <a:t> n(G). </a:t>
            </a:r>
            <a:r>
              <a:rPr lang="en-US" sz="2000" dirty="0" err="1">
                <a:solidFill>
                  <a:srgbClr val="000000"/>
                </a:solidFill>
                <a:effectLst/>
                <a:latin typeface="+mn-lt"/>
                <a:ea typeface="Calibri" panose="020F0502020204030204" pitchFamily="34" charset="0"/>
                <a:cs typeface="Times New Roman" panose="02020603050405020304" pitchFamily="18" charset="0"/>
              </a:rPr>
              <a:t>Liệu</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có</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thể</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tính</a:t>
            </a:r>
            <a:r>
              <a:rPr lang="en-US" sz="2000" dirty="0">
                <a:solidFill>
                  <a:srgbClr val="000000"/>
                </a:solidFill>
                <a:effectLst/>
                <a:latin typeface="+mn-lt"/>
                <a:ea typeface="Calibri" panose="020F0502020204030204" pitchFamily="34" charset="0"/>
                <a:cs typeface="Times New Roman" panose="02020603050405020304" pitchFamily="18" charset="0"/>
              </a:rPr>
              <a:t> n(Ω), n(F) </a:t>
            </a:r>
            <a:r>
              <a:rPr lang="en-US" sz="2000" dirty="0" err="1">
                <a:solidFill>
                  <a:srgbClr val="000000"/>
                </a:solidFill>
                <a:effectLst/>
                <a:latin typeface="+mn-lt"/>
                <a:ea typeface="Calibri" panose="020F0502020204030204" pitchFamily="34" charset="0"/>
                <a:cs typeface="Times New Roman" panose="02020603050405020304" pitchFamily="18" charset="0"/>
              </a:rPr>
              <a:t>và</a:t>
            </a:r>
            <a:r>
              <a:rPr lang="en-US" sz="2000" dirty="0">
                <a:solidFill>
                  <a:srgbClr val="000000"/>
                </a:solidFill>
                <a:effectLst/>
                <a:latin typeface="+mn-lt"/>
                <a:ea typeface="Calibri" panose="020F0502020204030204" pitchFamily="34" charset="0"/>
                <a:cs typeface="Times New Roman" panose="02020603050405020304" pitchFamily="18" charset="0"/>
              </a:rPr>
              <a:t> n(G) </a:t>
            </a:r>
            <a:r>
              <a:rPr lang="en-US" sz="2000" dirty="0" err="1">
                <a:solidFill>
                  <a:srgbClr val="000000"/>
                </a:solidFill>
                <a:effectLst/>
                <a:latin typeface="+mn-lt"/>
                <a:ea typeface="Calibri" panose="020F0502020204030204" pitchFamily="34" charset="0"/>
                <a:cs typeface="Times New Roman" panose="02020603050405020304" pitchFamily="18" charset="0"/>
              </a:rPr>
              <a:t>bằng</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cách</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liệt</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kê</a:t>
            </a:r>
            <a:r>
              <a:rPr lang="en-US" sz="2000" dirty="0">
                <a:solidFill>
                  <a:srgbClr val="000000"/>
                </a:solidFill>
                <a:effectLst/>
                <a:latin typeface="+mn-lt"/>
                <a:ea typeface="Calibri" panose="020F0502020204030204" pitchFamily="34" charset="0"/>
                <a:cs typeface="Times New Roman" panose="02020603050405020304" pitchFamily="18" charset="0"/>
              </a:rPr>
              <a:t> ra </a:t>
            </a:r>
            <a:r>
              <a:rPr lang="en-US" sz="2000" dirty="0" err="1">
                <a:solidFill>
                  <a:srgbClr val="000000"/>
                </a:solidFill>
                <a:effectLst/>
                <a:latin typeface="+mn-lt"/>
                <a:ea typeface="Calibri" panose="020F0502020204030204" pitchFamily="34" charset="0"/>
                <a:cs typeface="Times New Roman" panose="02020603050405020304" pitchFamily="18" charset="0"/>
              </a:rPr>
              <a:t>hết</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các</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phần</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tử</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của</a:t>
            </a:r>
            <a:r>
              <a:rPr lang="en-US" sz="2000" dirty="0">
                <a:solidFill>
                  <a:srgbClr val="000000"/>
                </a:solidFill>
                <a:effectLst/>
                <a:latin typeface="+mn-lt"/>
                <a:ea typeface="Calibri" panose="020F0502020204030204" pitchFamily="34" charset="0"/>
                <a:cs typeface="Times New Roman" panose="02020603050405020304" pitchFamily="18" charset="0"/>
              </a:rPr>
              <a:t> Ω, F </a:t>
            </a:r>
            <a:r>
              <a:rPr lang="en-US" sz="2000" dirty="0" err="1">
                <a:solidFill>
                  <a:srgbClr val="000000"/>
                </a:solidFill>
                <a:effectLst/>
                <a:latin typeface="+mn-lt"/>
                <a:ea typeface="Calibri" panose="020F0502020204030204" pitchFamily="34" charset="0"/>
                <a:cs typeface="Times New Roman" panose="02020603050405020304" pitchFamily="18" charset="0"/>
              </a:rPr>
              <a:t>và</a:t>
            </a:r>
            <a:r>
              <a:rPr lang="en-US" sz="2000" dirty="0">
                <a:solidFill>
                  <a:srgbClr val="000000"/>
                </a:solidFill>
                <a:effectLst/>
                <a:latin typeface="+mn-lt"/>
                <a:ea typeface="Calibri" panose="020F0502020204030204" pitchFamily="34" charset="0"/>
                <a:cs typeface="Times New Roman" panose="02020603050405020304" pitchFamily="18" charset="0"/>
              </a:rPr>
              <a:t> G </a:t>
            </a:r>
            <a:r>
              <a:rPr lang="en-US" sz="2000" dirty="0" err="1">
                <a:solidFill>
                  <a:srgbClr val="000000"/>
                </a:solidFill>
                <a:effectLst/>
                <a:latin typeface="+mn-lt"/>
                <a:ea typeface="Calibri" panose="020F0502020204030204" pitchFamily="34" charset="0"/>
                <a:cs typeface="Times New Roman" panose="02020603050405020304" pitchFamily="18" charset="0"/>
              </a:rPr>
              <a:t>rồi</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kiểm</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đếm</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được</a:t>
            </a:r>
            <a:r>
              <a:rPr lang="en-US" sz="2000" dirty="0">
                <a:solidFill>
                  <a:srgbClr val="000000"/>
                </a:solidFill>
                <a:effectLst/>
                <a:latin typeface="+mn-lt"/>
                <a:ea typeface="Calibri" panose="020F0502020204030204" pitchFamily="34" charset="0"/>
                <a:cs typeface="Times New Roman" panose="02020603050405020304" pitchFamily="18" charset="0"/>
              </a:rPr>
              <a:t> </a:t>
            </a:r>
            <a:r>
              <a:rPr lang="en-US" sz="2000" dirty="0" err="1">
                <a:solidFill>
                  <a:srgbClr val="000000"/>
                </a:solidFill>
                <a:effectLst/>
                <a:latin typeface="+mn-lt"/>
                <a:ea typeface="Calibri" panose="020F0502020204030204" pitchFamily="34" charset="0"/>
                <a:cs typeface="Times New Roman" panose="02020603050405020304" pitchFamily="18" charset="0"/>
              </a:rPr>
              <a:t>không</a:t>
            </a:r>
            <a:r>
              <a:rPr lang="en-US" sz="2000" dirty="0">
                <a:solidFill>
                  <a:srgbClr val="000000"/>
                </a:solidFill>
                <a:effectLst/>
                <a:latin typeface="+mn-lt"/>
                <a:ea typeface="Calibri" panose="020F0502020204030204" pitchFamily="34" charset="0"/>
                <a:cs typeface="Times New Roman" panose="02020603050405020304" pitchFamily="18" charset="0"/>
              </a:rPr>
              <a:t>.</a:t>
            </a:r>
            <a:endParaRPr lang="en-US" sz="2000" dirty="0">
              <a:effectLst/>
              <a:latin typeface="+mn-lt"/>
              <a:ea typeface="Calibri" panose="020F0502020204030204" pitchFamily="34" charset="0"/>
              <a:cs typeface="Times New Roman" panose="02020603050405020304" pitchFamily="18" charset="0"/>
            </a:endParaRPr>
          </a:p>
        </p:txBody>
      </p:sp>
      <p:cxnSp>
        <p:nvCxnSpPr>
          <p:cNvPr id="13923" name="Google Shape;13923;p37"/>
          <p:cNvCxnSpPr/>
          <p:nvPr/>
        </p:nvCxnSpPr>
        <p:spPr>
          <a:xfrm>
            <a:off x="663879" y="1446713"/>
            <a:ext cx="8229600" cy="0"/>
          </a:xfrm>
          <a:prstGeom prst="straightConnector1">
            <a:avLst/>
          </a:prstGeom>
          <a:noFill/>
          <a:ln w="19050" cap="flat" cmpd="sng">
            <a:solidFill>
              <a:schemeClr val="dk1"/>
            </a:solidFill>
            <a:prstDash val="solid"/>
            <a:round/>
            <a:headEnd type="none" w="med" len="med"/>
            <a:tailEnd type="none" w="med" len="med"/>
          </a:ln>
        </p:spPr>
      </p:cxnSp>
      <p:grpSp>
        <p:nvGrpSpPr>
          <p:cNvPr id="13924" name="Google Shape;13924;p37"/>
          <p:cNvGrpSpPr/>
          <p:nvPr/>
        </p:nvGrpSpPr>
        <p:grpSpPr>
          <a:xfrm>
            <a:off x="8147929" y="4173707"/>
            <a:ext cx="996071" cy="969793"/>
            <a:chOff x="6952050" y="1808938"/>
            <a:chExt cx="1285664" cy="1285244"/>
          </a:xfrm>
        </p:grpSpPr>
        <p:sp>
          <p:nvSpPr>
            <p:cNvPr id="13925" name="Google Shape;13925;p37"/>
            <p:cNvSpPr/>
            <p:nvPr/>
          </p:nvSpPr>
          <p:spPr>
            <a:xfrm>
              <a:off x="7397318" y="1808938"/>
              <a:ext cx="840396" cy="840421"/>
            </a:xfrm>
            <a:custGeom>
              <a:avLst/>
              <a:gdLst/>
              <a:ahLst/>
              <a:cxnLst/>
              <a:rect l="l" t="t" r="r" b="b"/>
              <a:pathLst>
                <a:path w="10058" h="10058" extrusionOk="0">
                  <a:moveTo>
                    <a:pt x="5364" y="0"/>
                  </a:moveTo>
                  <a:cubicBezTo>
                    <a:pt x="5347" y="0"/>
                    <a:pt x="5331" y="6"/>
                    <a:pt x="5320" y="17"/>
                  </a:cubicBezTo>
                  <a:lnTo>
                    <a:pt x="23" y="5313"/>
                  </a:lnTo>
                  <a:cubicBezTo>
                    <a:pt x="1" y="5336"/>
                    <a:pt x="1" y="5381"/>
                    <a:pt x="23" y="5403"/>
                  </a:cubicBezTo>
                  <a:lnTo>
                    <a:pt x="4649" y="10040"/>
                  </a:lnTo>
                  <a:cubicBezTo>
                    <a:pt x="4660" y="10052"/>
                    <a:pt x="4677" y="10057"/>
                    <a:pt x="4694" y="10057"/>
                  </a:cubicBezTo>
                  <a:cubicBezTo>
                    <a:pt x="4711" y="10057"/>
                    <a:pt x="4727" y="10052"/>
                    <a:pt x="4738" y="10040"/>
                  </a:cubicBezTo>
                  <a:lnTo>
                    <a:pt x="10035" y="4732"/>
                  </a:lnTo>
                  <a:cubicBezTo>
                    <a:pt x="10057" y="4710"/>
                    <a:pt x="10057" y="4677"/>
                    <a:pt x="10035" y="4643"/>
                  </a:cubicBezTo>
                  <a:lnTo>
                    <a:pt x="5409" y="17"/>
                  </a:lnTo>
                  <a:cubicBezTo>
                    <a:pt x="5398" y="6"/>
                    <a:pt x="5381"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37"/>
            <p:cNvSpPr/>
            <p:nvPr/>
          </p:nvSpPr>
          <p:spPr>
            <a:xfrm>
              <a:off x="7401078" y="1819260"/>
              <a:ext cx="832876" cy="819783"/>
            </a:xfrm>
            <a:custGeom>
              <a:avLst/>
              <a:gdLst/>
              <a:ahLst/>
              <a:cxnLst/>
              <a:rect l="l" t="t" r="r" b="b"/>
              <a:pathLst>
                <a:path w="9968" h="9811" extrusionOk="0">
                  <a:moveTo>
                    <a:pt x="5319" y="234"/>
                  </a:moveTo>
                  <a:cubicBezTo>
                    <a:pt x="5453" y="234"/>
                    <a:pt x="5587" y="291"/>
                    <a:pt x="5688" y="380"/>
                  </a:cubicBezTo>
                  <a:lnTo>
                    <a:pt x="9510" y="4212"/>
                  </a:lnTo>
                  <a:cubicBezTo>
                    <a:pt x="9711" y="4413"/>
                    <a:pt x="9711" y="4738"/>
                    <a:pt x="9510" y="4939"/>
                  </a:cubicBezTo>
                  <a:lnTo>
                    <a:pt x="5018" y="9431"/>
                  </a:lnTo>
                  <a:cubicBezTo>
                    <a:pt x="4917" y="9531"/>
                    <a:pt x="4783" y="9582"/>
                    <a:pt x="4649" y="9582"/>
                  </a:cubicBezTo>
                  <a:cubicBezTo>
                    <a:pt x="4515" y="9582"/>
                    <a:pt x="4381" y="9531"/>
                    <a:pt x="4280" y="9431"/>
                  </a:cubicBezTo>
                  <a:lnTo>
                    <a:pt x="459" y="5609"/>
                  </a:lnTo>
                  <a:cubicBezTo>
                    <a:pt x="258" y="5408"/>
                    <a:pt x="258" y="5084"/>
                    <a:pt x="459" y="4883"/>
                  </a:cubicBezTo>
                  <a:lnTo>
                    <a:pt x="4951" y="380"/>
                  </a:lnTo>
                  <a:cubicBezTo>
                    <a:pt x="5051" y="291"/>
                    <a:pt x="5185" y="234"/>
                    <a:pt x="5319" y="234"/>
                  </a:cubicBezTo>
                  <a:close/>
                  <a:moveTo>
                    <a:pt x="5319" y="0"/>
                  </a:moveTo>
                  <a:cubicBezTo>
                    <a:pt x="5118" y="0"/>
                    <a:pt x="4929" y="78"/>
                    <a:pt x="4794" y="224"/>
                  </a:cubicBezTo>
                  <a:lnTo>
                    <a:pt x="291" y="4715"/>
                  </a:lnTo>
                  <a:cubicBezTo>
                    <a:pt x="1" y="5006"/>
                    <a:pt x="1" y="5475"/>
                    <a:pt x="291" y="5766"/>
                  </a:cubicBezTo>
                  <a:lnTo>
                    <a:pt x="4124" y="9598"/>
                  </a:lnTo>
                  <a:cubicBezTo>
                    <a:pt x="4269" y="9744"/>
                    <a:pt x="4459" y="9811"/>
                    <a:pt x="4649" y="9811"/>
                  </a:cubicBezTo>
                  <a:cubicBezTo>
                    <a:pt x="4839" y="9811"/>
                    <a:pt x="5029" y="9744"/>
                    <a:pt x="5174" y="9598"/>
                  </a:cubicBezTo>
                  <a:lnTo>
                    <a:pt x="9677" y="5106"/>
                  </a:lnTo>
                  <a:cubicBezTo>
                    <a:pt x="9967" y="4816"/>
                    <a:pt x="9967" y="4336"/>
                    <a:pt x="9677" y="4045"/>
                  </a:cubicBezTo>
                  <a:lnTo>
                    <a:pt x="5845" y="224"/>
                  </a:lnTo>
                  <a:cubicBezTo>
                    <a:pt x="5711" y="78"/>
                    <a:pt x="5520" y="0"/>
                    <a:pt x="5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37"/>
            <p:cNvSpPr/>
            <p:nvPr/>
          </p:nvSpPr>
          <p:spPr>
            <a:xfrm>
              <a:off x="6952050" y="2254012"/>
              <a:ext cx="841232" cy="840171"/>
            </a:xfrm>
            <a:custGeom>
              <a:avLst/>
              <a:gdLst/>
              <a:ahLst/>
              <a:cxnLst/>
              <a:rect l="l" t="t" r="r" b="b"/>
              <a:pathLst>
                <a:path w="10068" h="10055" extrusionOk="0">
                  <a:moveTo>
                    <a:pt x="5368" y="1"/>
                  </a:moveTo>
                  <a:cubicBezTo>
                    <a:pt x="5352" y="1"/>
                    <a:pt x="5336" y="9"/>
                    <a:pt x="5319" y="26"/>
                  </a:cubicBezTo>
                  <a:lnTo>
                    <a:pt x="23" y="5323"/>
                  </a:lnTo>
                  <a:cubicBezTo>
                    <a:pt x="0" y="5345"/>
                    <a:pt x="0" y="5378"/>
                    <a:pt x="23" y="5412"/>
                  </a:cubicBezTo>
                  <a:lnTo>
                    <a:pt x="4659" y="10038"/>
                  </a:lnTo>
                  <a:cubicBezTo>
                    <a:pt x="4671" y="10049"/>
                    <a:pt x="4685" y="10055"/>
                    <a:pt x="4699" y="10055"/>
                  </a:cubicBezTo>
                  <a:cubicBezTo>
                    <a:pt x="4713" y="10055"/>
                    <a:pt x="4727" y="10049"/>
                    <a:pt x="4738" y="10038"/>
                  </a:cubicBezTo>
                  <a:lnTo>
                    <a:pt x="10045" y="4742"/>
                  </a:lnTo>
                  <a:cubicBezTo>
                    <a:pt x="10067" y="4719"/>
                    <a:pt x="10067" y="4675"/>
                    <a:pt x="10045" y="4652"/>
                  </a:cubicBezTo>
                  <a:lnTo>
                    <a:pt x="5408" y="26"/>
                  </a:lnTo>
                  <a:cubicBezTo>
                    <a:pt x="5397" y="9"/>
                    <a:pt x="5383" y="1"/>
                    <a:pt x="5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37"/>
            <p:cNvSpPr/>
            <p:nvPr/>
          </p:nvSpPr>
          <p:spPr>
            <a:xfrm>
              <a:off x="6962244" y="2264122"/>
              <a:ext cx="820844" cy="820284"/>
            </a:xfrm>
            <a:custGeom>
              <a:avLst/>
              <a:gdLst/>
              <a:ahLst/>
              <a:cxnLst/>
              <a:rect l="l" t="t" r="r" b="b"/>
              <a:pathLst>
                <a:path w="9824" h="9817" extrusionOk="0">
                  <a:moveTo>
                    <a:pt x="5242" y="229"/>
                  </a:moveTo>
                  <a:cubicBezTo>
                    <a:pt x="5376" y="229"/>
                    <a:pt x="5510" y="285"/>
                    <a:pt x="5610" y="385"/>
                  </a:cubicBezTo>
                  <a:lnTo>
                    <a:pt x="9431" y="4207"/>
                  </a:lnTo>
                  <a:cubicBezTo>
                    <a:pt x="9532" y="4308"/>
                    <a:pt x="9588" y="4442"/>
                    <a:pt x="9588" y="4576"/>
                  </a:cubicBezTo>
                  <a:cubicBezTo>
                    <a:pt x="9588" y="4710"/>
                    <a:pt x="9532" y="4844"/>
                    <a:pt x="9431" y="4944"/>
                  </a:cubicBezTo>
                  <a:lnTo>
                    <a:pt x="4940" y="9436"/>
                  </a:lnTo>
                  <a:cubicBezTo>
                    <a:pt x="4845" y="9531"/>
                    <a:pt x="4711" y="9579"/>
                    <a:pt x="4577" y="9579"/>
                  </a:cubicBezTo>
                  <a:cubicBezTo>
                    <a:pt x="4443" y="9579"/>
                    <a:pt x="4309" y="9531"/>
                    <a:pt x="4214" y="9436"/>
                  </a:cubicBezTo>
                  <a:lnTo>
                    <a:pt x="381" y="5604"/>
                  </a:lnTo>
                  <a:cubicBezTo>
                    <a:pt x="291" y="5515"/>
                    <a:pt x="236" y="5381"/>
                    <a:pt x="236" y="5247"/>
                  </a:cubicBezTo>
                  <a:cubicBezTo>
                    <a:pt x="236" y="5101"/>
                    <a:pt x="291" y="4978"/>
                    <a:pt x="381" y="4877"/>
                  </a:cubicBezTo>
                  <a:lnTo>
                    <a:pt x="4884" y="385"/>
                  </a:lnTo>
                  <a:cubicBezTo>
                    <a:pt x="4984" y="285"/>
                    <a:pt x="5118" y="229"/>
                    <a:pt x="5242" y="229"/>
                  </a:cubicBezTo>
                  <a:close/>
                  <a:moveTo>
                    <a:pt x="5247" y="0"/>
                  </a:moveTo>
                  <a:cubicBezTo>
                    <a:pt x="5054" y="0"/>
                    <a:pt x="4861" y="73"/>
                    <a:pt x="4716" y="218"/>
                  </a:cubicBezTo>
                  <a:lnTo>
                    <a:pt x="224" y="4721"/>
                  </a:lnTo>
                  <a:cubicBezTo>
                    <a:pt x="80" y="4855"/>
                    <a:pt x="1" y="5045"/>
                    <a:pt x="1" y="5247"/>
                  </a:cubicBezTo>
                  <a:cubicBezTo>
                    <a:pt x="1" y="5448"/>
                    <a:pt x="80" y="5626"/>
                    <a:pt x="224" y="5771"/>
                  </a:cubicBezTo>
                  <a:lnTo>
                    <a:pt x="4046" y="9593"/>
                  </a:lnTo>
                  <a:cubicBezTo>
                    <a:pt x="4191" y="9738"/>
                    <a:pt x="4381" y="9816"/>
                    <a:pt x="4582" y="9816"/>
                  </a:cubicBezTo>
                  <a:cubicBezTo>
                    <a:pt x="4772" y="9816"/>
                    <a:pt x="4962" y="9738"/>
                    <a:pt x="5108" y="9593"/>
                  </a:cubicBezTo>
                  <a:lnTo>
                    <a:pt x="9600" y="5101"/>
                  </a:lnTo>
                  <a:cubicBezTo>
                    <a:pt x="9744" y="4967"/>
                    <a:pt x="9823" y="4777"/>
                    <a:pt x="9823" y="4576"/>
                  </a:cubicBezTo>
                  <a:cubicBezTo>
                    <a:pt x="9823" y="4375"/>
                    <a:pt x="9744" y="4185"/>
                    <a:pt x="9600" y="4050"/>
                  </a:cubicBezTo>
                  <a:lnTo>
                    <a:pt x="5778" y="218"/>
                  </a:lnTo>
                  <a:cubicBezTo>
                    <a:pt x="5633" y="73"/>
                    <a:pt x="5440" y="0"/>
                    <a:pt x="5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37"/>
            <p:cNvSpPr/>
            <p:nvPr/>
          </p:nvSpPr>
          <p:spPr>
            <a:xfrm>
              <a:off x="7238646" y="2095586"/>
              <a:ext cx="712473" cy="712411"/>
            </a:xfrm>
            <a:custGeom>
              <a:avLst/>
              <a:gdLst/>
              <a:ahLst/>
              <a:cxnLst/>
              <a:rect l="l" t="t" r="r" b="b"/>
              <a:pathLst>
                <a:path w="8527" h="8526" extrusionOk="0">
                  <a:moveTo>
                    <a:pt x="3811" y="1"/>
                  </a:moveTo>
                  <a:lnTo>
                    <a:pt x="0" y="3810"/>
                  </a:lnTo>
                  <a:lnTo>
                    <a:pt x="4727" y="8526"/>
                  </a:lnTo>
                  <a:lnTo>
                    <a:pt x="8526" y="4716"/>
                  </a:lnTo>
                  <a:lnTo>
                    <a:pt x="38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37"/>
            <p:cNvSpPr/>
            <p:nvPr/>
          </p:nvSpPr>
          <p:spPr>
            <a:xfrm>
              <a:off x="7229288" y="2086228"/>
              <a:ext cx="732025" cy="731128"/>
            </a:xfrm>
            <a:custGeom>
              <a:avLst/>
              <a:gdLst/>
              <a:ahLst/>
              <a:cxnLst/>
              <a:rect l="l" t="t" r="r" b="b"/>
              <a:pathLst>
                <a:path w="8761" h="8750" extrusionOk="0">
                  <a:moveTo>
                    <a:pt x="3923" y="280"/>
                  </a:moveTo>
                  <a:lnTo>
                    <a:pt x="8470" y="4828"/>
                  </a:lnTo>
                  <a:lnTo>
                    <a:pt x="4839" y="8471"/>
                  </a:lnTo>
                  <a:lnTo>
                    <a:pt x="280" y="3922"/>
                  </a:lnTo>
                  <a:lnTo>
                    <a:pt x="3923" y="280"/>
                  </a:lnTo>
                  <a:close/>
                  <a:moveTo>
                    <a:pt x="3919" y="0"/>
                  </a:moveTo>
                  <a:cubicBezTo>
                    <a:pt x="3889" y="0"/>
                    <a:pt x="3861" y="12"/>
                    <a:pt x="3844" y="34"/>
                  </a:cubicBezTo>
                  <a:lnTo>
                    <a:pt x="35" y="3833"/>
                  </a:lnTo>
                  <a:cubicBezTo>
                    <a:pt x="12" y="3855"/>
                    <a:pt x="1" y="3889"/>
                    <a:pt x="1" y="3922"/>
                  </a:cubicBezTo>
                  <a:cubicBezTo>
                    <a:pt x="1" y="3945"/>
                    <a:pt x="12" y="3979"/>
                    <a:pt x="35" y="4001"/>
                  </a:cubicBezTo>
                  <a:lnTo>
                    <a:pt x="4750" y="8716"/>
                  </a:lnTo>
                  <a:cubicBezTo>
                    <a:pt x="4772" y="8739"/>
                    <a:pt x="4805" y="8749"/>
                    <a:pt x="4839" y="8749"/>
                  </a:cubicBezTo>
                  <a:cubicBezTo>
                    <a:pt x="4862" y="8749"/>
                    <a:pt x="4895" y="8739"/>
                    <a:pt x="4917" y="8716"/>
                  </a:cubicBezTo>
                  <a:lnTo>
                    <a:pt x="8716" y="4917"/>
                  </a:lnTo>
                  <a:cubicBezTo>
                    <a:pt x="8761" y="4873"/>
                    <a:pt x="8761" y="4794"/>
                    <a:pt x="8716" y="4749"/>
                  </a:cubicBezTo>
                  <a:lnTo>
                    <a:pt x="4001" y="34"/>
                  </a:lnTo>
                  <a:cubicBezTo>
                    <a:pt x="3978" y="12"/>
                    <a:pt x="3948" y="0"/>
                    <a:pt x="3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37"/>
            <p:cNvSpPr/>
            <p:nvPr/>
          </p:nvSpPr>
          <p:spPr>
            <a:xfrm>
              <a:off x="7507528" y="2095586"/>
              <a:ext cx="443593" cy="443523"/>
            </a:xfrm>
            <a:custGeom>
              <a:avLst/>
              <a:gdLst/>
              <a:ahLst/>
              <a:cxnLst/>
              <a:rect l="l" t="t" r="r" b="b"/>
              <a:pathLst>
                <a:path w="5309" h="5308" extrusionOk="0">
                  <a:moveTo>
                    <a:pt x="593" y="1"/>
                  </a:moveTo>
                  <a:lnTo>
                    <a:pt x="0" y="592"/>
                  </a:lnTo>
                  <a:lnTo>
                    <a:pt x="4716" y="5308"/>
                  </a:lnTo>
                  <a:lnTo>
                    <a:pt x="5308" y="4716"/>
                  </a:lnTo>
                  <a:lnTo>
                    <a:pt x="5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37"/>
            <p:cNvSpPr/>
            <p:nvPr/>
          </p:nvSpPr>
          <p:spPr>
            <a:xfrm>
              <a:off x="7498170" y="2086228"/>
              <a:ext cx="463145" cy="463243"/>
            </a:xfrm>
            <a:custGeom>
              <a:avLst/>
              <a:gdLst/>
              <a:ahLst/>
              <a:cxnLst/>
              <a:rect l="l" t="t" r="r" b="b"/>
              <a:pathLst>
                <a:path w="5543" h="5544" extrusionOk="0">
                  <a:moveTo>
                    <a:pt x="705" y="280"/>
                  </a:moveTo>
                  <a:lnTo>
                    <a:pt x="5252" y="4828"/>
                  </a:lnTo>
                  <a:lnTo>
                    <a:pt x="4828" y="5263"/>
                  </a:lnTo>
                  <a:lnTo>
                    <a:pt x="280" y="704"/>
                  </a:lnTo>
                  <a:lnTo>
                    <a:pt x="705" y="280"/>
                  </a:lnTo>
                  <a:close/>
                  <a:moveTo>
                    <a:pt x="705" y="0"/>
                  </a:moveTo>
                  <a:cubicBezTo>
                    <a:pt x="677" y="0"/>
                    <a:pt x="649" y="12"/>
                    <a:pt x="626" y="34"/>
                  </a:cubicBezTo>
                  <a:lnTo>
                    <a:pt x="35" y="627"/>
                  </a:lnTo>
                  <a:cubicBezTo>
                    <a:pt x="12" y="649"/>
                    <a:pt x="1" y="671"/>
                    <a:pt x="1" y="704"/>
                  </a:cubicBezTo>
                  <a:cubicBezTo>
                    <a:pt x="1" y="738"/>
                    <a:pt x="12" y="761"/>
                    <a:pt x="35" y="783"/>
                  </a:cubicBezTo>
                  <a:lnTo>
                    <a:pt x="4750" y="5509"/>
                  </a:lnTo>
                  <a:cubicBezTo>
                    <a:pt x="4772" y="5521"/>
                    <a:pt x="4805" y="5543"/>
                    <a:pt x="4828" y="5543"/>
                  </a:cubicBezTo>
                  <a:cubicBezTo>
                    <a:pt x="4862" y="5543"/>
                    <a:pt x="4895" y="5521"/>
                    <a:pt x="4917" y="5509"/>
                  </a:cubicBezTo>
                  <a:lnTo>
                    <a:pt x="5498" y="4917"/>
                  </a:lnTo>
                  <a:cubicBezTo>
                    <a:pt x="5543" y="4873"/>
                    <a:pt x="5543" y="4794"/>
                    <a:pt x="5498" y="4749"/>
                  </a:cubicBezTo>
                  <a:lnTo>
                    <a:pt x="783" y="34"/>
                  </a:lnTo>
                  <a:cubicBezTo>
                    <a:pt x="760" y="12"/>
                    <a:pt x="732"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37"/>
            <p:cNvSpPr/>
            <p:nvPr/>
          </p:nvSpPr>
          <p:spPr>
            <a:xfrm>
              <a:off x="7244244" y="2359796"/>
              <a:ext cx="443593" cy="443607"/>
            </a:xfrm>
            <a:custGeom>
              <a:avLst/>
              <a:gdLst/>
              <a:ahLst/>
              <a:cxnLst/>
              <a:rect l="l" t="t" r="r" b="b"/>
              <a:pathLst>
                <a:path w="5309" h="5309" extrusionOk="0">
                  <a:moveTo>
                    <a:pt x="581" y="0"/>
                  </a:moveTo>
                  <a:lnTo>
                    <a:pt x="0" y="581"/>
                  </a:lnTo>
                  <a:lnTo>
                    <a:pt x="4716" y="5308"/>
                  </a:lnTo>
                  <a:lnTo>
                    <a:pt x="5308" y="4716"/>
                  </a:lnTo>
                  <a:lnTo>
                    <a:pt x="5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37"/>
            <p:cNvSpPr/>
            <p:nvPr/>
          </p:nvSpPr>
          <p:spPr>
            <a:xfrm>
              <a:off x="7233048" y="2349518"/>
              <a:ext cx="464148" cy="463243"/>
            </a:xfrm>
            <a:custGeom>
              <a:avLst/>
              <a:gdLst/>
              <a:ahLst/>
              <a:cxnLst/>
              <a:rect l="l" t="t" r="r" b="b"/>
              <a:pathLst>
                <a:path w="5555" h="5544" extrusionOk="0">
                  <a:moveTo>
                    <a:pt x="715" y="280"/>
                  </a:moveTo>
                  <a:lnTo>
                    <a:pt x="5274" y="4839"/>
                  </a:lnTo>
                  <a:lnTo>
                    <a:pt x="4850" y="5263"/>
                  </a:lnTo>
                  <a:lnTo>
                    <a:pt x="291" y="704"/>
                  </a:lnTo>
                  <a:lnTo>
                    <a:pt x="715" y="280"/>
                  </a:lnTo>
                  <a:close/>
                  <a:moveTo>
                    <a:pt x="721" y="0"/>
                  </a:moveTo>
                  <a:cubicBezTo>
                    <a:pt x="691" y="0"/>
                    <a:pt x="660" y="12"/>
                    <a:pt x="638" y="34"/>
                  </a:cubicBezTo>
                  <a:lnTo>
                    <a:pt x="45" y="627"/>
                  </a:lnTo>
                  <a:cubicBezTo>
                    <a:pt x="0" y="671"/>
                    <a:pt x="0" y="749"/>
                    <a:pt x="45" y="794"/>
                  </a:cubicBezTo>
                  <a:lnTo>
                    <a:pt x="4772" y="5509"/>
                  </a:lnTo>
                  <a:cubicBezTo>
                    <a:pt x="4794" y="5531"/>
                    <a:pt x="4817" y="5543"/>
                    <a:pt x="4850" y="5543"/>
                  </a:cubicBezTo>
                  <a:cubicBezTo>
                    <a:pt x="4872" y="5543"/>
                    <a:pt x="4906" y="5531"/>
                    <a:pt x="4928" y="5509"/>
                  </a:cubicBezTo>
                  <a:lnTo>
                    <a:pt x="5520" y="4917"/>
                  </a:lnTo>
                  <a:cubicBezTo>
                    <a:pt x="5542" y="4895"/>
                    <a:pt x="5554" y="4873"/>
                    <a:pt x="5554" y="4839"/>
                  </a:cubicBezTo>
                  <a:cubicBezTo>
                    <a:pt x="5554" y="4806"/>
                    <a:pt x="5542" y="4783"/>
                    <a:pt x="5520" y="4761"/>
                  </a:cubicBezTo>
                  <a:lnTo>
                    <a:pt x="805" y="34"/>
                  </a:lnTo>
                  <a:cubicBezTo>
                    <a:pt x="782" y="12"/>
                    <a:pt x="752"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 name="Picture 10">
            <a:extLst>
              <a:ext uri="{FF2B5EF4-FFF2-40B4-BE49-F238E27FC236}">
                <a16:creationId xmlns:a16="http://schemas.microsoft.com/office/drawing/2014/main" id="{DA4FA360-E1FA-4EE5-879D-27402081D5C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939452" y="454370"/>
            <a:ext cx="1488485" cy="982400"/>
          </a:xfrm>
          <a:prstGeom prst="rect">
            <a:avLst/>
          </a:prstGeom>
        </p:spPr>
      </p:pic>
      <p:sp>
        <p:nvSpPr>
          <p:cNvPr id="4" name="TextBox 3">
            <a:extLst>
              <a:ext uri="{FF2B5EF4-FFF2-40B4-BE49-F238E27FC236}">
                <a16:creationId xmlns:a16="http://schemas.microsoft.com/office/drawing/2014/main" id="{870667E1-7BBC-4A34-8F63-9D336F68D9BA}"/>
              </a:ext>
            </a:extLst>
          </p:cNvPr>
          <p:cNvSpPr txBox="1"/>
          <p:nvPr/>
        </p:nvSpPr>
        <p:spPr>
          <a:xfrm>
            <a:off x="4139852" y="3621078"/>
            <a:ext cx="864296" cy="400110"/>
          </a:xfrm>
          <a:prstGeom prst="rect">
            <a:avLst/>
          </a:prstGeom>
          <a:noFill/>
        </p:spPr>
        <p:txBody>
          <a:bodyPr wrap="square" rtlCol="0">
            <a:spAutoFit/>
          </a:bodyPr>
          <a:lstStyle/>
          <a:p>
            <a:pPr algn="ctr"/>
            <a:r>
              <a:rPr lang="en" sz="2000" b="1" dirty="0">
                <a:solidFill>
                  <a:srgbClr val="002060"/>
                </a:solidFill>
                <a:latin typeface="+mn-lt"/>
              </a:rPr>
              <a:t>Giải</a:t>
            </a:r>
            <a:endParaRPr lang="en-US" sz="2000" b="1" dirty="0">
              <a:solidFill>
                <a:srgbClr val="002060"/>
              </a:solidFill>
            </a:endParaRPr>
          </a:p>
        </p:txBody>
      </p:sp>
      <p:sp>
        <p:nvSpPr>
          <p:cNvPr id="27" name="Google Shape;13922;p37">
            <a:extLst>
              <a:ext uri="{FF2B5EF4-FFF2-40B4-BE49-F238E27FC236}">
                <a16:creationId xmlns:a16="http://schemas.microsoft.com/office/drawing/2014/main" id="{1068E81D-8C76-464E-BF89-AC2F88EFAFB7}"/>
              </a:ext>
            </a:extLst>
          </p:cNvPr>
          <p:cNvSpPr txBox="1">
            <a:spLocks/>
          </p:cNvSpPr>
          <p:nvPr/>
        </p:nvSpPr>
        <p:spPr>
          <a:xfrm>
            <a:off x="572324" y="3984636"/>
            <a:ext cx="7801981" cy="101229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2"/>
              </a:buClr>
              <a:buSzPts val="1400"/>
              <a:buFont typeface="Work Sans"/>
              <a:buChar char="●"/>
              <a:defRPr sz="1400" b="0" i="0" u="none" strike="noStrike" cap="none">
                <a:solidFill>
                  <a:schemeClr val="dk1"/>
                </a:solidFill>
                <a:latin typeface="Work Sans"/>
                <a:ea typeface="Work Sans"/>
                <a:cs typeface="Work Sans"/>
                <a:sym typeface="Work Sans"/>
              </a:defRPr>
            </a:lvl1pPr>
            <a:lvl2pPr marL="914400" marR="0" lvl="1" indent="-317500" algn="l" rtl="0">
              <a:lnSpc>
                <a:spcPct val="115000"/>
              </a:lnSpc>
              <a:spcBef>
                <a:spcPts val="0"/>
              </a:spcBef>
              <a:spcAft>
                <a:spcPts val="0"/>
              </a:spcAft>
              <a:buClr>
                <a:schemeClr val="dk1"/>
              </a:buClr>
              <a:buSzPts val="1400"/>
              <a:buFont typeface="Work Sans"/>
              <a:buChar char="○"/>
              <a:defRPr sz="1400" b="0" i="0" u="none" strike="noStrike" cap="none">
                <a:solidFill>
                  <a:schemeClr val="dk1"/>
                </a:solidFill>
                <a:latin typeface="Work Sans"/>
                <a:ea typeface="Work Sans"/>
                <a:cs typeface="Work Sans"/>
                <a:sym typeface="Work Sans"/>
              </a:defRPr>
            </a:lvl2pPr>
            <a:lvl3pPr marL="1371600" marR="0" lvl="2" indent="-317500" algn="l" rtl="0">
              <a:lnSpc>
                <a:spcPct val="115000"/>
              </a:lnSpc>
              <a:spcBef>
                <a:spcPts val="0"/>
              </a:spcBef>
              <a:spcAft>
                <a:spcPts val="0"/>
              </a:spcAft>
              <a:buClr>
                <a:schemeClr val="dk1"/>
              </a:buClr>
              <a:buSzPts val="1400"/>
              <a:buFont typeface="Work Sans"/>
              <a:buChar char="■"/>
              <a:defRPr sz="1400" b="0" i="0" u="none" strike="noStrike" cap="none">
                <a:solidFill>
                  <a:schemeClr val="dk1"/>
                </a:solidFill>
                <a:latin typeface="Work Sans"/>
                <a:ea typeface="Work Sans"/>
                <a:cs typeface="Work Sans"/>
                <a:sym typeface="Work Sans"/>
              </a:defRPr>
            </a:lvl3pPr>
            <a:lvl4pPr marL="1828800" marR="0" lvl="3" indent="-317500" algn="l" rtl="0">
              <a:lnSpc>
                <a:spcPct val="115000"/>
              </a:lnSpc>
              <a:spcBef>
                <a:spcPts val="0"/>
              </a:spcBef>
              <a:spcAft>
                <a:spcPts val="0"/>
              </a:spcAft>
              <a:buClr>
                <a:schemeClr val="dk1"/>
              </a:buClr>
              <a:buSzPts val="1400"/>
              <a:buFont typeface="Work Sans"/>
              <a:buChar char="●"/>
              <a:defRPr sz="1400" b="0" i="0" u="none" strike="noStrike" cap="none">
                <a:solidFill>
                  <a:schemeClr val="dk1"/>
                </a:solidFill>
                <a:latin typeface="Work Sans"/>
                <a:ea typeface="Work Sans"/>
                <a:cs typeface="Work Sans"/>
                <a:sym typeface="Work Sans"/>
              </a:defRPr>
            </a:lvl4pPr>
            <a:lvl5pPr marL="2286000" marR="0" lvl="4" indent="-317500" algn="l" rtl="0">
              <a:lnSpc>
                <a:spcPct val="115000"/>
              </a:lnSpc>
              <a:spcBef>
                <a:spcPts val="0"/>
              </a:spcBef>
              <a:spcAft>
                <a:spcPts val="0"/>
              </a:spcAft>
              <a:buClr>
                <a:schemeClr val="dk1"/>
              </a:buClr>
              <a:buSzPts val="1400"/>
              <a:buFont typeface="Work Sans"/>
              <a:buChar char="○"/>
              <a:defRPr sz="1400" b="0" i="0" u="none" strike="noStrike" cap="none">
                <a:solidFill>
                  <a:schemeClr val="dk1"/>
                </a:solidFill>
                <a:latin typeface="Work Sans"/>
                <a:ea typeface="Work Sans"/>
                <a:cs typeface="Work Sans"/>
                <a:sym typeface="Work Sans"/>
              </a:defRPr>
            </a:lvl5pPr>
            <a:lvl6pPr marL="2743200" marR="0" lvl="5" indent="-317500" algn="l" rtl="0">
              <a:lnSpc>
                <a:spcPct val="115000"/>
              </a:lnSpc>
              <a:spcBef>
                <a:spcPts val="0"/>
              </a:spcBef>
              <a:spcAft>
                <a:spcPts val="0"/>
              </a:spcAft>
              <a:buClr>
                <a:schemeClr val="dk1"/>
              </a:buClr>
              <a:buSzPts val="1400"/>
              <a:buFont typeface="Work Sans"/>
              <a:buChar char="■"/>
              <a:defRPr sz="1400" b="0" i="0" u="none" strike="noStrike" cap="none">
                <a:solidFill>
                  <a:schemeClr val="dk1"/>
                </a:solidFill>
                <a:latin typeface="Work Sans"/>
                <a:ea typeface="Work Sans"/>
                <a:cs typeface="Work Sans"/>
                <a:sym typeface="Work Sans"/>
              </a:defRPr>
            </a:lvl6pPr>
            <a:lvl7pPr marL="3200400" marR="0" lvl="6" indent="-317500" algn="l" rtl="0">
              <a:lnSpc>
                <a:spcPct val="115000"/>
              </a:lnSpc>
              <a:spcBef>
                <a:spcPts val="0"/>
              </a:spcBef>
              <a:spcAft>
                <a:spcPts val="0"/>
              </a:spcAft>
              <a:buClr>
                <a:schemeClr val="dk1"/>
              </a:buClr>
              <a:buSzPts val="1400"/>
              <a:buFont typeface="Work Sans"/>
              <a:buChar char="●"/>
              <a:defRPr sz="1400" b="0" i="0" u="none" strike="noStrike" cap="none">
                <a:solidFill>
                  <a:schemeClr val="dk1"/>
                </a:solidFill>
                <a:latin typeface="Work Sans"/>
                <a:ea typeface="Work Sans"/>
                <a:cs typeface="Work Sans"/>
                <a:sym typeface="Work Sans"/>
              </a:defRPr>
            </a:lvl7pPr>
            <a:lvl8pPr marL="3657600" marR="0" lvl="7" indent="-317500" algn="l" rtl="0">
              <a:lnSpc>
                <a:spcPct val="115000"/>
              </a:lnSpc>
              <a:spcBef>
                <a:spcPts val="0"/>
              </a:spcBef>
              <a:spcAft>
                <a:spcPts val="0"/>
              </a:spcAft>
              <a:buClr>
                <a:schemeClr val="dk1"/>
              </a:buClr>
              <a:buSzPts val="1400"/>
              <a:buFont typeface="Work Sans"/>
              <a:buChar char="○"/>
              <a:defRPr sz="1400" b="0" i="0" u="none" strike="noStrike" cap="none">
                <a:solidFill>
                  <a:schemeClr val="dk1"/>
                </a:solidFill>
                <a:latin typeface="Work Sans"/>
                <a:ea typeface="Work Sans"/>
                <a:cs typeface="Work Sans"/>
                <a:sym typeface="Work Sans"/>
              </a:defRPr>
            </a:lvl8pPr>
            <a:lvl9pPr marL="4114800" marR="0" lvl="8" indent="-317500" algn="l" rtl="0">
              <a:lnSpc>
                <a:spcPct val="115000"/>
              </a:lnSpc>
              <a:spcBef>
                <a:spcPts val="0"/>
              </a:spcBef>
              <a:spcAft>
                <a:spcPts val="0"/>
              </a:spcAft>
              <a:buClr>
                <a:schemeClr val="dk1"/>
              </a:buClr>
              <a:buSzPts val="1400"/>
              <a:buFont typeface="Work Sans"/>
              <a:buChar char="■"/>
              <a:defRPr sz="1400" b="0" i="0" u="none" strike="noStrike" cap="none">
                <a:solidFill>
                  <a:schemeClr val="dk1"/>
                </a:solidFill>
                <a:latin typeface="Work Sans"/>
                <a:ea typeface="Work Sans"/>
                <a:cs typeface="Work Sans"/>
                <a:sym typeface="Work Sans"/>
              </a:defRPr>
            </a:lvl9pPr>
          </a:lstStyle>
          <a:p>
            <a:pPr marL="139700" indent="0" algn="just">
              <a:lnSpc>
                <a:spcPct val="150000"/>
              </a:lnSpc>
              <a:buNone/>
            </a:pPr>
            <a:r>
              <a:rPr lang="en-US" sz="2000" i="1" dirty="0" err="1">
                <a:solidFill>
                  <a:srgbClr val="0070C0"/>
                </a:solidFill>
                <a:latin typeface="+mn-lt"/>
              </a:rPr>
              <a:t>Không</a:t>
            </a:r>
            <a:r>
              <a:rPr lang="en-US" sz="2000" i="1" dirty="0">
                <a:solidFill>
                  <a:srgbClr val="0070C0"/>
                </a:solidFill>
                <a:latin typeface="+mn-lt"/>
              </a:rPr>
              <a:t> </a:t>
            </a:r>
            <a:r>
              <a:rPr lang="en-US" sz="2000" i="1" dirty="0" err="1">
                <a:solidFill>
                  <a:srgbClr val="0070C0"/>
                </a:solidFill>
                <a:latin typeface="+mn-lt"/>
              </a:rPr>
              <a:t>thể</a:t>
            </a:r>
            <a:r>
              <a:rPr lang="en-US" sz="2000" i="1" dirty="0">
                <a:solidFill>
                  <a:srgbClr val="0070C0"/>
                </a:solidFill>
                <a:latin typeface="+mn-lt"/>
              </a:rPr>
              <a:t> </a:t>
            </a:r>
            <a:r>
              <a:rPr lang="en-US" sz="2000" i="1" dirty="0" err="1">
                <a:solidFill>
                  <a:srgbClr val="0070C0"/>
                </a:solidFill>
                <a:latin typeface="+mn-lt"/>
              </a:rPr>
              <a:t>được</a:t>
            </a:r>
            <a:r>
              <a:rPr lang="en-US" sz="2000" i="1" dirty="0">
                <a:solidFill>
                  <a:srgbClr val="0070C0"/>
                </a:solidFill>
                <a:latin typeface="+mn-lt"/>
              </a:rPr>
              <a:t>, </a:t>
            </a:r>
            <a:r>
              <a:rPr lang="en-US" sz="2000" i="1" dirty="0" err="1">
                <a:solidFill>
                  <a:srgbClr val="0070C0"/>
                </a:solidFill>
                <a:latin typeface="+mn-lt"/>
              </a:rPr>
              <a:t>vì</a:t>
            </a:r>
            <a:r>
              <a:rPr lang="en-US" sz="2000" i="1" dirty="0">
                <a:solidFill>
                  <a:srgbClr val="0070C0"/>
                </a:solidFill>
                <a:latin typeface="+mn-lt"/>
              </a:rPr>
              <a:t> </a:t>
            </a:r>
            <a:r>
              <a:rPr lang="en-US" sz="2000" i="1" dirty="0" err="1">
                <a:solidFill>
                  <a:srgbClr val="0070C0"/>
                </a:solidFill>
                <a:latin typeface="+mn-lt"/>
              </a:rPr>
              <a:t>số</a:t>
            </a:r>
            <a:r>
              <a:rPr lang="en-US" sz="2000" i="1" dirty="0">
                <a:solidFill>
                  <a:srgbClr val="0070C0"/>
                </a:solidFill>
                <a:latin typeface="+mn-lt"/>
              </a:rPr>
              <a:t> </a:t>
            </a:r>
            <a:r>
              <a:rPr lang="en-US" sz="2000" i="1" dirty="0" err="1">
                <a:solidFill>
                  <a:srgbClr val="0070C0"/>
                </a:solidFill>
                <a:latin typeface="+mn-lt"/>
              </a:rPr>
              <a:t>các</a:t>
            </a:r>
            <a:r>
              <a:rPr lang="en-US" sz="2000" i="1" dirty="0">
                <a:solidFill>
                  <a:srgbClr val="0070C0"/>
                </a:solidFill>
                <a:latin typeface="+mn-lt"/>
              </a:rPr>
              <a:t> </a:t>
            </a:r>
            <a:r>
              <a:rPr lang="en-US" sz="2000" i="1" dirty="0" err="1">
                <a:solidFill>
                  <a:srgbClr val="0070C0"/>
                </a:solidFill>
                <a:latin typeface="+mn-lt"/>
              </a:rPr>
              <a:t>tập</a:t>
            </a:r>
            <a:r>
              <a:rPr lang="en-US" sz="2000" i="1" dirty="0">
                <a:solidFill>
                  <a:srgbClr val="0070C0"/>
                </a:solidFill>
                <a:latin typeface="+mn-lt"/>
              </a:rPr>
              <a:t> con 6 </a:t>
            </a:r>
            <a:r>
              <a:rPr lang="en-US" sz="2000" i="1" dirty="0" err="1">
                <a:solidFill>
                  <a:srgbClr val="0070C0"/>
                </a:solidFill>
                <a:latin typeface="+mn-lt"/>
              </a:rPr>
              <a:t>phần</a:t>
            </a:r>
            <a:r>
              <a:rPr lang="en-US" sz="2000" i="1" dirty="0">
                <a:solidFill>
                  <a:srgbClr val="0070C0"/>
                </a:solidFill>
                <a:latin typeface="+mn-lt"/>
              </a:rPr>
              <a:t> </a:t>
            </a:r>
            <a:r>
              <a:rPr lang="en-US" sz="2000" i="1" dirty="0" err="1">
                <a:solidFill>
                  <a:srgbClr val="0070C0"/>
                </a:solidFill>
                <a:latin typeface="+mn-lt"/>
              </a:rPr>
              <a:t>tử</a:t>
            </a:r>
            <a:r>
              <a:rPr lang="en-US" sz="2000" i="1" dirty="0">
                <a:solidFill>
                  <a:srgbClr val="0070C0"/>
                </a:solidFill>
                <a:latin typeface="+mn-lt"/>
              </a:rPr>
              <a:t> </a:t>
            </a:r>
            <a:r>
              <a:rPr lang="en-US" sz="2000" i="1" dirty="0" err="1">
                <a:solidFill>
                  <a:srgbClr val="0070C0"/>
                </a:solidFill>
                <a:latin typeface="+mn-lt"/>
              </a:rPr>
              <a:t>của</a:t>
            </a:r>
            <a:r>
              <a:rPr lang="en-US" sz="2000" i="1" dirty="0">
                <a:solidFill>
                  <a:srgbClr val="0070C0"/>
                </a:solidFill>
                <a:latin typeface="+mn-lt"/>
              </a:rPr>
              <a:t> </a:t>
            </a:r>
            <a:r>
              <a:rPr lang="en-US" sz="2000" i="1" dirty="0" err="1">
                <a:solidFill>
                  <a:srgbClr val="0070C0"/>
                </a:solidFill>
                <a:latin typeface="+mn-lt"/>
              </a:rPr>
              <a:t>tập</a:t>
            </a:r>
            <a:r>
              <a:rPr lang="en-US" sz="2000" i="1" dirty="0">
                <a:solidFill>
                  <a:srgbClr val="0070C0"/>
                </a:solidFill>
                <a:latin typeface="+mn-lt"/>
              </a:rPr>
              <a:t> {1; 2;….; 45} </a:t>
            </a:r>
            <a:r>
              <a:rPr lang="en-US" sz="2000" i="1" dirty="0" err="1">
                <a:solidFill>
                  <a:srgbClr val="0070C0"/>
                </a:solidFill>
                <a:latin typeface="+mn-lt"/>
              </a:rPr>
              <a:t>là</a:t>
            </a:r>
            <a:r>
              <a:rPr lang="en-US" sz="2000" i="1" dirty="0">
                <a:solidFill>
                  <a:srgbClr val="0070C0"/>
                </a:solidFill>
                <a:latin typeface="+mn-lt"/>
              </a:rPr>
              <a:t> </a:t>
            </a:r>
            <a:r>
              <a:rPr lang="en-US" sz="2000" i="1" dirty="0" err="1">
                <a:solidFill>
                  <a:srgbClr val="0070C0"/>
                </a:solidFill>
                <a:latin typeface="+mn-lt"/>
              </a:rPr>
              <a:t>quá</a:t>
            </a:r>
            <a:r>
              <a:rPr lang="en-US" sz="2000" i="1" dirty="0">
                <a:solidFill>
                  <a:srgbClr val="0070C0"/>
                </a:solidFill>
                <a:latin typeface="+mn-lt"/>
              </a:rPr>
              <a:t> </a:t>
            </a:r>
            <a:r>
              <a:rPr lang="en-US" sz="2000" i="1" dirty="0" err="1">
                <a:solidFill>
                  <a:srgbClr val="0070C0"/>
                </a:solidFill>
                <a:latin typeface="+mn-lt"/>
              </a:rPr>
              <a:t>lớn</a:t>
            </a:r>
            <a:r>
              <a:rPr lang="en-US" sz="2000" i="1" dirty="0">
                <a:solidFill>
                  <a:srgbClr val="0070C0"/>
                </a:solidFill>
                <a:latin typeface="+mn-lt"/>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randombar(horizontal)">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3921"/>
                                        </p:tgtEl>
                                        <p:attrNameLst>
                                          <p:attrName>style.visibility</p:attrName>
                                        </p:attrNameLst>
                                      </p:cBhvr>
                                      <p:to>
                                        <p:strVal val="visible"/>
                                      </p:to>
                                    </p:set>
                                    <p:anim calcmode="lin" valueType="num">
                                      <p:cBhvr additive="base">
                                        <p:cTn id="12" dur="500" fill="hold"/>
                                        <p:tgtEl>
                                          <p:spTgt spid="13921"/>
                                        </p:tgtEl>
                                        <p:attrNameLst>
                                          <p:attrName>ppt_x</p:attrName>
                                        </p:attrNameLst>
                                      </p:cBhvr>
                                      <p:tavLst>
                                        <p:tav tm="0">
                                          <p:val>
                                            <p:strVal val="#ppt_x"/>
                                          </p:val>
                                        </p:tav>
                                        <p:tav tm="100000">
                                          <p:val>
                                            <p:strVal val="#ppt_x"/>
                                          </p:val>
                                        </p:tav>
                                      </p:tavLst>
                                    </p:anim>
                                    <p:anim calcmode="lin" valueType="num">
                                      <p:cBhvr additive="base">
                                        <p:cTn id="13" dur="500" fill="hold"/>
                                        <p:tgtEl>
                                          <p:spTgt spid="13921"/>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3922">
                                            <p:txEl>
                                              <p:pRg st="0" end="0"/>
                                            </p:txEl>
                                          </p:spTgt>
                                        </p:tgtEl>
                                        <p:attrNameLst>
                                          <p:attrName>style.visibility</p:attrName>
                                        </p:attrNameLst>
                                      </p:cBhvr>
                                      <p:to>
                                        <p:strVal val="visible"/>
                                      </p:to>
                                    </p:set>
                                    <p:anim calcmode="lin" valueType="num">
                                      <p:cBhvr additive="base">
                                        <p:cTn id="18" dur="500" fill="hold"/>
                                        <p:tgtEl>
                                          <p:spTgt spid="13922">
                                            <p:txEl>
                                              <p:pRg st="0" end="0"/>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39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randombar(horizontal)">
                                      <p:cBhvr>
                                        <p:cTn id="24" dur="500"/>
                                        <p:tgtEl>
                                          <p:spTgt spid="4"/>
                                        </p:tgtEl>
                                      </p:cBhvr>
                                    </p:animEffec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7">
                                            <p:txEl>
                                              <p:pRg st="0" end="0"/>
                                            </p:txEl>
                                          </p:spTgt>
                                        </p:tgtEl>
                                        <p:attrNameLst>
                                          <p:attrName>style.visibility</p:attrName>
                                        </p:attrNameLst>
                                      </p:cBhvr>
                                      <p:to>
                                        <p:strVal val="visible"/>
                                      </p:to>
                                    </p:set>
                                    <p:anim calcmode="lin" valueType="num">
                                      <p:cBhvr additive="base">
                                        <p:cTn id="29"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21" grpId="0"/>
      <p:bldP spid="13922" grpId="0" build="p"/>
      <p:bldP spid="4" grpId="0"/>
      <p:bldP spid="2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021"/>
        <p:cNvGrpSpPr/>
        <p:nvPr/>
      </p:nvGrpSpPr>
      <p:grpSpPr>
        <a:xfrm>
          <a:off x="0" y="0"/>
          <a:ext cx="0" cy="0"/>
          <a:chOff x="0" y="0"/>
          <a:chExt cx="0" cy="0"/>
        </a:xfrm>
      </p:grpSpPr>
      <p:grpSp>
        <p:nvGrpSpPr>
          <p:cNvPr id="14022" name="Google Shape;14022;p42"/>
          <p:cNvGrpSpPr/>
          <p:nvPr/>
        </p:nvGrpSpPr>
        <p:grpSpPr>
          <a:xfrm>
            <a:off x="1536510" y="1453061"/>
            <a:ext cx="6252050" cy="2730284"/>
            <a:chOff x="1355360" y="773030"/>
            <a:chExt cx="6433200" cy="3410315"/>
          </a:xfrm>
        </p:grpSpPr>
        <p:sp>
          <p:nvSpPr>
            <p:cNvPr id="14023" name="Google Shape;14023;p42"/>
            <p:cNvSpPr/>
            <p:nvPr/>
          </p:nvSpPr>
          <p:spPr>
            <a:xfrm>
              <a:off x="1355360" y="960145"/>
              <a:ext cx="6433200" cy="3223200"/>
            </a:xfrm>
            <a:prstGeom prst="rect">
              <a:avLst/>
            </a:prstGeom>
            <a:solidFill>
              <a:schemeClr val="accent3">
                <a:lumMod val="20000"/>
                <a:lumOff val="80000"/>
              </a:schemeClr>
            </a:solidFill>
            <a:ln w="19050" cap="flat" cmpd="sng">
              <a:solidFill>
                <a:schemeClr val="dk1"/>
              </a:solidFill>
              <a:prstDash val="solid"/>
              <a:round/>
              <a:headEnd type="none" w="sm" len="sm"/>
              <a:tailEnd type="none" w="sm" len="sm"/>
            </a:ln>
            <a:effectLst>
              <a:outerShdw dist="85725" dir="2580000" algn="bl" rotWithShape="0">
                <a:schemeClr val="dk1"/>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42"/>
            <p:cNvSpPr/>
            <p:nvPr/>
          </p:nvSpPr>
          <p:spPr>
            <a:xfrm rot="3390789">
              <a:off x="7113431" y="793589"/>
              <a:ext cx="646479" cy="605362"/>
            </a:xfrm>
            <a:custGeom>
              <a:avLst/>
              <a:gdLst/>
              <a:ahLst/>
              <a:cxnLst/>
              <a:rect l="l" t="t" r="r" b="b"/>
              <a:pathLst>
                <a:path w="6918" h="6478" extrusionOk="0">
                  <a:moveTo>
                    <a:pt x="1387" y="0"/>
                  </a:moveTo>
                  <a:cubicBezTo>
                    <a:pt x="1346" y="0"/>
                    <a:pt x="1304" y="3"/>
                    <a:pt x="1263" y="7"/>
                  </a:cubicBezTo>
                  <a:cubicBezTo>
                    <a:pt x="951" y="41"/>
                    <a:pt x="671" y="208"/>
                    <a:pt x="492" y="454"/>
                  </a:cubicBezTo>
                  <a:lnTo>
                    <a:pt x="325" y="689"/>
                  </a:lnTo>
                  <a:cubicBezTo>
                    <a:pt x="0" y="1147"/>
                    <a:pt x="90" y="1795"/>
                    <a:pt x="514" y="2152"/>
                  </a:cubicBezTo>
                  <a:lnTo>
                    <a:pt x="4157" y="5226"/>
                  </a:lnTo>
                  <a:cubicBezTo>
                    <a:pt x="4318" y="5358"/>
                    <a:pt x="4520" y="5434"/>
                    <a:pt x="4727" y="5434"/>
                  </a:cubicBezTo>
                  <a:cubicBezTo>
                    <a:pt x="4764" y="5434"/>
                    <a:pt x="4802" y="5432"/>
                    <a:pt x="4839" y="5427"/>
                  </a:cubicBezTo>
                  <a:cubicBezTo>
                    <a:pt x="5085" y="5404"/>
                    <a:pt x="5308" y="5281"/>
                    <a:pt x="5465" y="5092"/>
                  </a:cubicBezTo>
                  <a:lnTo>
                    <a:pt x="5543" y="4991"/>
                  </a:lnTo>
                  <a:cubicBezTo>
                    <a:pt x="5822" y="4645"/>
                    <a:pt x="5766" y="4131"/>
                    <a:pt x="5431" y="3840"/>
                  </a:cubicBezTo>
                  <a:lnTo>
                    <a:pt x="2839" y="1628"/>
                  </a:lnTo>
                  <a:cubicBezTo>
                    <a:pt x="2818" y="1612"/>
                    <a:pt x="2792" y="1603"/>
                    <a:pt x="2766" y="1603"/>
                  </a:cubicBezTo>
                  <a:cubicBezTo>
                    <a:pt x="2736" y="1603"/>
                    <a:pt x="2706" y="1615"/>
                    <a:pt x="2682" y="1638"/>
                  </a:cubicBezTo>
                  <a:cubicBezTo>
                    <a:pt x="2637" y="1695"/>
                    <a:pt x="2649" y="1762"/>
                    <a:pt x="2694" y="1806"/>
                  </a:cubicBezTo>
                  <a:lnTo>
                    <a:pt x="5274" y="4019"/>
                  </a:lnTo>
                  <a:cubicBezTo>
                    <a:pt x="5520" y="4231"/>
                    <a:pt x="5565" y="4588"/>
                    <a:pt x="5353" y="4846"/>
                  </a:cubicBezTo>
                  <a:lnTo>
                    <a:pt x="5286" y="4946"/>
                  </a:lnTo>
                  <a:cubicBezTo>
                    <a:pt x="5163" y="5092"/>
                    <a:pt x="4995" y="5181"/>
                    <a:pt x="4817" y="5203"/>
                  </a:cubicBezTo>
                  <a:cubicBezTo>
                    <a:pt x="4801" y="5204"/>
                    <a:pt x="4786" y="5205"/>
                    <a:pt x="4770" y="5205"/>
                  </a:cubicBezTo>
                  <a:cubicBezTo>
                    <a:pt x="4597" y="5205"/>
                    <a:pt x="4436" y="5150"/>
                    <a:pt x="4303" y="5047"/>
                  </a:cubicBezTo>
                  <a:lnTo>
                    <a:pt x="660" y="1974"/>
                  </a:lnTo>
                  <a:cubicBezTo>
                    <a:pt x="325" y="1695"/>
                    <a:pt x="258" y="1191"/>
                    <a:pt x="514" y="823"/>
                  </a:cubicBezTo>
                  <a:lnTo>
                    <a:pt x="682" y="588"/>
                  </a:lnTo>
                  <a:cubicBezTo>
                    <a:pt x="827" y="399"/>
                    <a:pt x="1040" y="265"/>
                    <a:pt x="1286" y="231"/>
                  </a:cubicBezTo>
                  <a:cubicBezTo>
                    <a:pt x="1316" y="228"/>
                    <a:pt x="1347" y="226"/>
                    <a:pt x="1377" y="226"/>
                  </a:cubicBezTo>
                  <a:cubicBezTo>
                    <a:pt x="1592" y="226"/>
                    <a:pt x="1800" y="296"/>
                    <a:pt x="1956" y="443"/>
                  </a:cubicBezTo>
                  <a:lnTo>
                    <a:pt x="6191" y="4086"/>
                  </a:lnTo>
                  <a:cubicBezTo>
                    <a:pt x="6605" y="4454"/>
                    <a:pt x="6660" y="5092"/>
                    <a:pt x="6302" y="5516"/>
                  </a:cubicBezTo>
                  <a:lnTo>
                    <a:pt x="6034" y="5840"/>
                  </a:lnTo>
                  <a:cubicBezTo>
                    <a:pt x="5813" y="6105"/>
                    <a:pt x="5492" y="6242"/>
                    <a:pt x="5170" y="6242"/>
                  </a:cubicBezTo>
                  <a:cubicBezTo>
                    <a:pt x="4922" y="6242"/>
                    <a:pt x="4674" y="6161"/>
                    <a:pt x="4470" y="5996"/>
                  </a:cubicBezTo>
                  <a:lnTo>
                    <a:pt x="1576" y="3650"/>
                  </a:lnTo>
                  <a:cubicBezTo>
                    <a:pt x="1552" y="3630"/>
                    <a:pt x="1525" y="3621"/>
                    <a:pt x="1499" y="3621"/>
                  </a:cubicBezTo>
                  <a:cubicBezTo>
                    <a:pt x="1466" y="3621"/>
                    <a:pt x="1433" y="3636"/>
                    <a:pt x="1408" y="3661"/>
                  </a:cubicBezTo>
                  <a:cubicBezTo>
                    <a:pt x="1375" y="3717"/>
                    <a:pt x="1375" y="3784"/>
                    <a:pt x="1431" y="3829"/>
                  </a:cubicBezTo>
                  <a:lnTo>
                    <a:pt x="4325" y="6175"/>
                  </a:lnTo>
                  <a:cubicBezTo>
                    <a:pt x="4571" y="6376"/>
                    <a:pt x="4872" y="6477"/>
                    <a:pt x="5174" y="6477"/>
                  </a:cubicBezTo>
                  <a:cubicBezTo>
                    <a:pt x="5565" y="6477"/>
                    <a:pt x="5945" y="6309"/>
                    <a:pt x="6213" y="5996"/>
                  </a:cubicBezTo>
                  <a:lnTo>
                    <a:pt x="6481" y="5673"/>
                  </a:lnTo>
                  <a:cubicBezTo>
                    <a:pt x="6917" y="5147"/>
                    <a:pt x="6850" y="4354"/>
                    <a:pt x="6336" y="3918"/>
                  </a:cubicBezTo>
                  <a:lnTo>
                    <a:pt x="2113" y="265"/>
                  </a:lnTo>
                  <a:cubicBezTo>
                    <a:pt x="1910" y="91"/>
                    <a:pt x="1648"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8" name="Google Shape;14028;p42"/>
          <p:cNvSpPr txBox="1">
            <a:spLocks noGrp="1"/>
          </p:cNvSpPr>
          <p:nvPr>
            <p:ph type="title"/>
          </p:nvPr>
        </p:nvSpPr>
        <p:spPr>
          <a:xfrm>
            <a:off x="1664966" y="1775273"/>
            <a:ext cx="6019874" cy="2168400"/>
          </a:xfrm>
          <a:prstGeom prst="rect">
            <a:avLst/>
          </a:prstGeom>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marR="0" algn="just">
              <a:lnSpc>
                <a:spcPct val="150000"/>
              </a:lnSpc>
              <a:spcBef>
                <a:spcPts val="600"/>
              </a:spcBef>
              <a:spcAft>
                <a:spcPts val="800"/>
              </a:spcAft>
              <a:tabLst>
                <a:tab pos="360045" algn="l"/>
                <a:tab pos="720090" algn="l"/>
              </a:tabLst>
            </a:pP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Trong</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nhiều</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bài</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toán</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để</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tính</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số</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phần</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tử</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của</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không</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gian</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mẫu</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của</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các</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biến</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cố</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ta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thường</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sử</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dụng</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các</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quy</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tắc</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đếm</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các</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công</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thức</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tính</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số</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hoán</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vị</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chỉnh</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hợp</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và</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tổ</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 </a:t>
            </a:r>
            <a:r>
              <a:rPr lang="en-US" sz="2200" dirty="0" err="1">
                <a:solidFill>
                  <a:schemeClr val="accent5">
                    <a:lumMod val="10000"/>
                  </a:schemeClr>
                </a:solidFill>
                <a:effectLst/>
                <a:latin typeface="+mn-lt"/>
                <a:ea typeface="Calibri" panose="020F0502020204030204" pitchFamily="34" charset="0"/>
                <a:cs typeface="Times New Roman" panose="02020603050405020304" pitchFamily="18" charset="0"/>
              </a:rPr>
              <a:t>hợp</a:t>
            </a:r>
            <a:r>
              <a:rPr lang="en-US" sz="2200" dirty="0">
                <a:solidFill>
                  <a:schemeClr val="accent5">
                    <a:lumMod val="10000"/>
                  </a:schemeClr>
                </a:solidFill>
                <a:effectLst/>
                <a:latin typeface="+mn-lt"/>
                <a:ea typeface="Calibri" panose="020F0502020204030204" pitchFamily="34" charset="0"/>
                <a:cs typeface="Times New Roman" panose="02020603050405020304" pitchFamily="18" charset="0"/>
              </a:rPr>
              <a:t>.</a:t>
            </a:r>
          </a:p>
        </p:txBody>
      </p:sp>
      <p:sp>
        <p:nvSpPr>
          <p:cNvPr id="14029" name="Google Shape;14029;p42"/>
          <p:cNvSpPr/>
          <p:nvPr/>
        </p:nvSpPr>
        <p:spPr>
          <a:xfrm>
            <a:off x="8040165" y="2734552"/>
            <a:ext cx="447332" cy="520800"/>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3"/>
                </a:solidFill>
                <a:latin typeface="Montserrat;900"/>
              </a:rPr>
              <a:t>√</a:t>
            </a:r>
          </a:p>
        </p:txBody>
      </p:sp>
      <p:grpSp>
        <p:nvGrpSpPr>
          <p:cNvPr id="14030" name="Google Shape;14030;p42"/>
          <p:cNvGrpSpPr/>
          <p:nvPr/>
        </p:nvGrpSpPr>
        <p:grpSpPr>
          <a:xfrm rot="2029701">
            <a:off x="422129" y="3726058"/>
            <a:ext cx="1967229" cy="908241"/>
            <a:chOff x="457300" y="3126075"/>
            <a:chExt cx="1967229" cy="908241"/>
          </a:xfrm>
        </p:grpSpPr>
        <p:sp>
          <p:nvSpPr>
            <p:cNvPr id="14031" name="Google Shape;14031;p42"/>
            <p:cNvSpPr/>
            <p:nvPr/>
          </p:nvSpPr>
          <p:spPr>
            <a:xfrm>
              <a:off x="463388" y="3131718"/>
              <a:ext cx="1954508" cy="895958"/>
            </a:xfrm>
            <a:custGeom>
              <a:avLst/>
              <a:gdLst/>
              <a:ahLst/>
              <a:cxnLst/>
              <a:rect l="l" t="t" r="r" b="b"/>
              <a:pathLst>
                <a:path w="39489" h="18102" extrusionOk="0">
                  <a:moveTo>
                    <a:pt x="36135" y="0"/>
                  </a:moveTo>
                  <a:cubicBezTo>
                    <a:pt x="36028" y="0"/>
                    <a:pt x="35920" y="11"/>
                    <a:pt x="35812" y="33"/>
                  </a:cubicBezTo>
                  <a:lnTo>
                    <a:pt x="1419" y="7107"/>
                  </a:lnTo>
                  <a:cubicBezTo>
                    <a:pt x="559" y="7286"/>
                    <a:pt x="0" y="8135"/>
                    <a:pt x="179" y="8995"/>
                  </a:cubicBezTo>
                  <a:lnTo>
                    <a:pt x="1788" y="16828"/>
                  </a:lnTo>
                  <a:cubicBezTo>
                    <a:pt x="1945" y="17580"/>
                    <a:pt x="2604" y="18101"/>
                    <a:pt x="3343" y="18101"/>
                  </a:cubicBezTo>
                  <a:cubicBezTo>
                    <a:pt x="3449" y="18101"/>
                    <a:pt x="3557" y="18090"/>
                    <a:pt x="3665" y="18068"/>
                  </a:cubicBezTo>
                  <a:lnTo>
                    <a:pt x="38069" y="10995"/>
                  </a:lnTo>
                  <a:cubicBezTo>
                    <a:pt x="38930" y="10817"/>
                    <a:pt x="39488" y="9978"/>
                    <a:pt x="39310" y="9118"/>
                  </a:cubicBezTo>
                  <a:lnTo>
                    <a:pt x="37701" y="1274"/>
                  </a:lnTo>
                  <a:cubicBezTo>
                    <a:pt x="37544" y="522"/>
                    <a:pt x="36876" y="0"/>
                    <a:pt x="36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42"/>
            <p:cNvSpPr/>
            <p:nvPr/>
          </p:nvSpPr>
          <p:spPr>
            <a:xfrm>
              <a:off x="457300" y="3126075"/>
              <a:ext cx="1961685" cy="907144"/>
            </a:xfrm>
            <a:custGeom>
              <a:avLst/>
              <a:gdLst/>
              <a:ahLst/>
              <a:cxnLst/>
              <a:rect l="l" t="t" r="r" b="b"/>
              <a:pathLst>
                <a:path w="39634" h="18328" extrusionOk="0">
                  <a:moveTo>
                    <a:pt x="36259" y="237"/>
                  </a:moveTo>
                  <a:cubicBezTo>
                    <a:pt x="36940" y="237"/>
                    <a:pt x="37566" y="718"/>
                    <a:pt x="37700" y="1421"/>
                  </a:cubicBezTo>
                  <a:lnTo>
                    <a:pt x="39321" y="9254"/>
                  </a:lnTo>
                  <a:cubicBezTo>
                    <a:pt x="39399" y="9634"/>
                    <a:pt x="39321" y="10037"/>
                    <a:pt x="39097" y="10360"/>
                  </a:cubicBezTo>
                  <a:cubicBezTo>
                    <a:pt x="38885" y="10695"/>
                    <a:pt x="38549" y="10919"/>
                    <a:pt x="38170" y="10998"/>
                  </a:cubicBezTo>
                  <a:lnTo>
                    <a:pt x="3766" y="18070"/>
                  </a:lnTo>
                  <a:cubicBezTo>
                    <a:pt x="3666" y="18091"/>
                    <a:pt x="3566" y="18101"/>
                    <a:pt x="3468" y="18101"/>
                  </a:cubicBezTo>
                  <a:cubicBezTo>
                    <a:pt x="2785" y="18101"/>
                    <a:pt x="2169" y="17613"/>
                    <a:pt x="2023" y="16920"/>
                  </a:cubicBezTo>
                  <a:lnTo>
                    <a:pt x="414" y="9086"/>
                  </a:lnTo>
                  <a:cubicBezTo>
                    <a:pt x="246" y="8282"/>
                    <a:pt x="760" y="7500"/>
                    <a:pt x="1564" y="7333"/>
                  </a:cubicBezTo>
                  <a:lnTo>
                    <a:pt x="35957" y="259"/>
                  </a:lnTo>
                  <a:cubicBezTo>
                    <a:pt x="36058" y="248"/>
                    <a:pt x="36158" y="237"/>
                    <a:pt x="36259" y="237"/>
                  </a:cubicBezTo>
                  <a:close/>
                  <a:moveTo>
                    <a:pt x="36256" y="1"/>
                  </a:moveTo>
                  <a:cubicBezTo>
                    <a:pt x="36143" y="1"/>
                    <a:pt x="36028" y="12"/>
                    <a:pt x="35912" y="36"/>
                  </a:cubicBezTo>
                  <a:lnTo>
                    <a:pt x="1520" y="7109"/>
                  </a:lnTo>
                  <a:cubicBezTo>
                    <a:pt x="593" y="7299"/>
                    <a:pt x="0" y="8204"/>
                    <a:pt x="191" y="9131"/>
                  </a:cubicBezTo>
                  <a:lnTo>
                    <a:pt x="1800" y="16964"/>
                  </a:lnTo>
                  <a:cubicBezTo>
                    <a:pt x="1967" y="17769"/>
                    <a:pt x="2682" y="18328"/>
                    <a:pt x="3476" y="18328"/>
                  </a:cubicBezTo>
                  <a:cubicBezTo>
                    <a:pt x="3587" y="18328"/>
                    <a:pt x="3699" y="18316"/>
                    <a:pt x="3811" y="18294"/>
                  </a:cubicBezTo>
                  <a:lnTo>
                    <a:pt x="38214" y="11221"/>
                  </a:lnTo>
                  <a:cubicBezTo>
                    <a:pt x="38661" y="11132"/>
                    <a:pt x="39041" y="10874"/>
                    <a:pt x="39299" y="10494"/>
                  </a:cubicBezTo>
                  <a:cubicBezTo>
                    <a:pt x="39544" y="10114"/>
                    <a:pt x="39634" y="9657"/>
                    <a:pt x="39544" y="9210"/>
                  </a:cubicBezTo>
                  <a:lnTo>
                    <a:pt x="37935" y="1366"/>
                  </a:lnTo>
                  <a:cubicBezTo>
                    <a:pt x="37769" y="563"/>
                    <a:pt x="37054" y="1"/>
                    <a:pt x="36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42"/>
            <p:cNvSpPr/>
            <p:nvPr/>
          </p:nvSpPr>
          <p:spPr>
            <a:xfrm>
              <a:off x="544660" y="3548721"/>
              <a:ext cx="1876553" cy="480052"/>
            </a:xfrm>
            <a:custGeom>
              <a:avLst/>
              <a:gdLst/>
              <a:ahLst/>
              <a:cxnLst/>
              <a:rect l="l" t="t" r="r" b="b"/>
              <a:pathLst>
                <a:path w="37914" h="9699" extrusionOk="0">
                  <a:moveTo>
                    <a:pt x="37522" y="0"/>
                  </a:moveTo>
                  <a:lnTo>
                    <a:pt x="37524" y="9"/>
                  </a:lnTo>
                  <a:lnTo>
                    <a:pt x="37524" y="9"/>
                  </a:lnTo>
                  <a:cubicBezTo>
                    <a:pt x="37523" y="6"/>
                    <a:pt x="37523" y="3"/>
                    <a:pt x="37522" y="0"/>
                  </a:cubicBezTo>
                  <a:close/>
                  <a:moveTo>
                    <a:pt x="37524" y="9"/>
                  </a:moveTo>
                  <a:lnTo>
                    <a:pt x="37524" y="9"/>
                  </a:lnTo>
                  <a:cubicBezTo>
                    <a:pt x="37615" y="476"/>
                    <a:pt x="36969" y="996"/>
                    <a:pt x="36081" y="1173"/>
                  </a:cubicBezTo>
                  <a:lnTo>
                    <a:pt x="1788" y="8224"/>
                  </a:lnTo>
                  <a:cubicBezTo>
                    <a:pt x="1580" y="8266"/>
                    <a:pt x="1376" y="8286"/>
                    <a:pt x="1186" y="8286"/>
                  </a:cubicBezTo>
                  <a:cubicBezTo>
                    <a:pt x="562" y="8286"/>
                    <a:pt x="78" y="8072"/>
                    <a:pt x="1" y="7721"/>
                  </a:cubicBezTo>
                  <a:lnTo>
                    <a:pt x="1" y="7721"/>
                  </a:lnTo>
                  <a:lnTo>
                    <a:pt x="291" y="9129"/>
                  </a:lnTo>
                  <a:cubicBezTo>
                    <a:pt x="368" y="9479"/>
                    <a:pt x="848" y="9698"/>
                    <a:pt x="1469" y="9698"/>
                  </a:cubicBezTo>
                  <a:cubicBezTo>
                    <a:pt x="1661" y="9698"/>
                    <a:pt x="1867" y="9677"/>
                    <a:pt x="2079" y="9632"/>
                  </a:cubicBezTo>
                  <a:lnTo>
                    <a:pt x="36372" y="2581"/>
                  </a:lnTo>
                  <a:cubicBezTo>
                    <a:pt x="37265" y="2402"/>
                    <a:pt x="37913" y="1878"/>
                    <a:pt x="37812" y="1419"/>
                  </a:cubicBezTo>
                  <a:lnTo>
                    <a:pt x="37524" y="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42"/>
            <p:cNvSpPr/>
            <p:nvPr/>
          </p:nvSpPr>
          <p:spPr>
            <a:xfrm>
              <a:off x="538621" y="3543078"/>
              <a:ext cx="1885908" cy="491238"/>
            </a:xfrm>
            <a:custGeom>
              <a:avLst/>
              <a:gdLst/>
              <a:ahLst/>
              <a:cxnLst/>
              <a:rect l="l" t="t" r="r" b="b"/>
              <a:pathLst>
                <a:path w="38103" h="9925" extrusionOk="0">
                  <a:moveTo>
                    <a:pt x="37633" y="617"/>
                  </a:moveTo>
                  <a:lnTo>
                    <a:pt x="37823" y="1555"/>
                  </a:lnTo>
                  <a:cubicBezTo>
                    <a:pt x="37857" y="1723"/>
                    <a:pt x="37745" y="1935"/>
                    <a:pt x="37510" y="2126"/>
                  </a:cubicBezTo>
                  <a:cubicBezTo>
                    <a:pt x="37253" y="2337"/>
                    <a:pt x="36884" y="2506"/>
                    <a:pt x="36471" y="2583"/>
                  </a:cubicBezTo>
                  <a:lnTo>
                    <a:pt x="2179" y="9634"/>
                  </a:lnTo>
                  <a:cubicBezTo>
                    <a:pt x="1985" y="9676"/>
                    <a:pt x="1795" y="9696"/>
                    <a:pt x="1613" y="9696"/>
                  </a:cubicBezTo>
                  <a:cubicBezTo>
                    <a:pt x="1406" y="9696"/>
                    <a:pt x="1212" y="9670"/>
                    <a:pt x="1039" y="9623"/>
                  </a:cubicBezTo>
                  <a:cubicBezTo>
                    <a:pt x="748" y="9545"/>
                    <a:pt x="570" y="9399"/>
                    <a:pt x="525" y="9221"/>
                  </a:cubicBezTo>
                  <a:lnTo>
                    <a:pt x="335" y="8282"/>
                  </a:lnTo>
                  <a:lnTo>
                    <a:pt x="335" y="8282"/>
                  </a:lnTo>
                  <a:cubicBezTo>
                    <a:pt x="574" y="8431"/>
                    <a:pt x="917" y="8516"/>
                    <a:pt x="1311" y="8516"/>
                  </a:cubicBezTo>
                  <a:cubicBezTo>
                    <a:pt x="1508" y="8516"/>
                    <a:pt x="1717" y="8495"/>
                    <a:pt x="1933" y="8450"/>
                  </a:cubicBezTo>
                  <a:lnTo>
                    <a:pt x="36225" y="1399"/>
                  </a:lnTo>
                  <a:cubicBezTo>
                    <a:pt x="36672" y="1310"/>
                    <a:pt x="37075" y="1131"/>
                    <a:pt x="37365" y="897"/>
                  </a:cubicBezTo>
                  <a:cubicBezTo>
                    <a:pt x="37477" y="807"/>
                    <a:pt x="37566" y="718"/>
                    <a:pt x="37633" y="617"/>
                  </a:cubicBezTo>
                  <a:close/>
                  <a:moveTo>
                    <a:pt x="37643" y="1"/>
                  </a:moveTo>
                  <a:cubicBezTo>
                    <a:pt x="37636" y="1"/>
                    <a:pt x="37629" y="1"/>
                    <a:pt x="37622" y="3"/>
                  </a:cubicBezTo>
                  <a:cubicBezTo>
                    <a:pt x="37555" y="13"/>
                    <a:pt x="37522" y="80"/>
                    <a:pt x="37532" y="137"/>
                  </a:cubicBezTo>
                  <a:cubicBezTo>
                    <a:pt x="37566" y="315"/>
                    <a:pt x="37454" y="527"/>
                    <a:pt x="37219" y="718"/>
                  </a:cubicBezTo>
                  <a:cubicBezTo>
                    <a:pt x="36963" y="930"/>
                    <a:pt x="36594" y="1086"/>
                    <a:pt x="36181" y="1175"/>
                  </a:cubicBezTo>
                  <a:lnTo>
                    <a:pt x="1888" y="8227"/>
                  </a:lnTo>
                  <a:cubicBezTo>
                    <a:pt x="1686" y="8268"/>
                    <a:pt x="1488" y="8287"/>
                    <a:pt x="1304" y="8287"/>
                  </a:cubicBezTo>
                  <a:cubicBezTo>
                    <a:pt x="742" y="8287"/>
                    <a:pt x="302" y="8107"/>
                    <a:pt x="234" y="7813"/>
                  </a:cubicBezTo>
                  <a:cubicBezTo>
                    <a:pt x="225" y="7757"/>
                    <a:pt x="186" y="7717"/>
                    <a:pt x="135" y="7717"/>
                  </a:cubicBezTo>
                  <a:cubicBezTo>
                    <a:pt x="124" y="7717"/>
                    <a:pt x="112" y="7719"/>
                    <a:pt x="100" y="7723"/>
                  </a:cubicBezTo>
                  <a:cubicBezTo>
                    <a:pt x="45" y="7735"/>
                    <a:pt x="0" y="7790"/>
                    <a:pt x="11" y="7857"/>
                  </a:cubicBezTo>
                  <a:lnTo>
                    <a:pt x="301" y="9265"/>
                  </a:lnTo>
                  <a:cubicBezTo>
                    <a:pt x="358" y="9533"/>
                    <a:pt x="592" y="9735"/>
                    <a:pt x="983" y="9846"/>
                  </a:cubicBezTo>
                  <a:cubicBezTo>
                    <a:pt x="1162" y="9903"/>
                    <a:pt x="1374" y="9925"/>
                    <a:pt x="1597" y="9925"/>
                  </a:cubicBezTo>
                  <a:cubicBezTo>
                    <a:pt x="1799" y="9925"/>
                    <a:pt x="2011" y="9903"/>
                    <a:pt x="2223" y="9858"/>
                  </a:cubicBezTo>
                  <a:lnTo>
                    <a:pt x="36516" y="2807"/>
                  </a:lnTo>
                  <a:cubicBezTo>
                    <a:pt x="36963" y="2717"/>
                    <a:pt x="37365" y="2539"/>
                    <a:pt x="37656" y="2304"/>
                  </a:cubicBezTo>
                  <a:cubicBezTo>
                    <a:pt x="37968" y="2059"/>
                    <a:pt x="38103" y="1768"/>
                    <a:pt x="38046" y="1500"/>
                  </a:cubicBezTo>
                  <a:lnTo>
                    <a:pt x="37756" y="92"/>
                  </a:lnTo>
                  <a:cubicBezTo>
                    <a:pt x="37746" y="42"/>
                    <a:pt x="37700" y="1"/>
                    <a:pt x="37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42"/>
            <p:cNvSpPr/>
            <p:nvPr/>
          </p:nvSpPr>
          <p:spPr>
            <a:xfrm>
              <a:off x="2131388" y="3225611"/>
              <a:ext cx="133884" cy="123045"/>
            </a:xfrm>
            <a:custGeom>
              <a:avLst/>
              <a:gdLst/>
              <a:ahLst/>
              <a:cxnLst/>
              <a:rect l="l" t="t" r="r" b="b"/>
              <a:pathLst>
                <a:path w="2705" h="2486" extrusionOk="0">
                  <a:moveTo>
                    <a:pt x="1347" y="1"/>
                  </a:moveTo>
                  <a:cubicBezTo>
                    <a:pt x="1264" y="1"/>
                    <a:pt x="1180" y="9"/>
                    <a:pt x="1095" y="25"/>
                  </a:cubicBezTo>
                  <a:cubicBezTo>
                    <a:pt x="425" y="159"/>
                    <a:pt x="0" y="818"/>
                    <a:pt x="135" y="1489"/>
                  </a:cubicBezTo>
                  <a:cubicBezTo>
                    <a:pt x="252" y="2086"/>
                    <a:pt x="772" y="2486"/>
                    <a:pt x="1350" y="2486"/>
                  </a:cubicBezTo>
                  <a:cubicBezTo>
                    <a:pt x="1432" y="2486"/>
                    <a:pt x="1515" y="2478"/>
                    <a:pt x="1598" y="2461"/>
                  </a:cubicBezTo>
                  <a:cubicBezTo>
                    <a:pt x="2268" y="2327"/>
                    <a:pt x="2704" y="1667"/>
                    <a:pt x="2570" y="997"/>
                  </a:cubicBezTo>
                  <a:cubicBezTo>
                    <a:pt x="2443" y="400"/>
                    <a:pt x="1930"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42"/>
            <p:cNvSpPr/>
            <p:nvPr/>
          </p:nvSpPr>
          <p:spPr>
            <a:xfrm>
              <a:off x="2128616" y="3219820"/>
              <a:ext cx="142694" cy="134775"/>
            </a:xfrm>
            <a:custGeom>
              <a:avLst/>
              <a:gdLst/>
              <a:ahLst/>
              <a:cxnLst/>
              <a:rect l="l" t="t" r="r" b="b"/>
              <a:pathLst>
                <a:path w="2883" h="2723" extrusionOk="0">
                  <a:moveTo>
                    <a:pt x="1408" y="232"/>
                  </a:moveTo>
                  <a:cubicBezTo>
                    <a:pt x="1632" y="232"/>
                    <a:pt x="1844" y="299"/>
                    <a:pt x="2023" y="421"/>
                  </a:cubicBezTo>
                  <a:cubicBezTo>
                    <a:pt x="2280" y="589"/>
                    <a:pt x="2448" y="835"/>
                    <a:pt x="2515" y="1136"/>
                  </a:cubicBezTo>
                  <a:cubicBezTo>
                    <a:pt x="2637" y="1740"/>
                    <a:pt x="2247" y="2343"/>
                    <a:pt x="1632" y="2466"/>
                  </a:cubicBezTo>
                  <a:cubicBezTo>
                    <a:pt x="1557" y="2482"/>
                    <a:pt x="1482" y="2489"/>
                    <a:pt x="1409" y="2489"/>
                  </a:cubicBezTo>
                  <a:cubicBezTo>
                    <a:pt x="886" y="2489"/>
                    <a:pt x="410" y="2122"/>
                    <a:pt x="302" y="1583"/>
                  </a:cubicBezTo>
                  <a:cubicBezTo>
                    <a:pt x="179" y="980"/>
                    <a:pt x="570" y="376"/>
                    <a:pt x="1185" y="254"/>
                  </a:cubicBezTo>
                  <a:cubicBezTo>
                    <a:pt x="1252" y="242"/>
                    <a:pt x="1330" y="232"/>
                    <a:pt x="1408" y="232"/>
                  </a:cubicBezTo>
                  <a:close/>
                  <a:moveTo>
                    <a:pt x="1410" y="1"/>
                  </a:moveTo>
                  <a:cubicBezTo>
                    <a:pt x="1317" y="1"/>
                    <a:pt x="1223" y="10"/>
                    <a:pt x="1129" y="31"/>
                  </a:cubicBezTo>
                  <a:cubicBezTo>
                    <a:pt x="782" y="98"/>
                    <a:pt x="469" y="309"/>
                    <a:pt x="268" y="612"/>
                  </a:cubicBezTo>
                  <a:cubicBezTo>
                    <a:pt x="67" y="913"/>
                    <a:pt x="0" y="1282"/>
                    <a:pt x="79" y="1628"/>
                  </a:cubicBezTo>
                  <a:cubicBezTo>
                    <a:pt x="213" y="2276"/>
                    <a:pt x="772" y="2723"/>
                    <a:pt x="1408" y="2723"/>
                  </a:cubicBezTo>
                  <a:cubicBezTo>
                    <a:pt x="1497" y="2723"/>
                    <a:pt x="1587" y="2712"/>
                    <a:pt x="1676" y="2690"/>
                  </a:cubicBezTo>
                  <a:cubicBezTo>
                    <a:pt x="2414" y="2544"/>
                    <a:pt x="2883" y="1818"/>
                    <a:pt x="2738" y="1081"/>
                  </a:cubicBezTo>
                  <a:cubicBezTo>
                    <a:pt x="2602" y="447"/>
                    <a:pt x="2040" y="1"/>
                    <a:pt x="1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42"/>
            <p:cNvSpPr/>
            <p:nvPr/>
          </p:nvSpPr>
          <p:spPr>
            <a:xfrm>
              <a:off x="616577" y="3461806"/>
              <a:ext cx="47070" cy="179865"/>
            </a:xfrm>
            <a:custGeom>
              <a:avLst/>
              <a:gdLst/>
              <a:ahLst/>
              <a:cxnLst/>
              <a:rect l="l" t="t" r="r" b="b"/>
              <a:pathLst>
                <a:path w="951" h="3634" extrusionOk="0">
                  <a:moveTo>
                    <a:pt x="118" y="0"/>
                  </a:moveTo>
                  <a:cubicBezTo>
                    <a:pt x="112" y="0"/>
                    <a:pt x="107" y="1"/>
                    <a:pt x="101" y="2"/>
                  </a:cubicBezTo>
                  <a:cubicBezTo>
                    <a:pt x="34" y="13"/>
                    <a:pt x="0" y="80"/>
                    <a:pt x="12" y="136"/>
                  </a:cubicBezTo>
                  <a:lnTo>
                    <a:pt x="705" y="3544"/>
                  </a:lnTo>
                  <a:cubicBezTo>
                    <a:pt x="715" y="3600"/>
                    <a:pt x="772" y="3634"/>
                    <a:pt x="816" y="3634"/>
                  </a:cubicBezTo>
                  <a:lnTo>
                    <a:pt x="849" y="3634"/>
                  </a:lnTo>
                  <a:cubicBezTo>
                    <a:pt x="906" y="3622"/>
                    <a:pt x="950" y="3567"/>
                    <a:pt x="939" y="3499"/>
                  </a:cubicBezTo>
                  <a:lnTo>
                    <a:pt x="235" y="91"/>
                  </a:lnTo>
                  <a:cubicBezTo>
                    <a:pt x="225" y="41"/>
                    <a:pt x="170"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42"/>
            <p:cNvSpPr/>
            <p:nvPr/>
          </p:nvSpPr>
          <p:spPr>
            <a:xfrm>
              <a:off x="849948" y="3420922"/>
              <a:ext cx="34350" cy="168778"/>
            </a:xfrm>
            <a:custGeom>
              <a:avLst/>
              <a:gdLst/>
              <a:ahLst/>
              <a:cxnLst/>
              <a:rect l="l" t="t" r="r" b="b"/>
              <a:pathLst>
                <a:path w="694" h="3410" extrusionOk="0">
                  <a:moveTo>
                    <a:pt x="0" y="1"/>
                  </a:moveTo>
                  <a:lnTo>
                    <a:pt x="693" y="34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42"/>
            <p:cNvSpPr/>
            <p:nvPr/>
          </p:nvSpPr>
          <p:spPr>
            <a:xfrm>
              <a:off x="843316" y="3415329"/>
              <a:ext cx="47614" cy="179865"/>
            </a:xfrm>
            <a:custGeom>
              <a:avLst/>
              <a:gdLst/>
              <a:ahLst/>
              <a:cxnLst/>
              <a:rect l="l" t="t" r="r" b="b"/>
              <a:pathLst>
                <a:path w="962" h="3634" extrusionOk="0">
                  <a:moveTo>
                    <a:pt x="133" y="0"/>
                  </a:moveTo>
                  <a:cubicBezTo>
                    <a:pt x="126" y="0"/>
                    <a:pt x="119" y="1"/>
                    <a:pt x="112" y="2"/>
                  </a:cubicBezTo>
                  <a:cubicBezTo>
                    <a:pt x="45" y="14"/>
                    <a:pt x="0" y="69"/>
                    <a:pt x="23" y="136"/>
                  </a:cubicBezTo>
                  <a:lnTo>
                    <a:pt x="715" y="3545"/>
                  </a:lnTo>
                  <a:cubicBezTo>
                    <a:pt x="727" y="3600"/>
                    <a:pt x="783" y="3634"/>
                    <a:pt x="827" y="3634"/>
                  </a:cubicBezTo>
                  <a:lnTo>
                    <a:pt x="850" y="3634"/>
                  </a:lnTo>
                  <a:cubicBezTo>
                    <a:pt x="917" y="3622"/>
                    <a:pt x="961" y="3555"/>
                    <a:pt x="939" y="3488"/>
                  </a:cubicBezTo>
                  <a:lnTo>
                    <a:pt x="246" y="91"/>
                  </a:lnTo>
                  <a:cubicBezTo>
                    <a:pt x="237" y="33"/>
                    <a:pt x="184" y="0"/>
                    <a:pt x="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42"/>
            <p:cNvSpPr/>
            <p:nvPr/>
          </p:nvSpPr>
          <p:spPr>
            <a:xfrm>
              <a:off x="701214" y="3451362"/>
              <a:ext cx="22174" cy="106761"/>
            </a:xfrm>
            <a:custGeom>
              <a:avLst/>
              <a:gdLst/>
              <a:ahLst/>
              <a:cxnLst/>
              <a:rect l="l" t="t" r="r" b="b"/>
              <a:pathLst>
                <a:path w="448" h="2157" extrusionOk="0">
                  <a:moveTo>
                    <a:pt x="0" y="1"/>
                  </a:moveTo>
                  <a:lnTo>
                    <a:pt x="447"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42"/>
            <p:cNvSpPr/>
            <p:nvPr/>
          </p:nvSpPr>
          <p:spPr>
            <a:xfrm>
              <a:off x="695077" y="3445720"/>
              <a:ext cx="34350" cy="117947"/>
            </a:xfrm>
            <a:custGeom>
              <a:avLst/>
              <a:gdLst/>
              <a:ahLst/>
              <a:cxnLst/>
              <a:rect l="l" t="t" r="r" b="b"/>
              <a:pathLst>
                <a:path w="694" h="2383" extrusionOk="0">
                  <a:moveTo>
                    <a:pt x="127" y="1"/>
                  </a:moveTo>
                  <a:cubicBezTo>
                    <a:pt x="119" y="1"/>
                    <a:pt x="111" y="2"/>
                    <a:pt x="102" y="3"/>
                  </a:cubicBezTo>
                  <a:cubicBezTo>
                    <a:pt x="46" y="14"/>
                    <a:pt x="1" y="81"/>
                    <a:pt x="12" y="137"/>
                  </a:cubicBezTo>
                  <a:lnTo>
                    <a:pt x="459" y="2293"/>
                  </a:lnTo>
                  <a:cubicBezTo>
                    <a:pt x="470" y="2350"/>
                    <a:pt x="515" y="2383"/>
                    <a:pt x="571" y="2383"/>
                  </a:cubicBezTo>
                  <a:lnTo>
                    <a:pt x="593" y="2383"/>
                  </a:lnTo>
                  <a:cubicBezTo>
                    <a:pt x="661" y="2372"/>
                    <a:pt x="694" y="2305"/>
                    <a:pt x="683" y="2249"/>
                  </a:cubicBezTo>
                  <a:lnTo>
                    <a:pt x="247" y="92"/>
                  </a:lnTo>
                  <a:cubicBezTo>
                    <a:pt x="227" y="34"/>
                    <a:pt x="183"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42"/>
            <p:cNvSpPr/>
            <p:nvPr/>
          </p:nvSpPr>
          <p:spPr>
            <a:xfrm>
              <a:off x="776942" y="3435870"/>
              <a:ext cx="22174" cy="106761"/>
            </a:xfrm>
            <a:custGeom>
              <a:avLst/>
              <a:gdLst/>
              <a:ahLst/>
              <a:cxnLst/>
              <a:rect l="l" t="t" r="r" b="b"/>
              <a:pathLst>
                <a:path w="448" h="2157" extrusionOk="0">
                  <a:moveTo>
                    <a:pt x="1" y="1"/>
                  </a:moveTo>
                  <a:lnTo>
                    <a:pt x="447"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42"/>
            <p:cNvSpPr/>
            <p:nvPr/>
          </p:nvSpPr>
          <p:spPr>
            <a:xfrm>
              <a:off x="770904" y="3430227"/>
              <a:ext cx="34300" cy="117947"/>
            </a:xfrm>
            <a:custGeom>
              <a:avLst/>
              <a:gdLst/>
              <a:ahLst/>
              <a:cxnLst/>
              <a:rect l="l" t="t" r="r" b="b"/>
              <a:pathLst>
                <a:path w="693" h="2383" extrusionOk="0">
                  <a:moveTo>
                    <a:pt x="126" y="1"/>
                  </a:moveTo>
                  <a:cubicBezTo>
                    <a:pt x="117" y="1"/>
                    <a:pt x="109" y="2"/>
                    <a:pt x="100" y="3"/>
                  </a:cubicBezTo>
                  <a:cubicBezTo>
                    <a:pt x="45" y="14"/>
                    <a:pt x="0" y="70"/>
                    <a:pt x="11" y="137"/>
                  </a:cubicBezTo>
                  <a:lnTo>
                    <a:pt x="458" y="2293"/>
                  </a:lnTo>
                  <a:cubicBezTo>
                    <a:pt x="469" y="2350"/>
                    <a:pt x="514" y="2383"/>
                    <a:pt x="569" y="2383"/>
                  </a:cubicBezTo>
                  <a:lnTo>
                    <a:pt x="592" y="2383"/>
                  </a:lnTo>
                  <a:cubicBezTo>
                    <a:pt x="659" y="2372"/>
                    <a:pt x="693" y="2305"/>
                    <a:pt x="681" y="2249"/>
                  </a:cubicBezTo>
                  <a:lnTo>
                    <a:pt x="234" y="93"/>
                  </a:lnTo>
                  <a:cubicBezTo>
                    <a:pt x="225" y="34"/>
                    <a:pt x="181"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42"/>
            <p:cNvSpPr/>
            <p:nvPr/>
          </p:nvSpPr>
          <p:spPr>
            <a:xfrm>
              <a:off x="851631" y="3420427"/>
              <a:ext cx="34350" cy="168679"/>
            </a:xfrm>
            <a:custGeom>
              <a:avLst/>
              <a:gdLst/>
              <a:ahLst/>
              <a:cxnLst/>
              <a:rect l="l" t="t" r="r" b="b"/>
              <a:pathLst>
                <a:path w="694" h="3408" extrusionOk="0">
                  <a:moveTo>
                    <a:pt x="0" y="0"/>
                  </a:moveTo>
                  <a:lnTo>
                    <a:pt x="693" y="34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42"/>
            <p:cNvSpPr/>
            <p:nvPr/>
          </p:nvSpPr>
          <p:spPr>
            <a:xfrm>
              <a:off x="844999" y="3414785"/>
              <a:ext cx="47020" cy="179865"/>
            </a:xfrm>
            <a:custGeom>
              <a:avLst/>
              <a:gdLst/>
              <a:ahLst/>
              <a:cxnLst/>
              <a:rect l="l" t="t" r="r" b="b"/>
              <a:pathLst>
                <a:path w="950" h="3634" extrusionOk="0">
                  <a:moveTo>
                    <a:pt x="122" y="0"/>
                  </a:moveTo>
                  <a:cubicBezTo>
                    <a:pt x="115" y="0"/>
                    <a:pt x="108" y="1"/>
                    <a:pt x="100" y="2"/>
                  </a:cubicBezTo>
                  <a:cubicBezTo>
                    <a:pt x="45" y="13"/>
                    <a:pt x="0" y="80"/>
                    <a:pt x="11" y="136"/>
                  </a:cubicBezTo>
                  <a:lnTo>
                    <a:pt x="715" y="3544"/>
                  </a:lnTo>
                  <a:cubicBezTo>
                    <a:pt x="726" y="3600"/>
                    <a:pt x="771" y="3633"/>
                    <a:pt x="827" y="3633"/>
                  </a:cubicBezTo>
                  <a:lnTo>
                    <a:pt x="850" y="3633"/>
                  </a:lnTo>
                  <a:cubicBezTo>
                    <a:pt x="917" y="3623"/>
                    <a:pt x="950" y="3566"/>
                    <a:pt x="939" y="3499"/>
                  </a:cubicBezTo>
                  <a:lnTo>
                    <a:pt x="246" y="92"/>
                  </a:lnTo>
                  <a:cubicBezTo>
                    <a:pt x="226" y="41"/>
                    <a:pt x="179"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42"/>
            <p:cNvSpPr/>
            <p:nvPr/>
          </p:nvSpPr>
          <p:spPr>
            <a:xfrm>
              <a:off x="1078370" y="3373951"/>
              <a:ext cx="34894" cy="168679"/>
            </a:xfrm>
            <a:custGeom>
              <a:avLst/>
              <a:gdLst/>
              <a:ahLst/>
              <a:cxnLst/>
              <a:rect l="l" t="t" r="r" b="b"/>
              <a:pathLst>
                <a:path w="705" h="3408" extrusionOk="0">
                  <a:moveTo>
                    <a:pt x="1" y="0"/>
                  </a:moveTo>
                  <a:lnTo>
                    <a:pt x="704" y="34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42"/>
            <p:cNvSpPr/>
            <p:nvPr/>
          </p:nvSpPr>
          <p:spPr>
            <a:xfrm>
              <a:off x="1072282" y="3368308"/>
              <a:ext cx="47070" cy="179865"/>
            </a:xfrm>
            <a:custGeom>
              <a:avLst/>
              <a:gdLst/>
              <a:ahLst/>
              <a:cxnLst/>
              <a:rect l="l" t="t" r="r" b="b"/>
              <a:pathLst>
                <a:path w="951" h="3634" extrusionOk="0">
                  <a:moveTo>
                    <a:pt x="127" y="0"/>
                  </a:moveTo>
                  <a:cubicBezTo>
                    <a:pt x="119" y="0"/>
                    <a:pt x="110" y="1"/>
                    <a:pt x="101" y="3"/>
                  </a:cubicBezTo>
                  <a:cubicBezTo>
                    <a:pt x="45" y="13"/>
                    <a:pt x="0" y="70"/>
                    <a:pt x="12" y="137"/>
                  </a:cubicBezTo>
                  <a:lnTo>
                    <a:pt x="715" y="3544"/>
                  </a:lnTo>
                  <a:cubicBezTo>
                    <a:pt x="727" y="3601"/>
                    <a:pt x="772" y="3634"/>
                    <a:pt x="827" y="3634"/>
                  </a:cubicBezTo>
                  <a:lnTo>
                    <a:pt x="850" y="3634"/>
                  </a:lnTo>
                  <a:cubicBezTo>
                    <a:pt x="917" y="3623"/>
                    <a:pt x="951" y="3556"/>
                    <a:pt x="939" y="3489"/>
                  </a:cubicBezTo>
                  <a:lnTo>
                    <a:pt x="235" y="92"/>
                  </a:lnTo>
                  <a:cubicBezTo>
                    <a:pt x="225" y="34"/>
                    <a:pt x="182"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42"/>
            <p:cNvSpPr/>
            <p:nvPr/>
          </p:nvSpPr>
          <p:spPr>
            <a:xfrm>
              <a:off x="930180" y="3404341"/>
              <a:ext cx="22174" cy="106810"/>
            </a:xfrm>
            <a:custGeom>
              <a:avLst/>
              <a:gdLst/>
              <a:ahLst/>
              <a:cxnLst/>
              <a:rect l="l" t="t" r="r" b="b"/>
              <a:pathLst>
                <a:path w="448" h="2158" extrusionOk="0">
                  <a:moveTo>
                    <a:pt x="0" y="1"/>
                  </a:moveTo>
                  <a:lnTo>
                    <a:pt x="447" y="215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42"/>
            <p:cNvSpPr/>
            <p:nvPr/>
          </p:nvSpPr>
          <p:spPr>
            <a:xfrm>
              <a:off x="924043" y="3398698"/>
              <a:ext cx="34350" cy="117996"/>
            </a:xfrm>
            <a:custGeom>
              <a:avLst/>
              <a:gdLst/>
              <a:ahLst/>
              <a:cxnLst/>
              <a:rect l="l" t="t" r="r" b="b"/>
              <a:pathLst>
                <a:path w="694" h="2384" extrusionOk="0">
                  <a:moveTo>
                    <a:pt x="126" y="1"/>
                  </a:moveTo>
                  <a:cubicBezTo>
                    <a:pt x="118" y="1"/>
                    <a:pt x="110" y="1"/>
                    <a:pt x="102" y="3"/>
                  </a:cubicBezTo>
                  <a:cubicBezTo>
                    <a:pt x="35" y="14"/>
                    <a:pt x="1" y="81"/>
                    <a:pt x="12" y="137"/>
                  </a:cubicBezTo>
                  <a:lnTo>
                    <a:pt x="459" y="2294"/>
                  </a:lnTo>
                  <a:cubicBezTo>
                    <a:pt x="470" y="2349"/>
                    <a:pt x="515" y="2383"/>
                    <a:pt x="571" y="2383"/>
                  </a:cubicBezTo>
                  <a:lnTo>
                    <a:pt x="593" y="2383"/>
                  </a:lnTo>
                  <a:cubicBezTo>
                    <a:pt x="649" y="2372"/>
                    <a:pt x="694" y="2305"/>
                    <a:pt x="683" y="2249"/>
                  </a:cubicBezTo>
                  <a:lnTo>
                    <a:pt x="236" y="92"/>
                  </a:lnTo>
                  <a:cubicBezTo>
                    <a:pt x="226" y="34"/>
                    <a:pt x="182"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42"/>
            <p:cNvSpPr/>
            <p:nvPr/>
          </p:nvSpPr>
          <p:spPr>
            <a:xfrm>
              <a:off x="1005909" y="3388849"/>
              <a:ext cx="22174" cy="106810"/>
            </a:xfrm>
            <a:custGeom>
              <a:avLst/>
              <a:gdLst/>
              <a:ahLst/>
              <a:cxnLst/>
              <a:rect l="l" t="t" r="r" b="b"/>
              <a:pathLst>
                <a:path w="448" h="2158" extrusionOk="0">
                  <a:moveTo>
                    <a:pt x="0" y="1"/>
                  </a:moveTo>
                  <a:lnTo>
                    <a:pt x="447" y="215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42"/>
            <p:cNvSpPr/>
            <p:nvPr/>
          </p:nvSpPr>
          <p:spPr>
            <a:xfrm>
              <a:off x="999821" y="3383206"/>
              <a:ext cx="34350" cy="117996"/>
            </a:xfrm>
            <a:custGeom>
              <a:avLst/>
              <a:gdLst/>
              <a:ahLst/>
              <a:cxnLst/>
              <a:rect l="l" t="t" r="r" b="b"/>
              <a:pathLst>
                <a:path w="694" h="2384" extrusionOk="0">
                  <a:moveTo>
                    <a:pt x="122" y="1"/>
                  </a:moveTo>
                  <a:cubicBezTo>
                    <a:pt x="115" y="1"/>
                    <a:pt x="108" y="2"/>
                    <a:pt x="101" y="3"/>
                  </a:cubicBezTo>
                  <a:cubicBezTo>
                    <a:pt x="34" y="15"/>
                    <a:pt x="1" y="70"/>
                    <a:pt x="12" y="137"/>
                  </a:cubicBezTo>
                  <a:lnTo>
                    <a:pt x="448" y="2294"/>
                  </a:lnTo>
                  <a:cubicBezTo>
                    <a:pt x="459" y="2349"/>
                    <a:pt x="515" y="2383"/>
                    <a:pt x="570" y="2383"/>
                  </a:cubicBezTo>
                  <a:lnTo>
                    <a:pt x="593" y="2383"/>
                  </a:lnTo>
                  <a:cubicBezTo>
                    <a:pt x="649" y="2372"/>
                    <a:pt x="694" y="2305"/>
                    <a:pt x="682" y="2249"/>
                  </a:cubicBezTo>
                  <a:lnTo>
                    <a:pt x="235" y="92"/>
                  </a:lnTo>
                  <a:cubicBezTo>
                    <a:pt x="226" y="34"/>
                    <a:pt x="173"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42"/>
            <p:cNvSpPr/>
            <p:nvPr/>
          </p:nvSpPr>
          <p:spPr>
            <a:xfrm>
              <a:off x="1080003" y="3373357"/>
              <a:ext cx="34943" cy="168778"/>
            </a:xfrm>
            <a:custGeom>
              <a:avLst/>
              <a:gdLst/>
              <a:ahLst/>
              <a:cxnLst/>
              <a:rect l="l" t="t" r="r" b="b"/>
              <a:pathLst>
                <a:path w="706" h="3410" extrusionOk="0">
                  <a:moveTo>
                    <a:pt x="1" y="1"/>
                  </a:moveTo>
                  <a:lnTo>
                    <a:pt x="705" y="34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42"/>
            <p:cNvSpPr/>
            <p:nvPr/>
          </p:nvSpPr>
          <p:spPr>
            <a:xfrm>
              <a:off x="1073965" y="3367764"/>
              <a:ext cx="47020" cy="179914"/>
            </a:xfrm>
            <a:custGeom>
              <a:avLst/>
              <a:gdLst/>
              <a:ahLst/>
              <a:cxnLst/>
              <a:rect l="l" t="t" r="r" b="b"/>
              <a:pathLst>
                <a:path w="950" h="3635" extrusionOk="0">
                  <a:moveTo>
                    <a:pt x="120" y="0"/>
                  </a:moveTo>
                  <a:cubicBezTo>
                    <a:pt x="114" y="0"/>
                    <a:pt x="107" y="1"/>
                    <a:pt x="100" y="2"/>
                  </a:cubicBezTo>
                  <a:cubicBezTo>
                    <a:pt x="33" y="14"/>
                    <a:pt x="0" y="81"/>
                    <a:pt x="11" y="136"/>
                  </a:cubicBezTo>
                  <a:lnTo>
                    <a:pt x="715" y="3545"/>
                  </a:lnTo>
                  <a:cubicBezTo>
                    <a:pt x="726" y="3600"/>
                    <a:pt x="771" y="3634"/>
                    <a:pt x="827" y="3634"/>
                  </a:cubicBezTo>
                  <a:lnTo>
                    <a:pt x="849" y="3634"/>
                  </a:lnTo>
                  <a:cubicBezTo>
                    <a:pt x="905" y="3622"/>
                    <a:pt x="950" y="3555"/>
                    <a:pt x="939" y="3500"/>
                  </a:cubicBezTo>
                  <a:lnTo>
                    <a:pt x="234" y="91"/>
                  </a:lnTo>
                  <a:cubicBezTo>
                    <a:pt x="225" y="42"/>
                    <a:pt x="178"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42"/>
            <p:cNvSpPr/>
            <p:nvPr/>
          </p:nvSpPr>
          <p:spPr>
            <a:xfrm>
              <a:off x="1307337" y="3326929"/>
              <a:ext cx="34894" cy="168728"/>
            </a:xfrm>
            <a:custGeom>
              <a:avLst/>
              <a:gdLst/>
              <a:ahLst/>
              <a:cxnLst/>
              <a:rect l="l" t="t" r="r" b="b"/>
              <a:pathLst>
                <a:path w="705" h="3409" extrusionOk="0">
                  <a:moveTo>
                    <a:pt x="1" y="0"/>
                  </a:moveTo>
                  <a:lnTo>
                    <a:pt x="704" y="34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42"/>
            <p:cNvSpPr/>
            <p:nvPr/>
          </p:nvSpPr>
          <p:spPr>
            <a:xfrm>
              <a:off x="1301249" y="3321287"/>
              <a:ext cx="47070" cy="179914"/>
            </a:xfrm>
            <a:custGeom>
              <a:avLst/>
              <a:gdLst/>
              <a:ahLst/>
              <a:cxnLst/>
              <a:rect l="l" t="t" r="r" b="b"/>
              <a:pathLst>
                <a:path w="951" h="3635" extrusionOk="0">
                  <a:moveTo>
                    <a:pt x="122" y="1"/>
                  </a:moveTo>
                  <a:cubicBezTo>
                    <a:pt x="115" y="1"/>
                    <a:pt x="108" y="1"/>
                    <a:pt x="101" y="3"/>
                  </a:cubicBezTo>
                  <a:cubicBezTo>
                    <a:pt x="34" y="14"/>
                    <a:pt x="0" y="70"/>
                    <a:pt x="12" y="137"/>
                  </a:cubicBezTo>
                  <a:lnTo>
                    <a:pt x="705" y="3545"/>
                  </a:lnTo>
                  <a:cubicBezTo>
                    <a:pt x="715" y="3590"/>
                    <a:pt x="772" y="3634"/>
                    <a:pt x="827" y="3634"/>
                  </a:cubicBezTo>
                  <a:lnTo>
                    <a:pt x="849" y="3634"/>
                  </a:lnTo>
                  <a:cubicBezTo>
                    <a:pt x="906" y="3612"/>
                    <a:pt x="950" y="3556"/>
                    <a:pt x="939" y="3489"/>
                  </a:cubicBezTo>
                  <a:lnTo>
                    <a:pt x="235" y="92"/>
                  </a:lnTo>
                  <a:cubicBezTo>
                    <a:pt x="225" y="33"/>
                    <a:pt x="172"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42"/>
            <p:cNvSpPr/>
            <p:nvPr/>
          </p:nvSpPr>
          <p:spPr>
            <a:xfrm>
              <a:off x="1159147" y="3357369"/>
              <a:ext cx="21580" cy="106761"/>
            </a:xfrm>
            <a:custGeom>
              <a:avLst/>
              <a:gdLst/>
              <a:ahLst/>
              <a:cxnLst/>
              <a:rect l="l" t="t" r="r" b="b"/>
              <a:pathLst>
                <a:path w="436" h="2157" extrusionOk="0">
                  <a:moveTo>
                    <a:pt x="0" y="0"/>
                  </a:moveTo>
                  <a:lnTo>
                    <a:pt x="435" y="21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42"/>
            <p:cNvSpPr/>
            <p:nvPr/>
          </p:nvSpPr>
          <p:spPr>
            <a:xfrm>
              <a:off x="1152465" y="3351727"/>
              <a:ext cx="34894" cy="117947"/>
            </a:xfrm>
            <a:custGeom>
              <a:avLst/>
              <a:gdLst/>
              <a:ahLst/>
              <a:cxnLst/>
              <a:rect l="l" t="t" r="r" b="b"/>
              <a:pathLst>
                <a:path w="705" h="2383" extrusionOk="0">
                  <a:moveTo>
                    <a:pt x="135" y="0"/>
                  </a:moveTo>
                  <a:cubicBezTo>
                    <a:pt x="127" y="0"/>
                    <a:pt x="120" y="1"/>
                    <a:pt x="113" y="3"/>
                  </a:cubicBezTo>
                  <a:cubicBezTo>
                    <a:pt x="46" y="13"/>
                    <a:pt x="1" y="80"/>
                    <a:pt x="23" y="137"/>
                  </a:cubicBezTo>
                  <a:lnTo>
                    <a:pt x="459" y="2293"/>
                  </a:lnTo>
                  <a:cubicBezTo>
                    <a:pt x="470" y="2349"/>
                    <a:pt x="515" y="2382"/>
                    <a:pt x="570" y="2382"/>
                  </a:cubicBezTo>
                  <a:lnTo>
                    <a:pt x="593" y="2382"/>
                  </a:lnTo>
                  <a:cubicBezTo>
                    <a:pt x="660" y="2371"/>
                    <a:pt x="704" y="2304"/>
                    <a:pt x="682" y="2248"/>
                  </a:cubicBezTo>
                  <a:lnTo>
                    <a:pt x="247" y="92"/>
                  </a:lnTo>
                  <a:cubicBezTo>
                    <a:pt x="237" y="34"/>
                    <a:pt x="185" y="0"/>
                    <a:pt x="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42"/>
            <p:cNvSpPr/>
            <p:nvPr/>
          </p:nvSpPr>
          <p:spPr>
            <a:xfrm>
              <a:off x="1234875" y="3341877"/>
              <a:ext cx="21629" cy="106761"/>
            </a:xfrm>
            <a:custGeom>
              <a:avLst/>
              <a:gdLst/>
              <a:ahLst/>
              <a:cxnLst/>
              <a:rect l="l" t="t" r="r" b="b"/>
              <a:pathLst>
                <a:path w="437" h="2157" extrusionOk="0">
                  <a:moveTo>
                    <a:pt x="0" y="0"/>
                  </a:moveTo>
                  <a:lnTo>
                    <a:pt x="437" y="215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42"/>
            <p:cNvSpPr/>
            <p:nvPr/>
          </p:nvSpPr>
          <p:spPr>
            <a:xfrm>
              <a:off x="1228243" y="3336235"/>
              <a:ext cx="34894" cy="117947"/>
            </a:xfrm>
            <a:custGeom>
              <a:avLst/>
              <a:gdLst/>
              <a:ahLst/>
              <a:cxnLst/>
              <a:rect l="l" t="t" r="r" b="b"/>
              <a:pathLst>
                <a:path w="705" h="2383" extrusionOk="0">
                  <a:moveTo>
                    <a:pt x="134" y="0"/>
                  </a:moveTo>
                  <a:cubicBezTo>
                    <a:pt x="127" y="0"/>
                    <a:pt x="119" y="1"/>
                    <a:pt x="112" y="3"/>
                  </a:cubicBezTo>
                  <a:cubicBezTo>
                    <a:pt x="45" y="13"/>
                    <a:pt x="0" y="70"/>
                    <a:pt x="12" y="137"/>
                  </a:cubicBezTo>
                  <a:lnTo>
                    <a:pt x="459" y="2293"/>
                  </a:lnTo>
                  <a:cubicBezTo>
                    <a:pt x="470" y="2349"/>
                    <a:pt x="514" y="2382"/>
                    <a:pt x="571" y="2382"/>
                  </a:cubicBezTo>
                  <a:lnTo>
                    <a:pt x="593" y="2382"/>
                  </a:lnTo>
                  <a:cubicBezTo>
                    <a:pt x="660" y="2371"/>
                    <a:pt x="705" y="2304"/>
                    <a:pt x="682" y="2248"/>
                  </a:cubicBezTo>
                  <a:lnTo>
                    <a:pt x="246" y="92"/>
                  </a:lnTo>
                  <a:cubicBezTo>
                    <a:pt x="237" y="34"/>
                    <a:pt x="185"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42"/>
            <p:cNvSpPr/>
            <p:nvPr/>
          </p:nvSpPr>
          <p:spPr>
            <a:xfrm>
              <a:off x="1308970" y="3326385"/>
              <a:ext cx="34350" cy="168728"/>
            </a:xfrm>
            <a:custGeom>
              <a:avLst/>
              <a:gdLst/>
              <a:ahLst/>
              <a:cxnLst/>
              <a:rect l="l" t="t" r="r" b="b"/>
              <a:pathLst>
                <a:path w="694" h="3409" extrusionOk="0">
                  <a:moveTo>
                    <a:pt x="1" y="1"/>
                  </a:moveTo>
                  <a:lnTo>
                    <a:pt x="693" y="34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42"/>
            <p:cNvSpPr/>
            <p:nvPr/>
          </p:nvSpPr>
          <p:spPr>
            <a:xfrm>
              <a:off x="1302337" y="3320742"/>
              <a:ext cx="47614" cy="179865"/>
            </a:xfrm>
            <a:custGeom>
              <a:avLst/>
              <a:gdLst/>
              <a:ahLst/>
              <a:cxnLst/>
              <a:rect l="l" t="t" r="r" b="b"/>
              <a:pathLst>
                <a:path w="962" h="3634" extrusionOk="0">
                  <a:moveTo>
                    <a:pt x="131" y="1"/>
                  </a:moveTo>
                  <a:cubicBezTo>
                    <a:pt x="125" y="1"/>
                    <a:pt x="118" y="2"/>
                    <a:pt x="112" y="3"/>
                  </a:cubicBezTo>
                  <a:cubicBezTo>
                    <a:pt x="45" y="14"/>
                    <a:pt x="1" y="81"/>
                    <a:pt x="23" y="137"/>
                  </a:cubicBezTo>
                  <a:lnTo>
                    <a:pt x="716" y="3544"/>
                  </a:lnTo>
                  <a:cubicBezTo>
                    <a:pt x="727" y="3601"/>
                    <a:pt x="783" y="3634"/>
                    <a:pt x="827" y="3634"/>
                  </a:cubicBezTo>
                  <a:lnTo>
                    <a:pt x="850" y="3634"/>
                  </a:lnTo>
                  <a:cubicBezTo>
                    <a:pt x="917" y="3623"/>
                    <a:pt x="962" y="3556"/>
                    <a:pt x="939" y="3500"/>
                  </a:cubicBezTo>
                  <a:lnTo>
                    <a:pt x="246" y="92"/>
                  </a:lnTo>
                  <a:cubicBezTo>
                    <a:pt x="237" y="42"/>
                    <a:pt x="182" y="1"/>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42"/>
            <p:cNvSpPr/>
            <p:nvPr/>
          </p:nvSpPr>
          <p:spPr>
            <a:xfrm>
              <a:off x="1536303" y="3279908"/>
              <a:ext cx="34350" cy="168184"/>
            </a:xfrm>
            <a:custGeom>
              <a:avLst/>
              <a:gdLst/>
              <a:ahLst/>
              <a:cxnLst/>
              <a:rect l="l" t="t" r="r" b="b"/>
              <a:pathLst>
                <a:path w="694" h="3398" extrusionOk="0">
                  <a:moveTo>
                    <a:pt x="1" y="1"/>
                  </a:moveTo>
                  <a:lnTo>
                    <a:pt x="693" y="339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42"/>
            <p:cNvSpPr/>
            <p:nvPr/>
          </p:nvSpPr>
          <p:spPr>
            <a:xfrm>
              <a:off x="1529671" y="3274266"/>
              <a:ext cx="47020" cy="179914"/>
            </a:xfrm>
            <a:custGeom>
              <a:avLst/>
              <a:gdLst/>
              <a:ahLst/>
              <a:cxnLst/>
              <a:rect l="l" t="t" r="r" b="b"/>
              <a:pathLst>
                <a:path w="950" h="3635" extrusionOk="0">
                  <a:moveTo>
                    <a:pt x="127" y="1"/>
                  </a:moveTo>
                  <a:cubicBezTo>
                    <a:pt x="118" y="1"/>
                    <a:pt x="109" y="2"/>
                    <a:pt x="101" y="3"/>
                  </a:cubicBezTo>
                  <a:cubicBezTo>
                    <a:pt x="45" y="14"/>
                    <a:pt x="0" y="70"/>
                    <a:pt x="11" y="137"/>
                  </a:cubicBezTo>
                  <a:lnTo>
                    <a:pt x="716" y="3545"/>
                  </a:lnTo>
                  <a:cubicBezTo>
                    <a:pt x="726" y="3590"/>
                    <a:pt x="771" y="3634"/>
                    <a:pt x="827" y="3634"/>
                  </a:cubicBezTo>
                  <a:lnTo>
                    <a:pt x="850" y="3634"/>
                  </a:lnTo>
                  <a:cubicBezTo>
                    <a:pt x="917" y="3612"/>
                    <a:pt x="950" y="3556"/>
                    <a:pt x="939" y="3489"/>
                  </a:cubicBezTo>
                  <a:lnTo>
                    <a:pt x="246" y="93"/>
                  </a:lnTo>
                  <a:cubicBezTo>
                    <a:pt x="236" y="34"/>
                    <a:pt x="184"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42"/>
            <p:cNvSpPr/>
            <p:nvPr/>
          </p:nvSpPr>
          <p:spPr>
            <a:xfrm>
              <a:off x="1387519" y="3310348"/>
              <a:ext cx="22174" cy="106810"/>
            </a:xfrm>
            <a:custGeom>
              <a:avLst/>
              <a:gdLst/>
              <a:ahLst/>
              <a:cxnLst/>
              <a:rect l="l" t="t" r="r" b="b"/>
              <a:pathLst>
                <a:path w="448" h="2158" extrusionOk="0">
                  <a:moveTo>
                    <a:pt x="0" y="0"/>
                  </a:moveTo>
                  <a:lnTo>
                    <a:pt x="447"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42"/>
            <p:cNvSpPr/>
            <p:nvPr/>
          </p:nvSpPr>
          <p:spPr>
            <a:xfrm>
              <a:off x="1381431" y="3304706"/>
              <a:ext cx="34350" cy="117947"/>
            </a:xfrm>
            <a:custGeom>
              <a:avLst/>
              <a:gdLst/>
              <a:ahLst/>
              <a:cxnLst/>
              <a:rect l="l" t="t" r="r" b="b"/>
              <a:pathLst>
                <a:path w="694" h="2383" extrusionOk="0">
                  <a:moveTo>
                    <a:pt x="125" y="0"/>
                  </a:moveTo>
                  <a:cubicBezTo>
                    <a:pt x="117" y="0"/>
                    <a:pt x="109" y="1"/>
                    <a:pt x="101" y="2"/>
                  </a:cubicBezTo>
                  <a:cubicBezTo>
                    <a:pt x="46" y="14"/>
                    <a:pt x="1" y="81"/>
                    <a:pt x="12" y="136"/>
                  </a:cubicBezTo>
                  <a:lnTo>
                    <a:pt x="459" y="2293"/>
                  </a:lnTo>
                  <a:cubicBezTo>
                    <a:pt x="470" y="2349"/>
                    <a:pt x="515" y="2383"/>
                    <a:pt x="570" y="2383"/>
                  </a:cubicBezTo>
                  <a:lnTo>
                    <a:pt x="593" y="2383"/>
                  </a:lnTo>
                  <a:cubicBezTo>
                    <a:pt x="660" y="2371"/>
                    <a:pt x="694" y="2304"/>
                    <a:pt x="682" y="2249"/>
                  </a:cubicBezTo>
                  <a:lnTo>
                    <a:pt x="235" y="92"/>
                  </a:lnTo>
                  <a:cubicBezTo>
                    <a:pt x="226" y="33"/>
                    <a:pt x="181"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42"/>
            <p:cNvSpPr/>
            <p:nvPr/>
          </p:nvSpPr>
          <p:spPr>
            <a:xfrm>
              <a:off x="1463297" y="3294856"/>
              <a:ext cx="22174" cy="106810"/>
            </a:xfrm>
            <a:custGeom>
              <a:avLst/>
              <a:gdLst/>
              <a:ahLst/>
              <a:cxnLst/>
              <a:rect l="l" t="t" r="r" b="b"/>
              <a:pathLst>
                <a:path w="448" h="2158" extrusionOk="0">
                  <a:moveTo>
                    <a:pt x="1" y="0"/>
                  </a:moveTo>
                  <a:lnTo>
                    <a:pt x="448"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42"/>
            <p:cNvSpPr/>
            <p:nvPr/>
          </p:nvSpPr>
          <p:spPr>
            <a:xfrm>
              <a:off x="1457209" y="3289214"/>
              <a:ext cx="34300" cy="117947"/>
            </a:xfrm>
            <a:custGeom>
              <a:avLst/>
              <a:gdLst/>
              <a:ahLst/>
              <a:cxnLst/>
              <a:rect l="l" t="t" r="r" b="b"/>
              <a:pathLst>
                <a:path w="693" h="2383" extrusionOk="0">
                  <a:moveTo>
                    <a:pt x="126" y="0"/>
                  </a:moveTo>
                  <a:cubicBezTo>
                    <a:pt x="118" y="0"/>
                    <a:pt x="110" y="1"/>
                    <a:pt x="101" y="2"/>
                  </a:cubicBezTo>
                  <a:cubicBezTo>
                    <a:pt x="45" y="14"/>
                    <a:pt x="0" y="69"/>
                    <a:pt x="12" y="137"/>
                  </a:cubicBezTo>
                  <a:lnTo>
                    <a:pt x="459" y="2293"/>
                  </a:lnTo>
                  <a:cubicBezTo>
                    <a:pt x="470" y="2349"/>
                    <a:pt x="514" y="2383"/>
                    <a:pt x="571" y="2383"/>
                  </a:cubicBezTo>
                  <a:lnTo>
                    <a:pt x="593" y="2383"/>
                  </a:lnTo>
                  <a:cubicBezTo>
                    <a:pt x="660" y="2371"/>
                    <a:pt x="693" y="2304"/>
                    <a:pt x="682" y="2249"/>
                  </a:cubicBezTo>
                  <a:lnTo>
                    <a:pt x="235" y="92"/>
                  </a:lnTo>
                  <a:cubicBezTo>
                    <a:pt x="225" y="33"/>
                    <a:pt x="181" y="0"/>
                    <a:pt x="1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42"/>
            <p:cNvSpPr/>
            <p:nvPr/>
          </p:nvSpPr>
          <p:spPr>
            <a:xfrm>
              <a:off x="1536303" y="3279908"/>
              <a:ext cx="34350" cy="168184"/>
            </a:xfrm>
            <a:custGeom>
              <a:avLst/>
              <a:gdLst/>
              <a:ahLst/>
              <a:cxnLst/>
              <a:rect l="l" t="t" r="r" b="b"/>
              <a:pathLst>
                <a:path w="694" h="3398" extrusionOk="0">
                  <a:moveTo>
                    <a:pt x="1" y="1"/>
                  </a:moveTo>
                  <a:lnTo>
                    <a:pt x="693" y="339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42"/>
            <p:cNvSpPr/>
            <p:nvPr/>
          </p:nvSpPr>
          <p:spPr>
            <a:xfrm>
              <a:off x="1529671" y="3274266"/>
              <a:ext cx="47020" cy="179914"/>
            </a:xfrm>
            <a:custGeom>
              <a:avLst/>
              <a:gdLst/>
              <a:ahLst/>
              <a:cxnLst/>
              <a:rect l="l" t="t" r="r" b="b"/>
              <a:pathLst>
                <a:path w="950" h="3635" extrusionOk="0">
                  <a:moveTo>
                    <a:pt x="127" y="1"/>
                  </a:moveTo>
                  <a:cubicBezTo>
                    <a:pt x="118" y="1"/>
                    <a:pt x="109" y="2"/>
                    <a:pt x="101" y="3"/>
                  </a:cubicBezTo>
                  <a:cubicBezTo>
                    <a:pt x="45" y="14"/>
                    <a:pt x="0" y="70"/>
                    <a:pt x="11" y="137"/>
                  </a:cubicBezTo>
                  <a:lnTo>
                    <a:pt x="716" y="3545"/>
                  </a:lnTo>
                  <a:cubicBezTo>
                    <a:pt x="726" y="3590"/>
                    <a:pt x="771" y="3634"/>
                    <a:pt x="827" y="3634"/>
                  </a:cubicBezTo>
                  <a:lnTo>
                    <a:pt x="850" y="3634"/>
                  </a:lnTo>
                  <a:cubicBezTo>
                    <a:pt x="917" y="3612"/>
                    <a:pt x="950" y="3556"/>
                    <a:pt x="939" y="3489"/>
                  </a:cubicBezTo>
                  <a:lnTo>
                    <a:pt x="246" y="93"/>
                  </a:lnTo>
                  <a:cubicBezTo>
                    <a:pt x="236" y="34"/>
                    <a:pt x="184" y="1"/>
                    <a:pt x="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42"/>
            <p:cNvSpPr/>
            <p:nvPr/>
          </p:nvSpPr>
          <p:spPr>
            <a:xfrm>
              <a:off x="1763042" y="3232887"/>
              <a:ext cx="34894" cy="168778"/>
            </a:xfrm>
            <a:custGeom>
              <a:avLst/>
              <a:gdLst/>
              <a:ahLst/>
              <a:cxnLst/>
              <a:rect l="l" t="t" r="r" b="b"/>
              <a:pathLst>
                <a:path w="705" h="3410" extrusionOk="0">
                  <a:moveTo>
                    <a:pt x="1" y="1"/>
                  </a:moveTo>
                  <a:lnTo>
                    <a:pt x="704" y="340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42"/>
            <p:cNvSpPr/>
            <p:nvPr/>
          </p:nvSpPr>
          <p:spPr>
            <a:xfrm>
              <a:off x="1756954" y="3227294"/>
              <a:ext cx="47070" cy="179865"/>
            </a:xfrm>
            <a:custGeom>
              <a:avLst/>
              <a:gdLst/>
              <a:ahLst/>
              <a:cxnLst/>
              <a:rect l="l" t="t" r="r" b="b"/>
              <a:pathLst>
                <a:path w="951" h="3634" extrusionOk="0">
                  <a:moveTo>
                    <a:pt x="121" y="0"/>
                  </a:moveTo>
                  <a:cubicBezTo>
                    <a:pt x="115" y="0"/>
                    <a:pt x="108" y="1"/>
                    <a:pt x="101" y="2"/>
                  </a:cubicBezTo>
                  <a:cubicBezTo>
                    <a:pt x="45" y="14"/>
                    <a:pt x="0" y="81"/>
                    <a:pt x="12" y="148"/>
                  </a:cubicBezTo>
                  <a:lnTo>
                    <a:pt x="716" y="3544"/>
                  </a:lnTo>
                  <a:cubicBezTo>
                    <a:pt x="727" y="3600"/>
                    <a:pt x="772" y="3634"/>
                    <a:pt x="827" y="3634"/>
                  </a:cubicBezTo>
                  <a:lnTo>
                    <a:pt x="850" y="3634"/>
                  </a:lnTo>
                  <a:cubicBezTo>
                    <a:pt x="917" y="3622"/>
                    <a:pt x="951" y="3567"/>
                    <a:pt x="939" y="3500"/>
                  </a:cubicBezTo>
                  <a:lnTo>
                    <a:pt x="246" y="91"/>
                  </a:lnTo>
                  <a:cubicBezTo>
                    <a:pt x="226" y="42"/>
                    <a:pt x="179"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42"/>
            <p:cNvSpPr/>
            <p:nvPr/>
          </p:nvSpPr>
          <p:spPr>
            <a:xfrm>
              <a:off x="1614852" y="3263872"/>
              <a:ext cx="22174" cy="106216"/>
            </a:xfrm>
            <a:custGeom>
              <a:avLst/>
              <a:gdLst/>
              <a:ahLst/>
              <a:cxnLst/>
              <a:rect l="l" t="t" r="r" b="b"/>
              <a:pathLst>
                <a:path w="448" h="2146" extrusionOk="0">
                  <a:moveTo>
                    <a:pt x="0" y="0"/>
                  </a:moveTo>
                  <a:lnTo>
                    <a:pt x="447" y="2146"/>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42"/>
            <p:cNvSpPr/>
            <p:nvPr/>
          </p:nvSpPr>
          <p:spPr>
            <a:xfrm>
              <a:off x="1608715" y="3257734"/>
              <a:ext cx="34350" cy="118491"/>
            </a:xfrm>
            <a:custGeom>
              <a:avLst/>
              <a:gdLst/>
              <a:ahLst/>
              <a:cxnLst/>
              <a:rect l="l" t="t" r="r" b="b"/>
              <a:pathLst>
                <a:path w="694" h="2394" extrusionOk="0">
                  <a:moveTo>
                    <a:pt x="123" y="0"/>
                  </a:moveTo>
                  <a:cubicBezTo>
                    <a:pt x="116" y="0"/>
                    <a:pt x="109" y="1"/>
                    <a:pt x="102" y="2"/>
                  </a:cubicBezTo>
                  <a:cubicBezTo>
                    <a:pt x="35" y="24"/>
                    <a:pt x="1" y="80"/>
                    <a:pt x="12" y="147"/>
                  </a:cubicBezTo>
                  <a:lnTo>
                    <a:pt x="459" y="2292"/>
                  </a:lnTo>
                  <a:cubicBezTo>
                    <a:pt x="470" y="2348"/>
                    <a:pt x="515" y="2393"/>
                    <a:pt x="571" y="2393"/>
                  </a:cubicBezTo>
                  <a:lnTo>
                    <a:pt x="593" y="2393"/>
                  </a:lnTo>
                  <a:cubicBezTo>
                    <a:pt x="649" y="2371"/>
                    <a:pt x="694" y="2314"/>
                    <a:pt x="683" y="2247"/>
                  </a:cubicBezTo>
                  <a:lnTo>
                    <a:pt x="236" y="91"/>
                  </a:lnTo>
                  <a:cubicBezTo>
                    <a:pt x="226" y="41"/>
                    <a:pt x="180" y="0"/>
                    <a:pt x="1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42"/>
            <p:cNvSpPr/>
            <p:nvPr/>
          </p:nvSpPr>
          <p:spPr>
            <a:xfrm>
              <a:off x="1690581" y="3247835"/>
              <a:ext cx="22174" cy="106761"/>
            </a:xfrm>
            <a:custGeom>
              <a:avLst/>
              <a:gdLst/>
              <a:ahLst/>
              <a:cxnLst/>
              <a:rect l="l" t="t" r="r" b="b"/>
              <a:pathLst>
                <a:path w="448" h="2157" extrusionOk="0">
                  <a:moveTo>
                    <a:pt x="1" y="1"/>
                  </a:moveTo>
                  <a:lnTo>
                    <a:pt x="447" y="215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42"/>
            <p:cNvSpPr/>
            <p:nvPr/>
          </p:nvSpPr>
          <p:spPr>
            <a:xfrm>
              <a:off x="1684542" y="3242242"/>
              <a:ext cx="34300" cy="118491"/>
            </a:xfrm>
            <a:custGeom>
              <a:avLst/>
              <a:gdLst/>
              <a:ahLst/>
              <a:cxnLst/>
              <a:rect l="l" t="t" r="r" b="b"/>
              <a:pathLst>
                <a:path w="693" h="2394" extrusionOk="0">
                  <a:moveTo>
                    <a:pt x="121" y="0"/>
                  </a:moveTo>
                  <a:cubicBezTo>
                    <a:pt x="115" y="0"/>
                    <a:pt x="107" y="1"/>
                    <a:pt x="100" y="2"/>
                  </a:cubicBezTo>
                  <a:cubicBezTo>
                    <a:pt x="33" y="13"/>
                    <a:pt x="0" y="80"/>
                    <a:pt x="11" y="147"/>
                  </a:cubicBezTo>
                  <a:lnTo>
                    <a:pt x="458" y="2292"/>
                  </a:lnTo>
                  <a:cubicBezTo>
                    <a:pt x="469" y="2349"/>
                    <a:pt x="514" y="2393"/>
                    <a:pt x="569" y="2393"/>
                  </a:cubicBezTo>
                  <a:cubicBezTo>
                    <a:pt x="569" y="2393"/>
                    <a:pt x="581" y="2393"/>
                    <a:pt x="592" y="2382"/>
                  </a:cubicBezTo>
                  <a:cubicBezTo>
                    <a:pt x="648" y="2371"/>
                    <a:pt x="693" y="2315"/>
                    <a:pt x="681" y="2248"/>
                  </a:cubicBezTo>
                  <a:lnTo>
                    <a:pt x="234" y="91"/>
                  </a:lnTo>
                  <a:cubicBezTo>
                    <a:pt x="225" y="41"/>
                    <a:pt x="179"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42"/>
            <p:cNvSpPr/>
            <p:nvPr/>
          </p:nvSpPr>
          <p:spPr>
            <a:xfrm>
              <a:off x="1764675" y="3232887"/>
              <a:ext cx="34943" cy="168184"/>
            </a:xfrm>
            <a:custGeom>
              <a:avLst/>
              <a:gdLst/>
              <a:ahLst/>
              <a:cxnLst/>
              <a:rect l="l" t="t" r="r" b="b"/>
              <a:pathLst>
                <a:path w="706" h="3398" extrusionOk="0">
                  <a:moveTo>
                    <a:pt x="1" y="1"/>
                  </a:moveTo>
                  <a:lnTo>
                    <a:pt x="705" y="339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42"/>
            <p:cNvSpPr/>
            <p:nvPr/>
          </p:nvSpPr>
          <p:spPr>
            <a:xfrm>
              <a:off x="1758637" y="3227245"/>
              <a:ext cx="47020" cy="179914"/>
            </a:xfrm>
            <a:custGeom>
              <a:avLst/>
              <a:gdLst/>
              <a:ahLst/>
              <a:cxnLst/>
              <a:rect l="l" t="t" r="r" b="b"/>
              <a:pathLst>
                <a:path w="950" h="3635" extrusionOk="0">
                  <a:moveTo>
                    <a:pt x="125" y="1"/>
                  </a:moveTo>
                  <a:cubicBezTo>
                    <a:pt x="117" y="1"/>
                    <a:pt x="109" y="2"/>
                    <a:pt x="100" y="3"/>
                  </a:cubicBezTo>
                  <a:cubicBezTo>
                    <a:pt x="45" y="15"/>
                    <a:pt x="0" y="70"/>
                    <a:pt x="11" y="137"/>
                  </a:cubicBezTo>
                  <a:lnTo>
                    <a:pt x="715" y="3545"/>
                  </a:lnTo>
                  <a:cubicBezTo>
                    <a:pt x="726" y="3590"/>
                    <a:pt x="771" y="3635"/>
                    <a:pt x="827" y="3635"/>
                  </a:cubicBezTo>
                  <a:lnTo>
                    <a:pt x="850" y="3635"/>
                  </a:lnTo>
                  <a:cubicBezTo>
                    <a:pt x="905" y="3613"/>
                    <a:pt x="950" y="3556"/>
                    <a:pt x="939" y="3489"/>
                  </a:cubicBezTo>
                  <a:lnTo>
                    <a:pt x="235" y="92"/>
                  </a:lnTo>
                  <a:cubicBezTo>
                    <a:pt x="225" y="34"/>
                    <a:pt x="181"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42"/>
            <p:cNvSpPr/>
            <p:nvPr/>
          </p:nvSpPr>
          <p:spPr>
            <a:xfrm>
              <a:off x="1992008" y="3185916"/>
              <a:ext cx="34894" cy="168679"/>
            </a:xfrm>
            <a:custGeom>
              <a:avLst/>
              <a:gdLst/>
              <a:ahLst/>
              <a:cxnLst/>
              <a:rect l="l" t="t" r="r" b="b"/>
              <a:pathLst>
                <a:path w="705" h="3408" extrusionOk="0">
                  <a:moveTo>
                    <a:pt x="1" y="0"/>
                  </a:moveTo>
                  <a:lnTo>
                    <a:pt x="704" y="34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42"/>
            <p:cNvSpPr/>
            <p:nvPr/>
          </p:nvSpPr>
          <p:spPr>
            <a:xfrm>
              <a:off x="1985920" y="3180273"/>
              <a:ext cx="47070" cy="179865"/>
            </a:xfrm>
            <a:custGeom>
              <a:avLst/>
              <a:gdLst/>
              <a:ahLst/>
              <a:cxnLst/>
              <a:rect l="l" t="t" r="r" b="b"/>
              <a:pathLst>
                <a:path w="951" h="3634" extrusionOk="0">
                  <a:moveTo>
                    <a:pt x="120" y="1"/>
                  </a:moveTo>
                  <a:cubicBezTo>
                    <a:pt x="113" y="1"/>
                    <a:pt x="107" y="1"/>
                    <a:pt x="101" y="3"/>
                  </a:cubicBezTo>
                  <a:cubicBezTo>
                    <a:pt x="34" y="13"/>
                    <a:pt x="0" y="80"/>
                    <a:pt x="12" y="137"/>
                  </a:cubicBezTo>
                  <a:lnTo>
                    <a:pt x="715" y="3544"/>
                  </a:lnTo>
                  <a:cubicBezTo>
                    <a:pt x="727" y="3601"/>
                    <a:pt x="772" y="3634"/>
                    <a:pt x="827" y="3634"/>
                  </a:cubicBezTo>
                  <a:lnTo>
                    <a:pt x="850" y="3634"/>
                  </a:lnTo>
                  <a:cubicBezTo>
                    <a:pt x="906" y="3623"/>
                    <a:pt x="951" y="3567"/>
                    <a:pt x="939" y="3500"/>
                  </a:cubicBezTo>
                  <a:lnTo>
                    <a:pt x="235" y="92"/>
                  </a:lnTo>
                  <a:cubicBezTo>
                    <a:pt x="225" y="42"/>
                    <a:pt x="171"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42"/>
            <p:cNvSpPr/>
            <p:nvPr/>
          </p:nvSpPr>
          <p:spPr>
            <a:xfrm>
              <a:off x="1843819" y="3216900"/>
              <a:ext cx="21580" cy="106216"/>
            </a:xfrm>
            <a:custGeom>
              <a:avLst/>
              <a:gdLst/>
              <a:ahLst/>
              <a:cxnLst/>
              <a:rect l="l" t="t" r="r" b="b"/>
              <a:pathLst>
                <a:path w="436" h="2146" extrusionOk="0">
                  <a:moveTo>
                    <a:pt x="0" y="0"/>
                  </a:moveTo>
                  <a:lnTo>
                    <a:pt x="435" y="214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42"/>
            <p:cNvSpPr/>
            <p:nvPr/>
          </p:nvSpPr>
          <p:spPr>
            <a:xfrm>
              <a:off x="1837186" y="3210713"/>
              <a:ext cx="34844" cy="118442"/>
            </a:xfrm>
            <a:custGeom>
              <a:avLst/>
              <a:gdLst/>
              <a:ahLst/>
              <a:cxnLst/>
              <a:rect l="l" t="t" r="r" b="b"/>
              <a:pathLst>
                <a:path w="704" h="2393" extrusionOk="0">
                  <a:moveTo>
                    <a:pt x="129" y="0"/>
                  </a:moveTo>
                  <a:cubicBezTo>
                    <a:pt x="123" y="0"/>
                    <a:pt x="117" y="1"/>
                    <a:pt x="112" y="2"/>
                  </a:cubicBezTo>
                  <a:cubicBezTo>
                    <a:pt x="45" y="24"/>
                    <a:pt x="0" y="80"/>
                    <a:pt x="22" y="147"/>
                  </a:cubicBezTo>
                  <a:lnTo>
                    <a:pt x="458" y="2293"/>
                  </a:lnTo>
                  <a:cubicBezTo>
                    <a:pt x="469" y="2348"/>
                    <a:pt x="525" y="2393"/>
                    <a:pt x="569" y="2393"/>
                  </a:cubicBezTo>
                  <a:cubicBezTo>
                    <a:pt x="581" y="2393"/>
                    <a:pt x="592" y="2393"/>
                    <a:pt x="592" y="2382"/>
                  </a:cubicBezTo>
                  <a:cubicBezTo>
                    <a:pt x="659" y="2371"/>
                    <a:pt x="704" y="2315"/>
                    <a:pt x="681" y="2248"/>
                  </a:cubicBezTo>
                  <a:lnTo>
                    <a:pt x="246" y="91"/>
                  </a:lnTo>
                  <a:cubicBezTo>
                    <a:pt x="235" y="41"/>
                    <a:pt x="180"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42"/>
            <p:cNvSpPr/>
            <p:nvPr/>
          </p:nvSpPr>
          <p:spPr>
            <a:xfrm>
              <a:off x="1919547" y="3200814"/>
              <a:ext cx="21629" cy="106810"/>
            </a:xfrm>
            <a:custGeom>
              <a:avLst/>
              <a:gdLst/>
              <a:ahLst/>
              <a:cxnLst/>
              <a:rect l="l" t="t" r="r" b="b"/>
              <a:pathLst>
                <a:path w="437" h="2158" extrusionOk="0">
                  <a:moveTo>
                    <a:pt x="0" y="1"/>
                  </a:moveTo>
                  <a:lnTo>
                    <a:pt x="437" y="215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42"/>
            <p:cNvSpPr/>
            <p:nvPr/>
          </p:nvSpPr>
          <p:spPr>
            <a:xfrm>
              <a:off x="1912915" y="3195221"/>
              <a:ext cx="34894" cy="118491"/>
            </a:xfrm>
            <a:custGeom>
              <a:avLst/>
              <a:gdLst/>
              <a:ahLst/>
              <a:cxnLst/>
              <a:rect l="l" t="t" r="r" b="b"/>
              <a:pathLst>
                <a:path w="705" h="2394" extrusionOk="0">
                  <a:moveTo>
                    <a:pt x="129" y="0"/>
                  </a:moveTo>
                  <a:cubicBezTo>
                    <a:pt x="124" y="0"/>
                    <a:pt x="118" y="1"/>
                    <a:pt x="112" y="2"/>
                  </a:cubicBezTo>
                  <a:cubicBezTo>
                    <a:pt x="45" y="14"/>
                    <a:pt x="0" y="81"/>
                    <a:pt x="23" y="136"/>
                  </a:cubicBezTo>
                  <a:lnTo>
                    <a:pt x="459" y="2293"/>
                  </a:lnTo>
                  <a:cubicBezTo>
                    <a:pt x="470" y="2348"/>
                    <a:pt x="514" y="2393"/>
                    <a:pt x="571" y="2393"/>
                  </a:cubicBezTo>
                  <a:cubicBezTo>
                    <a:pt x="581" y="2393"/>
                    <a:pt x="593" y="2382"/>
                    <a:pt x="593" y="2382"/>
                  </a:cubicBezTo>
                  <a:cubicBezTo>
                    <a:pt x="660" y="2371"/>
                    <a:pt x="705" y="2315"/>
                    <a:pt x="682" y="2248"/>
                  </a:cubicBezTo>
                  <a:lnTo>
                    <a:pt x="246" y="91"/>
                  </a:lnTo>
                  <a:cubicBezTo>
                    <a:pt x="237" y="41"/>
                    <a:pt x="181"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42"/>
            <p:cNvSpPr/>
            <p:nvPr/>
          </p:nvSpPr>
          <p:spPr>
            <a:xfrm>
              <a:off x="552381" y="3552581"/>
              <a:ext cx="1842798" cy="378884"/>
            </a:xfrm>
            <a:custGeom>
              <a:avLst/>
              <a:gdLst/>
              <a:ahLst/>
              <a:cxnLst/>
              <a:rect l="l" t="t" r="r" b="b"/>
              <a:pathLst>
                <a:path w="37232" h="7655" extrusionOk="0">
                  <a:moveTo>
                    <a:pt x="1" y="7655"/>
                  </a:moveTo>
                  <a:lnTo>
                    <a:pt x="372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42"/>
            <p:cNvSpPr/>
            <p:nvPr/>
          </p:nvSpPr>
          <p:spPr>
            <a:xfrm>
              <a:off x="545749" y="3546939"/>
              <a:ext cx="1856063" cy="390070"/>
            </a:xfrm>
            <a:custGeom>
              <a:avLst/>
              <a:gdLst/>
              <a:ahLst/>
              <a:cxnLst/>
              <a:rect l="l" t="t" r="r" b="b"/>
              <a:pathLst>
                <a:path w="37500" h="7881" extrusionOk="0">
                  <a:moveTo>
                    <a:pt x="37368" y="0"/>
                  </a:moveTo>
                  <a:cubicBezTo>
                    <a:pt x="37360" y="0"/>
                    <a:pt x="37352" y="1"/>
                    <a:pt x="37344" y="2"/>
                  </a:cubicBezTo>
                  <a:lnTo>
                    <a:pt x="113" y="7657"/>
                  </a:lnTo>
                  <a:cubicBezTo>
                    <a:pt x="46" y="7668"/>
                    <a:pt x="1" y="7735"/>
                    <a:pt x="13" y="7791"/>
                  </a:cubicBezTo>
                  <a:cubicBezTo>
                    <a:pt x="23" y="7846"/>
                    <a:pt x="80" y="7880"/>
                    <a:pt x="135" y="7880"/>
                  </a:cubicBezTo>
                  <a:lnTo>
                    <a:pt x="157" y="7880"/>
                  </a:lnTo>
                  <a:lnTo>
                    <a:pt x="37388" y="226"/>
                  </a:lnTo>
                  <a:cubicBezTo>
                    <a:pt x="37455" y="215"/>
                    <a:pt x="37500" y="148"/>
                    <a:pt x="37478" y="92"/>
                  </a:cubicBezTo>
                  <a:cubicBezTo>
                    <a:pt x="37468" y="33"/>
                    <a:pt x="37424" y="0"/>
                    <a:pt x="373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92FFA6DE-ECD2-4A9A-96ED-3123D28A0E1E}"/>
              </a:ext>
            </a:extLst>
          </p:cNvPr>
          <p:cNvSpPr txBox="1"/>
          <p:nvPr/>
        </p:nvSpPr>
        <p:spPr>
          <a:xfrm>
            <a:off x="3860532" y="1083543"/>
            <a:ext cx="1604006" cy="461665"/>
          </a:xfrm>
          <a:prstGeom prst="rect">
            <a:avLst/>
          </a:prstGeom>
          <a:noFill/>
        </p:spPr>
        <p:txBody>
          <a:bodyPr wrap="square" rtlCol="0">
            <a:spAutoFit/>
          </a:bodyPr>
          <a:lstStyle/>
          <a:p>
            <a:pPr algn="ctr"/>
            <a:r>
              <a:rPr lang="en-US" sz="2400" b="1" dirty="0" err="1">
                <a:solidFill>
                  <a:srgbClr val="C00000"/>
                </a:solidFill>
              </a:rPr>
              <a:t>Kết</a:t>
            </a:r>
            <a:r>
              <a:rPr lang="en-US" sz="2400" b="1" dirty="0">
                <a:solidFill>
                  <a:srgbClr val="C00000"/>
                </a:solidFill>
              </a:rPr>
              <a:t> </a:t>
            </a:r>
            <a:r>
              <a:rPr lang="en-US" sz="2400" b="1" dirty="0" err="1">
                <a:solidFill>
                  <a:srgbClr val="C00000"/>
                </a:solidFill>
              </a:rPr>
              <a:t>luận</a:t>
            </a:r>
            <a:endParaRPr lang="en-US" sz="2400" b="1" dirty="0">
              <a:solidFill>
                <a:srgbClr val="C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14022"/>
                                        </p:tgtEl>
                                        <p:attrNameLst>
                                          <p:attrName>style.visibility</p:attrName>
                                        </p:attrNameLst>
                                      </p:cBhvr>
                                      <p:to>
                                        <p:strVal val="visible"/>
                                      </p:to>
                                    </p:set>
                                    <p:animEffect transition="in" filter="randombar(horizontal)">
                                      <p:cBhvr>
                                        <p:cTn id="12" dur="500"/>
                                        <p:tgtEl>
                                          <p:spTgt spid="14022"/>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14028"/>
                                        </p:tgtEl>
                                        <p:attrNameLst>
                                          <p:attrName>style.visibility</p:attrName>
                                        </p:attrNameLst>
                                      </p:cBhvr>
                                      <p:to>
                                        <p:strVal val="visible"/>
                                      </p:to>
                                    </p:set>
                                    <p:animEffect transition="in" filter="randombar(horizontal)">
                                      <p:cBhvr>
                                        <p:cTn id="15" dur="500"/>
                                        <p:tgtEl>
                                          <p:spTgt spid="14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8" grpId="0"/>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938"/>
        <p:cNvGrpSpPr/>
        <p:nvPr/>
      </p:nvGrpSpPr>
      <p:grpSpPr>
        <a:xfrm>
          <a:off x="0" y="0"/>
          <a:ext cx="0" cy="0"/>
          <a:chOff x="0" y="0"/>
          <a:chExt cx="0" cy="0"/>
        </a:xfrm>
      </p:grpSpPr>
      <p:sp>
        <p:nvSpPr>
          <p:cNvPr id="13941" name="Google Shape;13941;p38"/>
          <p:cNvSpPr txBox="1">
            <a:spLocks noGrp="1"/>
          </p:cNvSpPr>
          <p:nvPr>
            <p:ph type="subTitle" idx="1"/>
          </p:nvPr>
        </p:nvSpPr>
        <p:spPr>
          <a:xfrm>
            <a:off x="497909" y="1202743"/>
            <a:ext cx="8148181" cy="2991458"/>
          </a:xfrm>
          <a:prstGeom prst="rect">
            <a:avLst/>
          </a:prstGeom>
        </p:spPr>
        <p:txBody>
          <a:bodyPr spcFirstLastPara="1" wrap="square" lIns="91425" tIns="91425" rIns="91425" bIns="91425" anchor="ctr" anchorCtr="0">
            <a:noAutofit/>
          </a:bodyPr>
          <a:lstStyle/>
          <a:p>
            <a:pPr marL="0" marR="0" algn="just">
              <a:lnSpc>
                <a:spcPct val="150000"/>
              </a:lnSpc>
              <a:spcBef>
                <a:spcPts val="600"/>
              </a:spcBef>
              <a:spcAft>
                <a:spcPts val="800"/>
              </a:spcAft>
              <a:tabLst>
                <a:tab pos="360045" algn="l"/>
                <a:tab pos="720090" algn="l"/>
              </a:tabLst>
            </a:pPr>
            <a:r>
              <a:rPr lang="en-US" sz="2000" dirty="0" err="1">
                <a:effectLst/>
                <a:latin typeface="+mn-lt"/>
                <a:ea typeface="Calibri" panose="020F0502020204030204" pitchFamily="34" charset="0"/>
                <a:cs typeface="Times New Roman" panose="02020603050405020304" pitchFamily="18" charset="0"/>
              </a:rPr>
              <a:t>Một</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tổ</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hợp</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trong</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lớp</a:t>
            </a:r>
            <a:r>
              <a:rPr lang="en-US" sz="2000" dirty="0">
                <a:effectLst/>
                <a:latin typeface="+mn-lt"/>
                <a:ea typeface="Calibri" panose="020F0502020204030204" pitchFamily="34" charset="0"/>
                <a:cs typeface="Times New Roman" panose="02020603050405020304" pitchFamily="18" charset="0"/>
              </a:rPr>
              <a:t> 10A </a:t>
            </a:r>
            <a:r>
              <a:rPr lang="en-US" sz="2000" dirty="0" err="1">
                <a:effectLst/>
                <a:latin typeface="+mn-lt"/>
                <a:ea typeface="Calibri" panose="020F0502020204030204" pitchFamily="34" charset="0"/>
                <a:cs typeface="Times New Roman" panose="02020603050405020304" pitchFamily="18" charset="0"/>
              </a:rPr>
              <a:t>có</a:t>
            </a:r>
            <a:r>
              <a:rPr lang="en-US" sz="2000" dirty="0">
                <a:effectLst/>
                <a:latin typeface="+mn-lt"/>
                <a:ea typeface="Calibri" panose="020F0502020204030204" pitchFamily="34" charset="0"/>
                <a:cs typeface="Times New Roman" panose="02020603050405020304" pitchFamily="18" charset="0"/>
              </a:rPr>
              <a:t> 10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trong</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đó</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có</a:t>
            </a:r>
            <a:r>
              <a:rPr lang="en-US" sz="2000" dirty="0">
                <a:effectLst/>
                <a:latin typeface="+mn-lt"/>
                <a:ea typeface="Calibri" panose="020F0502020204030204" pitchFamily="34" charset="0"/>
                <a:cs typeface="Times New Roman" panose="02020603050405020304" pitchFamily="18" charset="0"/>
              </a:rPr>
              <a:t>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nam</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và</a:t>
            </a:r>
            <a:r>
              <a:rPr lang="en-US" sz="2000" dirty="0">
                <a:effectLst/>
                <a:latin typeface="+mn-lt"/>
                <a:ea typeface="Calibri" panose="020F0502020204030204" pitchFamily="34" charset="0"/>
                <a:cs typeface="Times New Roman" panose="02020603050405020304" pitchFamily="18" charset="0"/>
              </a:rPr>
              <a:t> 4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nữ</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Giáo</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viên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chọn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ngẫu</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nhiên</a:t>
            </a:r>
            <a:r>
              <a:rPr lang="en-US" sz="2000" dirty="0">
                <a:effectLst/>
                <a:latin typeface="+mn-lt"/>
                <a:ea typeface="Calibri" panose="020F0502020204030204" pitchFamily="34" charset="0"/>
                <a:cs typeface="Times New Roman" panose="02020603050405020304" pitchFamily="18" charset="0"/>
              </a:rPr>
              <a:t>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trong</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tổ</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đó</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để</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tham</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gia</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tình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nguyện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Mùa</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hè</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xanh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Tính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xác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suất</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của</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hai</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biến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cố</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sau</a:t>
            </a:r>
            <a:r>
              <a:rPr lang="en-US" sz="2000" dirty="0">
                <a:effectLst/>
                <a:latin typeface="+mn-lt"/>
                <a:ea typeface="Calibri" panose="020F0502020204030204" pitchFamily="34" charset="0"/>
                <a:cs typeface="Times New Roman" panose="02020603050405020304" pitchFamily="18" charset="0"/>
              </a:rPr>
              <a:t>:</a:t>
            </a:r>
          </a:p>
          <a:p>
            <a:pPr marL="0" marR="0" algn="just">
              <a:lnSpc>
                <a:spcPct val="150000"/>
              </a:lnSpc>
              <a:spcBef>
                <a:spcPts val="600"/>
              </a:spcBef>
              <a:spcAft>
                <a:spcPts val="800"/>
              </a:spcAft>
              <a:tabLst>
                <a:tab pos="360045" algn="l"/>
                <a:tab pos="720090" algn="l"/>
              </a:tabLst>
            </a:pPr>
            <a:r>
              <a:rPr lang="en-US" sz="2000" dirty="0">
                <a:effectLst/>
                <a:latin typeface="+mn-lt"/>
                <a:ea typeface="Calibri" panose="020F0502020204030204" pitchFamily="34" charset="0"/>
                <a:cs typeface="Times New Roman" panose="02020603050405020304" pitchFamily="18" charset="0"/>
              </a:rPr>
              <a:t>C: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được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chọn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đều</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là</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nam</a:t>
            </a:r>
            <a:r>
              <a:rPr lang="en-US" sz="2000" dirty="0">
                <a:effectLst/>
                <a:latin typeface="+mn-lt"/>
                <a:ea typeface="Calibri" panose="020F0502020204030204" pitchFamily="34" charset="0"/>
                <a:cs typeface="Times New Roman" panose="02020603050405020304" pitchFamily="18" charset="0"/>
              </a:rPr>
              <a:t>”;</a:t>
            </a:r>
          </a:p>
          <a:p>
            <a:pPr marL="0" marR="0" algn="just">
              <a:lnSpc>
                <a:spcPct val="150000"/>
              </a:lnSpc>
              <a:spcBef>
                <a:spcPts val="600"/>
              </a:spcBef>
              <a:spcAft>
                <a:spcPts val="800"/>
              </a:spcAft>
              <a:tabLst>
                <a:tab pos="360045" algn="l"/>
                <a:tab pos="720090" algn="l"/>
              </a:tabLst>
            </a:pPr>
            <a:r>
              <a:rPr lang="en-US" sz="2000" dirty="0">
                <a:effectLst/>
                <a:latin typeface="+mn-lt"/>
                <a:ea typeface="Calibri" panose="020F0502020204030204" pitchFamily="34" charset="0"/>
                <a:cs typeface="Times New Roman" panose="02020603050405020304" pitchFamily="18" charset="0"/>
              </a:rPr>
              <a:t>D: “</a:t>
            </a:r>
            <a:r>
              <a:rPr lang="en-US" sz="2000" dirty="0" err="1">
                <a:effectLst/>
                <a:latin typeface="+mn-lt"/>
                <a:ea typeface="Calibri" panose="020F0502020204030204" pitchFamily="34" charset="0"/>
                <a:cs typeface="Times New Roman" panose="02020603050405020304" pitchFamily="18" charset="0"/>
              </a:rPr>
              <a:t>Trong</a:t>
            </a:r>
            <a:r>
              <a:rPr lang="en-US" sz="2000" dirty="0">
                <a:effectLst/>
                <a:latin typeface="+mn-lt"/>
                <a:ea typeface="Calibri" panose="020F0502020204030204" pitchFamily="34" charset="0"/>
                <a:cs typeface="Times New Roman" panose="02020603050405020304" pitchFamily="18" charset="0"/>
              </a:rPr>
              <a:t> 6 </a:t>
            </a:r>
            <a:r>
              <a:rPr lang="en-US" sz="2000" dirty="0" err="1">
                <a:effectLst/>
                <a:latin typeface="+mn-lt"/>
                <a:ea typeface="Calibri" panose="020F0502020204030204" pitchFamily="34" charset="0"/>
                <a:cs typeface="Times New Roman" panose="02020603050405020304" pitchFamily="18" charset="0"/>
              </a:rPr>
              <a:t>học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sinh</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được</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chọn</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có</a:t>
            </a:r>
            <a:r>
              <a:rPr lang="en-US" sz="2000" dirty="0">
                <a:effectLst/>
                <a:latin typeface="+mn-lt"/>
                <a:ea typeface="Calibri" panose="020F0502020204030204" pitchFamily="34" charset="0"/>
                <a:cs typeface="Times New Roman" panose="02020603050405020304" pitchFamily="18" charset="0"/>
              </a:rPr>
              <a:t> 4 </a:t>
            </a:r>
            <a:r>
              <a:rPr lang="en-US" sz="2000" dirty="0" err="1">
                <a:effectLst/>
                <a:latin typeface="+mn-lt"/>
                <a:ea typeface="Calibri" panose="020F0502020204030204" pitchFamily="34" charset="0"/>
                <a:cs typeface="Times New Roman" panose="02020603050405020304" pitchFamily="18" charset="0"/>
              </a:rPr>
              <a:t>nam</a:t>
            </a:r>
            <a:r>
              <a:rPr lang="en-US" sz="2000" dirty="0">
                <a:effectLst/>
                <a:latin typeface="+mn-lt"/>
                <a:ea typeface="Calibri" panose="020F0502020204030204" pitchFamily="34" charset="0"/>
                <a:cs typeface="Times New Roman" panose="02020603050405020304" pitchFamily="18" charset="0"/>
              </a:rPr>
              <a:t> </a:t>
            </a:r>
            <a:r>
              <a:rPr lang="en-US" sz="2000" dirty="0" err="1">
                <a:effectLst/>
                <a:latin typeface="+mn-lt"/>
                <a:ea typeface="Calibri" panose="020F0502020204030204" pitchFamily="34" charset="0"/>
                <a:cs typeface="Times New Roman" panose="02020603050405020304" pitchFamily="18" charset="0"/>
              </a:rPr>
              <a:t>và</a:t>
            </a:r>
            <a:r>
              <a:rPr lang="en-US" sz="2000" dirty="0">
                <a:effectLst/>
                <a:latin typeface="+mn-lt"/>
                <a:ea typeface="Calibri" panose="020F0502020204030204" pitchFamily="34" charset="0"/>
                <a:cs typeface="Times New Roman" panose="02020603050405020304" pitchFamily="18" charset="0"/>
              </a:rPr>
              <a:t> 2 </a:t>
            </a:r>
            <a:r>
              <a:rPr lang="en-US" sz="2000" dirty="0" err="1">
                <a:effectLst/>
                <a:latin typeface="+mn-lt"/>
                <a:ea typeface="Calibri" panose="020F0502020204030204" pitchFamily="34" charset="0"/>
                <a:cs typeface="Times New Roman" panose="02020603050405020304" pitchFamily="18" charset="0"/>
              </a:rPr>
              <a:t>nữ</a:t>
            </a:r>
            <a:r>
              <a:rPr lang="en-US" sz="2000" dirty="0">
                <a:effectLst/>
                <a:latin typeface="+mn-lt"/>
                <a:ea typeface="Calibri" panose="020F0502020204030204" pitchFamily="34" charset="0"/>
                <a:cs typeface="Times New Roman" panose="02020603050405020304" pitchFamily="18" charset="0"/>
              </a:rPr>
              <a:t>”.</a:t>
            </a:r>
          </a:p>
        </p:txBody>
      </p:sp>
      <p:sp>
        <p:nvSpPr>
          <p:cNvPr id="13944" name="Google Shape;13944;p38"/>
          <p:cNvSpPr/>
          <p:nvPr/>
        </p:nvSpPr>
        <p:spPr>
          <a:xfrm>
            <a:off x="6024389" y="5602222"/>
            <a:ext cx="384375" cy="383425"/>
          </a:xfrm>
          <a:custGeom>
            <a:avLst/>
            <a:gdLst/>
            <a:ahLst/>
            <a:cxnLst/>
            <a:rect l="l" t="t" r="r" b="b"/>
            <a:pathLst>
              <a:path w="15375" h="15337" extrusionOk="0">
                <a:moveTo>
                  <a:pt x="3177" y="6986"/>
                </a:moveTo>
                <a:lnTo>
                  <a:pt x="8352" y="12160"/>
                </a:lnTo>
                <a:lnTo>
                  <a:pt x="3177" y="12160"/>
                </a:lnTo>
                <a:lnTo>
                  <a:pt x="3177" y="6986"/>
                </a:lnTo>
                <a:close/>
                <a:moveTo>
                  <a:pt x="450" y="1"/>
                </a:moveTo>
                <a:cubicBezTo>
                  <a:pt x="390" y="1"/>
                  <a:pt x="329" y="12"/>
                  <a:pt x="269" y="37"/>
                </a:cubicBezTo>
                <a:cubicBezTo>
                  <a:pt x="105" y="97"/>
                  <a:pt x="1" y="260"/>
                  <a:pt x="1" y="455"/>
                </a:cubicBezTo>
                <a:lnTo>
                  <a:pt x="1" y="3348"/>
                </a:lnTo>
                <a:lnTo>
                  <a:pt x="896" y="3348"/>
                </a:lnTo>
                <a:cubicBezTo>
                  <a:pt x="1149" y="3348"/>
                  <a:pt x="1343" y="3557"/>
                  <a:pt x="1343" y="3809"/>
                </a:cubicBezTo>
                <a:cubicBezTo>
                  <a:pt x="1343" y="4048"/>
                  <a:pt x="1149" y="4257"/>
                  <a:pt x="896" y="4257"/>
                </a:cubicBezTo>
                <a:lnTo>
                  <a:pt x="1" y="4257"/>
                </a:lnTo>
                <a:lnTo>
                  <a:pt x="1" y="5152"/>
                </a:lnTo>
                <a:lnTo>
                  <a:pt x="896" y="5152"/>
                </a:lnTo>
                <a:cubicBezTo>
                  <a:pt x="1149" y="5152"/>
                  <a:pt x="1343" y="5346"/>
                  <a:pt x="1343" y="5599"/>
                </a:cubicBezTo>
                <a:cubicBezTo>
                  <a:pt x="1343" y="5853"/>
                  <a:pt x="1149" y="6046"/>
                  <a:pt x="896" y="6046"/>
                </a:cubicBezTo>
                <a:lnTo>
                  <a:pt x="1" y="6046"/>
                </a:lnTo>
                <a:lnTo>
                  <a:pt x="1" y="6941"/>
                </a:lnTo>
                <a:lnTo>
                  <a:pt x="896" y="6941"/>
                </a:lnTo>
                <a:cubicBezTo>
                  <a:pt x="1149" y="6941"/>
                  <a:pt x="1343" y="7150"/>
                  <a:pt x="1343" y="7404"/>
                </a:cubicBezTo>
                <a:cubicBezTo>
                  <a:pt x="1343" y="7642"/>
                  <a:pt x="1149" y="7851"/>
                  <a:pt x="896" y="7851"/>
                </a:cubicBezTo>
                <a:lnTo>
                  <a:pt x="1" y="7851"/>
                </a:lnTo>
                <a:lnTo>
                  <a:pt x="1" y="8746"/>
                </a:lnTo>
                <a:lnTo>
                  <a:pt x="896" y="8746"/>
                </a:lnTo>
                <a:cubicBezTo>
                  <a:pt x="1149" y="8746"/>
                  <a:pt x="1343" y="8955"/>
                  <a:pt x="1343" y="9193"/>
                </a:cubicBezTo>
                <a:cubicBezTo>
                  <a:pt x="1343" y="9446"/>
                  <a:pt x="1149" y="9641"/>
                  <a:pt x="896" y="9641"/>
                </a:cubicBezTo>
                <a:lnTo>
                  <a:pt x="1" y="9641"/>
                </a:lnTo>
                <a:lnTo>
                  <a:pt x="1" y="10550"/>
                </a:lnTo>
                <a:lnTo>
                  <a:pt x="896" y="10550"/>
                </a:lnTo>
                <a:cubicBezTo>
                  <a:pt x="1149" y="10550"/>
                  <a:pt x="1343" y="10744"/>
                  <a:pt x="1343" y="10997"/>
                </a:cubicBezTo>
                <a:cubicBezTo>
                  <a:pt x="1343" y="11236"/>
                  <a:pt x="1149" y="11444"/>
                  <a:pt x="896" y="11444"/>
                </a:cubicBezTo>
                <a:lnTo>
                  <a:pt x="1" y="11444"/>
                </a:lnTo>
                <a:lnTo>
                  <a:pt x="1" y="12637"/>
                </a:lnTo>
                <a:lnTo>
                  <a:pt x="896" y="12637"/>
                </a:lnTo>
                <a:cubicBezTo>
                  <a:pt x="1149" y="12637"/>
                  <a:pt x="1343" y="12846"/>
                  <a:pt x="1343" y="13085"/>
                </a:cubicBezTo>
                <a:cubicBezTo>
                  <a:pt x="1343" y="13339"/>
                  <a:pt x="1149" y="13532"/>
                  <a:pt x="896" y="13532"/>
                </a:cubicBezTo>
                <a:lnTo>
                  <a:pt x="1" y="13532"/>
                </a:lnTo>
                <a:lnTo>
                  <a:pt x="1" y="14890"/>
                </a:lnTo>
                <a:cubicBezTo>
                  <a:pt x="1" y="15128"/>
                  <a:pt x="194" y="15337"/>
                  <a:pt x="448" y="15337"/>
                </a:cubicBezTo>
                <a:lnTo>
                  <a:pt x="14883" y="15337"/>
                </a:lnTo>
                <a:cubicBezTo>
                  <a:pt x="15062" y="15337"/>
                  <a:pt x="15225" y="15232"/>
                  <a:pt x="15300" y="15053"/>
                </a:cubicBezTo>
                <a:cubicBezTo>
                  <a:pt x="15374" y="14890"/>
                  <a:pt x="15330" y="14695"/>
                  <a:pt x="15211" y="14561"/>
                </a:cubicBezTo>
                <a:lnTo>
                  <a:pt x="761" y="127"/>
                </a:lnTo>
                <a:cubicBezTo>
                  <a:pt x="681" y="47"/>
                  <a:pt x="569"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38"/>
          <p:cNvSpPr/>
          <p:nvPr/>
        </p:nvSpPr>
        <p:spPr>
          <a:xfrm>
            <a:off x="1815829" y="5770108"/>
            <a:ext cx="1693800" cy="696300"/>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38"/>
          <p:cNvSpPr/>
          <p:nvPr/>
        </p:nvSpPr>
        <p:spPr>
          <a:xfrm>
            <a:off x="3725099" y="5704955"/>
            <a:ext cx="1693800" cy="696300"/>
          </a:xfrm>
          <a:prstGeom prst="ellipse">
            <a:avLst/>
          </a:prstGeom>
          <a:solidFill>
            <a:schemeClr val="lt2"/>
          </a:solidFill>
          <a:ln w="19050" cap="flat" cmpd="sng">
            <a:solidFill>
              <a:schemeClr val="dk1"/>
            </a:solidFill>
            <a:prstDash val="solid"/>
            <a:round/>
            <a:headEnd type="none" w="sm" len="sm"/>
            <a:tailEnd type="none" w="sm" len="sm"/>
          </a:ln>
          <a:effectLst>
            <a:outerShdw dist="66675" dir="3720000" algn="bl" rotWithShape="0">
              <a:srgbClr val="000000"/>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38"/>
          <p:cNvSpPr/>
          <p:nvPr/>
        </p:nvSpPr>
        <p:spPr>
          <a:xfrm>
            <a:off x="2490814" y="5966071"/>
            <a:ext cx="368882" cy="304356"/>
          </a:xfrm>
          <a:prstGeom prst="rect">
            <a:avLst/>
          </a:prstGeom>
        </p:spPr>
        <p:txBody>
          <a:bodyPr>
            <a:prstTxWarp prst="textPlain">
              <a:avLst/>
            </a:prstTxWarp>
          </a:bodyPr>
          <a:lstStyle/>
          <a:p>
            <a:pPr lvl="0" algn="ctr"/>
            <a:r>
              <a:rPr b="0" i="0" dirty="0">
                <a:ln w="19050" cap="flat" cmpd="sng">
                  <a:solidFill>
                    <a:schemeClr val="dk1"/>
                  </a:solidFill>
                  <a:prstDash val="solid"/>
                  <a:round/>
                  <a:headEnd type="none" w="sm" len="sm"/>
                  <a:tailEnd type="none" w="sm" len="sm"/>
                </a:ln>
                <a:solidFill>
                  <a:schemeClr val="accent1"/>
                </a:solidFill>
                <a:latin typeface="Montserrat;900"/>
              </a:rPr>
              <a:t>x</a:t>
            </a:r>
          </a:p>
        </p:txBody>
      </p:sp>
      <p:grpSp>
        <p:nvGrpSpPr>
          <p:cNvPr id="13948" name="Google Shape;13948;p38"/>
          <p:cNvGrpSpPr/>
          <p:nvPr/>
        </p:nvGrpSpPr>
        <p:grpSpPr>
          <a:xfrm>
            <a:off x="5941149" y="5616736"/>
            <a:ext cx="550855" cy="376726"/>
            <a:chOff x="5826865" y="2059594"/>
            <a:chExt cx="550855" cy="376726"/>
          </a:xfrm>
        </p:grpSpPr>
        <p:sp>
          <p:nvSpPr>
            <p:cNvPr id="13949" name="Google Shape;13949;p38"/>
            <p:cNvSpPr/>
            <p:nvPr/>
          </p:nvSpPr>
          <p:spPr>
            <a:xfrm>
              <a:off x="5826865" y="2131964"/>
              <a:ext cx="368882" cy="304356"/>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1"/>
                  </a:solidFill>
                  <a:latin typeface="Montserrat;900"/>
                </a:rPr>
                <a:t>x</a:t>
              </a:r>
            </a:p>
          </p:txBody>
        </p:sp>
        <p:sp>
          <p:nvSpPr>
            <p:cNvPr id="13950" name="Google Shape;13950;p38"/>
            <p:cNvSpPr/>
            <p:nvPr/>
          </p:nvSpPr>
          <p:spPr>
            <a:xfrm>
              <a:off x="6226369" y="2059594"/>
              <a:ext cx="151350" cy="180026"/>
            </a:xfrm>
            <a:prstGeom prst="rect">
              <a:avLst/>
            </a:prstGeom>
          </p:spPr>
          <p:txBody>
            <a:bodyPr>
              <a:prstTxWarp prst="textPlain">
                <a:avLst/>
              </a:prstTxWarp>
            </a:bodyPr>
            <a:lstStyle/>
            <a:p>
              <a:pPr lvl="0" algn="ctr"/>
              <a:r>
                <a:rPr b="0" i="0">
                  <a:ln w="19050" cap="flat" cmpd="sng">
                    <a:solidFill>
                      <a:schemeClr val="dk1"/>
                    </a:solidFill>
                    <a:prstDash val="solid"/>
                    <a:round/>
                    <a:headEnd type="none" w="sm" len="sm"/>
                    <a:tailEnd type="none" w="sm" len="sm"/>
                  </a:ln>
                  <a:solidFill>
                    <a:schemeClr val="accent1"/>
                  </a:solidFill>
                  <a:latin typeface="Montserrat;900"/>
                </a:rPr>
                <a:t>2</a:t>
              </a:r>
            </a:p>
          </p:txBody>
        </p:sp>
      </p:grpSp>
      <p:sp>
        <p:nvSpPr>
          <p:cNvPr id="13939" name="Google Shape;13939;p38"/>
          <p:cNvSpPr txBox="1">
            <a:spLocks noGrp="1"/>
          </p:cNvSpPr>
          <p:nvPr>
            <p:ph type="title"/>
          </p:nvPr>
        </p:nvSpPr>
        <p:spPr>
          <a:xfrm>
            <a:off x="551145" y="417398"/>
            <a:ext cx="8054236" cy="572700"/>
          </a:xfrm>
          <a:prstGeom prst="rect">
            <a:avLst/>
          </a:prstGeom>
          <a:solidFill>
            <a:schemeClr val="accent2">
              <a:lumMod val="20000"/>
              <a:lumOff val="80000"/>
            </a:schemeClr>
          </a:solidFill>
          <a:ln>
            <a:noFill/>
          </a:ln>
          <a:effectLst/>
          <a:scene3d>
            <a:camera prst="orthographicFront">
              <a:rot lat="0" lon="0" rev="0"/>
            </a:camera>
            <a:lightRig rig="contrasting" dir="t">
              <a:rot lat="0" lon="0" rev="7800000"/>
            </a:lightRig>
          </a:scene3d>
          <a:sp3d>
            <a:bevelT w="139700" h="139700"/>
          </a:sp3d>
        </p:spPr>
        <p:txBody>
          <a:bodyPr spcFirstLastPara="1" wrap="square" lIns="91425" tIns="91425" rIns="91425" bIns="91425" anchor="ctr" anchorCtr="0">
            <a:noAutofit/>
          </a:bodyPr>
          <a:lstStyle/>
          <a:p>
            <a:pPr marL="0" lvl="0" indent="0" algn="ctr" rtl="0">
              <a:spcBef>
                <a:spcPts val="0"/>
              </a:spcBef>
              <a:spcAft>
                <a:spcPts val="0"/>
              </a:spcAft>
              <a:buNone/>
            </a:pPr>
            <a:r>
              <a:rPr lang="en" sz="2400" b="1" dirty="0">
                <a:solidFill>
                  <a:srgbClr val="C00000"/>
                </a:solidFill>
                <a:latin typeface="+mn-lt"/>
              </a:rPr>
              <a:t>Ví dụ 1 (SGK – tr83)</a:t>
            </a:r>
            <a:endParaRPr sz="2400" b="1" dirty="0">
              <a:solidFill>
                <a:srgbClr val="C00000"/>
              </a:solidFill>
              <a:latin typeface="+mn-lt"/>
            </a:endParaRPr>
          </a:p>
        </p:txBody>
      </p:sp>
      <p:sp>
        <p:nvSpPr>
          <p:cNvPr id="13940" name="Google Shape;13940;p38"/>
          <p:cNvSpPr txBox="1">
            <a:spLocks noGrp="1"/>
          </p:cNvSpPr>
          <p:nvPr>
            <p:ph type="title" idx="2"/>
          </p:nvPr>
        </p:nvSpPr>
        <p:spPr>
          <a:xfrm>
            <a:off x="3143649" y="5957227"/>
            <a:ext cx="2797500" cy="28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MERCURY</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939"/>
                                        </p:tgtEl>
                                        <p:attrNameLst>
                                          <p:attrName>style.visibility</p:attrName>
                                        </p:attrNameLst>
                                      </p:cBhvr>
                                      <p:to>
                                        <p:strVal val="visible"/>
                                      </p:to>
                                    </p:set>
                                    <p:animEffect transition="in" filter="randombar(horizontal)">
                                      <p:cBhvr>
                                        <p:cTn id="7" dur="500"/>
                                        <p:tgtEl>
                                          <p:spTgt spid="1393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3941">
                                            <p:txEl>
                                              <p:pRg st="0" end="0"/>
                                            </p:txEl>
                                          </p:spTgt>
                                        </p:tgtEl>
                                        <p:attrNameLst>
                                          <p:attrName>style.visibility</p:attrName>
                                        </p:attrNameLst>
                                      </p:cBhvr>
                                      <p:to>
                                        <p:strVal val="visible"/>
                                      </p:to>
                                    </p:set>
                                    <p:anim calcmode="lin" valueType="num">
                                      <p:cBhvr additive="base">
                                        <p:cTn id="12" dur="500" fill="hold"/>
                                        <p:tgtEl>
                                          <p:spTgt spid="13941">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1394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13941">
                                            <p:txEl>
                                              <p:pRg st="1" end="1"/>
                                            </p:txEl>
                                          </p:spTgt>
                                        </p:tgtEl>
                                        <p:attrNameLst>
                                          <p:attrName>style.visibility</p:attrName>
                                        </p:attrNameLst>
                                      </p:cBhvr>
                                      <p:to>
                                        <p:strVal val="visible"/>
                                      </p:to>
                                    </p:set>
                                    <p:anim calcmode="lin" valueType="num">
                                      <p:cBhvr additive="base">
                                        <p:cTn id="18" dur="500" fill="hold"/>
                                        <p:tgtEl>
                                          <p:spTgt spid="13941">
                                            <p:txEl>
                                              <p:pRg st="1" end="1"/>
                                            </p:txEl>
                                          </p:spTgt>
                                        </p:tgtEl>
                                        <p:attrNameLst>
                                          <p:attrName>ppt_x</p:attrName>
                                        </p:attrNameLst>
                                      </p:cBhvr>
                                      <p:tavLst>
                                        <p:tav tm="0">
                                          <p:val>
                                            <p:strVal val="#ppt_x"/>
                                          </p:val>
                                        </p:tav>
                                        <p:tav tm="100000">
                                          <p:val>
                                            <p:strVal val="#ppt_x"/>
                                          </p:val>
                                        </p:tav>
                                      </p:tavLst>
                                    </p:anim>
                                    <p:anim calcmode="lin" valueType="num">
                                      <p:cBhvr additive="base">
                                        <p:cTn id="19" dur="500" fill="hold"/>
                                        <p:tgtEl>
                                          <p:spTgt spid="1394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13941">
                                            <p:txEl>
                                              <p:pRg st="2" end="2"/>
                                            </p:txEl>
                                          </p:spTgt>
                                        </p:tgtEl>
                                        <p:attrNameLst>
                                          <p:attrName>style.visibility</p:attrName>
                                        </p:attrNameLst>
                                      </p:cBhvr>
                                      <p:to>
                                        <p:strVal val="visible"/>
                                      </p:to>
                                    </p:set>
                                    <p:anim calcmode="lin" valueType="num">
                                      <p:cBhvr additive="base">
                                        <p:cTn id="24" dur="500" fill="hold"/>
                                        <p:tgtEl>
                                          <p:spTgt spid="13941">
                                            <p:txEl>
                                              <p:pRg st="2" end="2"/>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1394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41" grpId="0" build="p"/>
      <p:bldP spid="13939" grpId="0" animBg="1"/>
    </p:bldLst>
  </p:timing>
</p:sld>
</file>

<file path=ppt/theme/theme1.xml><?xml version="1.0" encoding="utf-8"?>
<a:theme xmlns:a="http://schemas.openxmlformats.org/drawingml/2006/main" name="Math Subject for Middle School - 7th Grade: Proportionality by Slidesgo">
  <a:themeElements>
    <a:clrScheme name="Simple Light">
      <a:dk1>
        <a:srgbClr val="000000"/>
      </a:dk1>
      <a:lt1>
        <a:srgbClr val="F8F8E8"/>
      </a:lt1>
      <a:dk2>
        <a:srgbClr val="FF3399"/>
      </a:dk2>
      <a:lt2>
        <a:srgbClr val="900CB4"/>
      </a:lt2>
      <a:accent1>
        <a:srgbClr val="99FF66"/>
      </a:accent1>
      <a:accent2>
        <a:srgbClr val="66F7FF"/>
      </a:accent2>
      <a:accent3>
        <a:srgbClr val="FFFF66"/>
      </a:accent3>
      <a:accent4>
        <a:srgbClr val="FF5C00"/>
      </a:accent4>
      <a:accent5>
        <a:srgbClr val="D9D9D9"/>
      </a:accent5>
      <a:accent6>
        <a:srgbClr val="FFFFFF"/>
      </a:accent6>
      <a:hlink>
        <a:srgbClr val="000000"/>
      </a:hlink>
      <a:folHlink>
        <a:srgbClr val="0097A7"/>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800</TotalTime>
  <Words>4213</Words>
  <PresentationFormat>On-screen Show (16:9)</PresentationFormat>
  <Paragraphs>447</Paragraphs>
  <Slides>55</Slides>
  <Notes>34</Notes>
  <HiddenSlides>0</HiddenSlides>
  <MMClips>6</MMClips>
  <ScaleCrop>false</ScaleCrop>
  <HeadingPairs>
    <vt:vector size="8" baseType="variant">
      <vt:variant>
        <vt:lpstr>Fonts Used</vt:lpstr>
      </vt:variant>
      <vt:variant>
        <vt:i4>8</vt:i4>
      </vt:variant>
      <vt:variant>
        <vt:lpstr>Theme</vt:lpstr>
      </vt:variant>
      <vt:variant>
        <vt:i4>2</vt:i4>
      </vt:variant>
      <vt:variant>
        <vt:lpstr>Embedded OLE Servers</vt:lpstr>
      </vt:variant>
      <vt:variant>
        <vt:i4>1</vt:i4>
      </vt:variant>
      <vt:variant>
        <vt:lpstr>Slide Titles</vt:lpstr>
      </vt:variant>
      <vt:variant>
        <vt:i4>55</vt:i4>
      </vt:variant>
    </vt:vector>
  </HeadingPairs>
  <TitlesOfParts>
    <vt:vector size="66" baseType="lpstr">
      <vt:lpstr>Arial</vt:lpstr>
      <vt:lpstr>Cambria Math</vt:lpstr>
      <vt:lpstr>Montserrat Black</vt:lpstr>
      <vt:lpstr>Wingdings</vt:lpstr>
      <vt:lpstr>Symbol</vt:lpstr>
      <vt:lpstr>Work Sans</vt:lpstr>
      <vt:lpstr>Calibri</vt:lpstr>
      <vt:lpstr>Montserrat;900</vt:lpstr>
      <vt:lpstr>Math Subject for Middle School - 7th Grade: Proportionality by Slidesgo</vt:lpstr>
      <vt:lpstr>Office Theme</vt:lpstr>
      <vt:lpstr>MathType 7.0 Equation</vt:lpstr>
      <vt:lpstr>10TH GRADE</vt:lpstr>
      <vt:lpstr>KHỞI ĐỘNG</vt:lpstr>
      <vt:lpstr>KHỞI ĐỘNG</vt:lpstr>
      <vt:lpstr>BÀI 27.  THỰC HÀNH TÍNH XÁC SUẤT THEO ĐỊNH NGHĨA CỔ ĐIỂN</vt:lpstr>
      <vt:lpstr>Sử dụng phương pháp tổ hợp</vt:lpstr>
      <vt:lpstr>Sử dụng  phương pháp tổ hợp</vt:lpstr>
      <vt:lpstr>Thảo luận nhóm:  Hãy đọc nội dung HĐ1 và trả lời câu hỏi.</vt:lpstr>
      <vt:lpstr>Trong nhiều bài toán, để tính số phần tử của không gian mẫu, của các biến cố, ta thường sử dụng các quy tắc đếm, các công thức tính số hoán vị, chỉnh hợp và tổ hợp.</vt:lpstr>
      <vt:lpstr>Ví dụ 1 (SGK – tr83)</vt:lpstr>
      <vt:lpstr>PowerPoint Presentation</vt:lpstr>
      <vt:lpstr>PowerPoint Presentation</vt:lpstr>
      <vt:lpstr>Thảo luận nhóm: Hoàn thành Luyện tập 1</vt:lpstr>
      <vt:lpstr>PowerPoint Presentation</vt:lpstr>
      <vt:lpstr>Sử dụng sơ đồ hình cây</vt:lpstr>
      <vt:lpstr>Thảo luận nhóm: Hoàn thành HĐ2</vt:lpstr>
      <vt:lpstr>PowerPoint Presentation</vt:lpstr>
      <vt:lpstr>Trong một số bài toán, phép thử T được hình thành từ một vài phép thử, chẳng hạn: gieo xúc xắc liên tiếp bốn lần; lấy ba viên bi, mỗi viên từ một hộp;… Khi đó ta sử dụng sơ đồ hình cây để có thể mô tả đầy đủ, trực quan không gian mẫu và biến cố cần tính xác suất.</vt:lpstr>
      <vt:lpstr>Ví dụ 2 (SGK – tr84)</vt:lpstr>
      <vt:lpstr>PowerPoint Presentation</vt:lpstr>
      <vt:lpstr>PowerPoint Presentation</vt:lpstr>
      <vt:lpstr>PowerPoint Presentation</vt:lpstr>
      <vt:lpstr>PowerPoint Presentation</vt:lpstr>
      <vt:lpstr>PowerPoint Presentation</vt:lpstr>
      <vt:lpstr>3. Xác suất của biến cố đối</vt:lpstr>
      <vt:lpstr>Cho E là một biến cố. Xác suất của biến cố ¯E liên hệ với xác suất của E bởi công thức sau: P(E ‾)=1-P(E).</vt:lpstr>
      <vt:lpstr>Ví dụ 3 (SGK – tr85)</vt:lpstr>
      <vt:lpstr>PowerPoint Presentation</vt:lpstr>
      <vt:lpstr>PowerPoint Presentation</vt:lpstr>
      <vt:lpstr>PowerPoint Presentation</vt:lpstr>
      <vt:lpstr>PowerPoint Presentation</vt:lpstr>
      <vt:lpstr>Thảo luận nhóm: Hoàn thành Vận dụng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Bài 9.6 (SGK –tr86)</vt:lpstr>
      <vt:lpstr>PowerPoint Presentation</vt:lpstr>
      <vt:lpstr>PowerPoint Presentation</vt:lpstr>
      <vt:lpstr>Bài 9.8 (SGK –tr86)</vt:lpstr>
      <vt:lpstr>PowerPoint Presentation</vt:lpstr>
      <vt:lpstr>Bài 9.9 (SGK –tr86)</vt:lpstr>
      <vt:lpstr>PowerPoint Presentation</vt:lpstr>
      <vt:lpstr>PowerPoint Presentation</vt:lpstr>
      <vt:lpstr>PowerPoint Presentation</vt:lpstr>
      <vt:lpstr>01</vt:lpstr>
      <vt:lpstr>PowerPoint Presentation</vt:lpstr>
      <vt:lpstr>Bài 9.11 (SGK –tr87)</vt:lpstr>
      <vt:lpstr>PowerPoint Presentation</vt:lpstr>
      <vt:lpstr>PowerPoint Presentation</vt:lpstr>
      <vt:lpstr>PowerPoint Presentation</vt:lpstr>
      <vt:lpstr>HƯỚNG DẪN VỀ NHÀ</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tailieugiaovien.edu.vn</dc:creator>
  <dcterms:modified xsi:type="dcterms:W3CDTF">2022-12-29T01:44:43Z</dcterms:modified>
</cp:coreProperties>
</file>