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1" r:id="rId4"/>
    <p:sldId id="270" r:id="rId5"/>
    <p:sldId id="269" r:id="rId6"/>
    <p:sldId id="268" r:id="rId7"/>
    <p:sldId id="267" r:id="rId8"/>
    <p:sldId id="264" r:id="rId9"/>
    <p:sldId id="272" r:id="rId10"/>
    <p:sldId id="283" r:id="rId11"/>
    <p:sldId id="287" r:id="rId12"/>
    <p:sldId id="275" r:id="rId13"/>
    <p:sldId id="282" r:id="rId14"/>
    <p:sldId id="284" r:id="rId15"/>
    <p:sldId id="262" r:id="rId16"/>
    <p:sldId id="277" r:id="rId17"/>
    <p:sldId id="265" r:id="rId18"/>
    <p:sldId id="280" r:id="rId19"/>
    <p:sldId id="279" r:id="rId20"/>
    <p:sldId id="286" r:id="rId21"/>
    <p:sldId id="278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5122-A341-470B-BD71-352458C1EC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6352-E439-48E0-9814-0EE9A9B7D6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7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5122-A341-470B-BD71-352458C1EC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6352-E439-48E0-9814-0EE9A9B7D6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8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5122-A341-470B-BD71-352458C1EC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6352-E439-48E0-9814-0EE9A9B7D6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70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6C6-C90D-4462-8309-1B82A5CEE70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0D50-05F9-4DB9-979C-F84B0361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70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6C6-C90D-4462-8309-1B82A5CEE70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0D50-05F9-4DB9-979C-F84B0361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09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6C6-C90D-4462-8309-1B82A5CEE70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0D50-05F9-4DB9-979C-F84B0361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76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6C6-C90D-4462-8309-1B82A5CEE70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0D50-05F9-4DB9-979C-F84B0361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4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6C6-C90D-4462-8309-1B82A5CEE70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0D50-05F9-4DB9-979C-F84B0361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2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6C6-C90D-4462-8309-1B82A5CEE70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0D50-05F9-4DB9-979C-F84B0361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63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6C6-C90D-4462-8309-1B82A5CEE70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0D50-05F9-4DB9-979C-F84B0361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61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6C6-C90D-4462-8309-1B82A5CEE70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0D50-05F9-4DB9-979C-F84B0361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5122-A341-470B-BD71-352458C1EC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6352-E439-48E0-9814-0EE9A9B7D6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71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6C6-C90D-4462-8309-1B82A5CEE70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0D50-05F9-4DB9-979C-F84B0361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88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6C6-C90D-4462-8309-1B82A5CEE70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0D50-05F9-4DB9-979C-F84B0361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31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6C6-C90D-4462-8309-1B82A5CEE70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0D50-05F9-4DB9-979C-F84B0361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3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7CE1-015B-49F3-BB19-CBBCD9665D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79DB-2BF6-4A46-A63E-2F21FA3808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28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7CE1-015B-49F3-BB19-CBBCD9665D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79DB-2BF6-4A46-A63E-2F21FA3808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25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7CE1-015B-49F3-BB19-CBBCD9665D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79DB-2BF6-4A46-A63E-2F21FA3808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95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7CE1-015B-49F3-BB19-CBBCD9665D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79DB-2BF6-4A46-A63E-2F21FA3808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60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7CE1-015B-49F3-BB19-CBBCD9665D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79DB-2BF6-4A46-A63E-2F21FA3808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83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7CE1-015B-49F3-BB19-CBBCD9665D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79DB-2BF6-4A46-A63E-2F21FA3808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63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7CE1-015B-49F3-BB19-CBBCD9665D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79DB-2BF6-4A46-A63E-2F21FA3808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5122-A341-470B-BD71-352458C1EC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6352-E439-48E0-9814-0EE9A9B7D6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2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7CE1-015B-49F3-BB19-CBBCD9665D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79DB-2BF6-4A46-A63E-2F21FA3808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90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7CE1-015B-49F3-BB19-CBBCD9665D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79DB-2BF6-4A46-A63E-2F21FA3808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79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7CE1-015B-49F3-BB19-CBBCD9665D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79DB-2BF6-4A46-A63E-2F21FA3808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87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7CE1-015B-49F3-BB19-CBBCD9665D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79DB-2BF6-4A46-A63E-2F21FA3808D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3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5122-A341-470B-BD71-352458C1EC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6352-E439-48E0-9814-0EE9A9B7D6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9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5122-A341-470B-BD71-352458C1EC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6352-E439-48E0-9814-0EE9A9B7D6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3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5122-A341-470B-BD71-352458C1EC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6352-E439-48E0-9814-0EE9A9B7D6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2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5122-A341-470B-BD71-352458C1EC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6352-E439-48E0-9814-0EE9A9B7D6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3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5122-A341-470B-BD71-352458C1EC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6352-E439-48E0-9814-0EE9A9B7D6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9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5122-A341-470B-BD71-352458C1EC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6352-E439-48E0-9814-0EE9A9B7D65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4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65122-A341-470B-BD71-352458C1EC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86352-E439-48E0-9814-0EE9A9B7D6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5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346C6-C90D-4462-8309-1B82A5CEE70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0D50-05F9-4DB9-979C-F84B0361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0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A7CE1-015B-49F3-BB19-CBBCD9665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79DB-2BF6-4A46-A63E-2F21FA380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5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DA094E-27F1-E95E-0354-8872EC8C1C74}"/>
              </a:ext>
            </a:extLst>
          </p:cNvPr>
          <p:cNvSpPr txBox="1"/>
          <p:nvPr/>
        </p:nvSpPr>
        <p:spPr>
          <a:xfrm>
            <a:off x="685800" y="838200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Báo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khoa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  <p:pic>
        <p:nvPicPr>
          <p:cNvPr id="2" name="Câu 1 Mục tiêu chính">
            <a:hlinkClick r:id="" action="ppaction://media"/>
            <a:extLst>
              <a:ext uri="{FF2B5EF4-FFF2-40B4-BE49-F238E27FC236}">
                <a16:creationId xmlns:a16="http://schemas.microsoft.com/office/drawing/2014/main" id="{AB51742A-A8E2-7E9A-B53A-7DBE849022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96200" y="5410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1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24EC9-3E62-237D-9DEB-A328483A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44359D-180D-7713-4B58-F5CC416D1372}"/>
              </a:ext>
            </a:extLst>
          </p:cNvPr>
          <p:cNvSpPr/>
          <p:nvPr/>
        </p:nvSpPr>
        <p:spPr>
          <a:xfrm>
            <a:off x="870448" y="3200400"/>
            <a:ext cx="779685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Báo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Báo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Các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9E7566-C992-D055-A3D3-729D92497F0A}"/>
              </a:ext>
            </a:extLst>
          </p:cNvPr>
          <p:cNvSpPr/>
          <p:nvPr/>
        </p:nvSpPr>
        <p:spPr>
          <a:xfrm>
            <a:off x="0" y="1417638"/>
            <a:ext cx="90033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Ê-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Đăm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9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82C55-6380-C9CA-185E-E633DA7EA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6AB480-D93C-354F-5C22-7C144A6F3A85}"/>
              </a:ext>
            </a:extLst>
          </p:cNvPr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4. SỨC SỐNG CỦA SỬ THI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9. NÓI VÀ NGHE: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 BÀY BÁO CÁO KẾT QUẢ NGHIÊN CỨU VỀ MỘT VẤN ĐỀ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19F78758-FBE5-E2EE-DD6B-DB80F72E3BB7}"/>
              </a:ext>
            </a:extLst>
          </p:cNvPr>
          <p:cNvSpPr/>
          <p:nvPr/>
        </p:nvSpPr>
        <p:spPr>
          <a:xfrm>
            <a:off x="304800" y="1752600"/>
            <a:ext cx="2895600" cy="1136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4E276F4B-F123-12CE-E83E-17A5935EDB5B}"/>
              </a:ext>
            </a:extLst>
          </p:cNvPr>
          <p:cNvSpPr/>
          <p:nvPr/>
        </p:nvSpPr>
        <p:spPr>
          <a:xfrm>
            <a:off x="297872" y="2888671"/>
            <a:ext cx="2978728" cy="153563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782246-46AC-7DDD-1474-0A7D0803E60C}"/>
              </a:ext>
            </a:extLst>
          </p:cNvPr>
          <p:cNvSpPr/>
          <p:nvPr/>
        </p:nvSpPr>
        <p:spPr>
          <a:xfrm>
            <a:off x="3809999" y="2096790"/>
            <a:ext cx="486294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/>
                <a:ea typeface="Calibri"/>
                <a:cs typeface="Times New Roman"/>
              </a:rPr>
              <a:t>1.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Chuẩn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bị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nói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nghe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22F1A3-0DC7-2A70-1530-022281765914}"/>
              </a:ext>
            </a:extLst>
          </p:cNvPr>
          <p:cNvSpPr/>
          <p:nvPr/>
        </p:nvSpPr>
        <p:spPr>
          <a:xfrm>
            <a:off x="3581401" y="2896910"/>
            <a:ext cx="535478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2.Thực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hành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nói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nghe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. 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DD092A-867D-3DD9-E992-ED9AC874895A}"/>
              </a:ext>
            </a:extLst>
          </p:cNvPr>
          <p:cNvSpPr/>
          <p:nvPr/>
        </p:nvSpPr>
        <p:spPr>
          <a:xfrm>
            <a:off x="3823854" y="3639141"/>
            <a:ext cx="5112327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3.Trao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đổi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thảo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luận</a:t>
            </a:r>
            <a:r>
              <a:rPr lang="en-US" sz="2400" dirty="0">
                <a:ea typeface="Calibri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30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99518B-6E73-C131-8656-2DB59E8EB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0"/>
            <a:ext cx="9154274" cy="5270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60E6B7-C148-8EC0-D25D-6BBE9731084F}"/>
              </a:ext>
            </a:extLst>
          </p:cNvPr>
          <p:cNvSpPr txBox="1"/>
          <p:nvPr/>
        </p:nvSpPr>
        <p:spPr>
          <a:xfrm>
            <a:off x="2090363" y="5738117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ĐƯA CÂU HỎI </a:t>
            </a:r>
          </a:p>
        </p:txBody>
      </p:sp>
    </p:spTree>
    <p:extLst>
      <p:ext uri="{BB962C8B-B14F-4D97-AF65-F5344CB8AC3E}">
        <p14:creationId xmlns:p14="http://schemas.microsoft.com/office/powerpoint/2010/main" val="242903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5486400" cy="4901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Phiếu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đánh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nói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704793"/>
              </p:ext>
            </p:extLst>
          </p:nvPr>
        </p:nvGraphicFramePr>
        <p:xfrm>
          <a:off x="304800" y="762001"/>
          <a:ext cx="8610601" cy="5791199"/>
        </p:xfrm>
        <a:graphic>
          <a:graphicData uri="http://schemas.openxmlformats.org/drawingml/2006/table">
            <a:tbl>
              <a:tblPr firstRow="1" firstCol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790">
                <a:tc rowSpan="7"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Vấn</a:t>
                      </a:r>
                      <a:r>
                        <a:rPr lang="en-US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đề</a:t>
                      </a:r>
                      <a:r>
                        <a:rPr lang="en-US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nghiên</a:t>
                      </a:r>
                      <a:r>
                        <a:rPr lang="en-US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cứu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qủa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nghiên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cứu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trình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bày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Đánh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giá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mức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độ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54">
                <a:tc vMerge="1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Kết</a:t>
                      </a:r>
                      <a:r>
                        <a:rPr lang="en-US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quả</a:t>
                      </a:r>
                      <a:r>
                        <a:rPr lang="en-US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nghiên</a:t>
                      </a:r>
                      <a:r>
                        <a:rPr lang="en-US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cứu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Chọn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vấn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đề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gây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hứng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thú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Đạt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Chưa</a:t>
                      </a:r>
                      <a:r>
                        <a:rPr lang="en-US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đạt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921">
                <a:tc vMerge="1"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Vận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thao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cơ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bản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ý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tưởng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thập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phân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tích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dữ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liệu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rút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kết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luận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...)</a:t>
                      </a:r>
                    </a:p>
                  </a:txBody>
                  <a:tcPr marL="44276" marR="442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Đảm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bảo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sự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phù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hợp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giữa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kết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quả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đạt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mục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nghiên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cứu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bày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Duy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trì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phong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thái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tự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tin,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chủ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động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7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Sử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hiệu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quả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phương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tiện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hỗ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trợ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9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Điều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trình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bày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cho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phù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hợp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với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sự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chú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ý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của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người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nghe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đã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quan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tâm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thích</a:t>
                      </a:r>
                      <a:r>
                        <a:rPr lang="en-US" sz="20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đáng</a:t>
                      </a:r>
                      <a:endParaRPr lang="en-US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0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16ED-0E2C-0A1F-551B-8F47743C7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Lưu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Tài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28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4. SỨC SỐNG CỦA SỬ THI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9. NÓI VÀ NGHE: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 BÀY BÁO CÁO KẾT QUẢ NGHIÊN CỨU VỀ MỘT VẤN ĐỀ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4800" y="1752600"/>
            <a:ext cx="2590800" cy="1136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7872" y="2888672"/>
            <a:ext cx="2673928" cy="13023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32508" y="4191000"/>
            <a:ext cx="2639292" cy="1330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1966693"/>
            <a:ext cx="5105400" cy="40011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2286000" y="2644774"/>
            <a:ext cx="1752600" cy="1967346"/>
          </a:xfrm>
          <a:prstGeom prst="curved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08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69A5-C982-0DAB-7879-041E61951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vi-VN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nhóm thảo luận và soạn thảo 2-3 câu văn (giống như lời bình trong phóng sự) trên Pallet thể hiện rõ góc nhìn được phân công.</a:t>
            </a:r>
            <a:br>
              <a:rPr lang="vi-VN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buôn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51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F139-43F2-B719-5FF6-724480F5A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anh_Niên_Ê_đê_Thiết_Kế_Nhà_Dài">
            <a:hlinkClick r:id="" action="ppaction://media"/>
            <a:extLst>
              <a:ext uri="{FF2B5EF4-FFF2-40B4-BE49-F238E27FC236}">
                <a16:creationId xmlns:a16="http://schemas.microsoft.com/office/drawing/2014/main" id="{B2C7F77C-4723-1DF0-02C2-5BE65155218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759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2AEB-C6C8-2A6B-782F-38B576985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A9AECB-9964-4937-FE6F-4F6BFD63CE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02113D-DE3C-AB89-9743-E1292DD62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68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2C266-4223-1B0E-1A36-7BB850929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0460EC-DD23-8914-73F0-791D1156D2C6}"/>
              </a:ext>
            </a:extLst>
          </p:cNvPr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4. SỨC SỐNG CỦA SỬ THI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9. NÓI VÀ NGHE: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 BÀY BÁO CÁO KẾT QUẢ NGHIÊN CỨU VỀ MỘT VẤN ĐỀ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105A26EA-1CF3-28F9-AB16-E741FA779498}"/>
              </a:ext>
            </a:extLst>
          </p:cNvPr>
          <p:cNvSpPr/>
          <p:nvPr/>
        </p:nvSpPr>
        <p:spPr>
          <a:xfrm>
            <a:off x="304800" y="1752600"/>
            <a:ext cx="2590800" cy="1136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107C1E05-EB7D-A639-6B19-FFC775E6C312}"/>
              </a:ext>
            </a:extLst>
          </p:cNvPr>
          <p:cNvSpPr/>
          <p:nvPr/>
        </p:nvSpPr>
        <p:spPr>
          <a:xfrm>
            <a:off x="297872" y="2888672"/>
            <a:ext cx="2673928" cy="13023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684F7A2-2105-FF03-A639-72C74A5EC758}"/>
              </a:ext>
            </a:extLst>
          </p:cNvPr>
          <p:cNvSpPr/>
          <p:nvPr/>
        </p:nvSpPr>
        <p:spPr>
          <a:xfrm>
            <a:off x="297872" y="5497612"/>
            <a:ext cx="2667000" cy="13603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977A388-3EDB-F76E-9E30-D3FD460B0367}"/>
              </a:ext>
            </a:extLst>
          </p:cNvPr>
          <p:cNvSpPr/>
          <p:nvPr/>
        </p:nvSpPr>
        <p:spPr>
          <a:xfrm>
            <a:off x="332508" y="4191000"/>
            <a:ext cx="2639292" cy="1330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708668-84E2-8BA1-B8E6-D9DE82982344}"/>
              </a:ext>
            </a:extLst>
          </p:cNvPr>
          <p:cNvSpPr/>
          <p:nvPr/>
        </p:nvSpPr>
        <p:spPr>
          <a:xfrm>
            <a:off x="4038600" y="3854205"/>
            <a:ext cx="4953000" cy="175432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Bảo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Các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Bảo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3416C2-74EA-97A8-8940-D352DE870575}"/>
              </a:ext>
            </a:extLst>
          </p:cNvPr>
          <p:cNvSpPr/>
          <p:nvPr/>
        </p:nvSpPr>
        <p:spPr>
          <a:xfrm>
            <a:off x="3886200" y="1966693"/>
            <a:ext cx="5105400" cy="40011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3AAD89B8-1772-5FED-8721-5972374B1542}"/>
              </a:ext>
            </a:extLst>
          </p:cNvPr>
          <p:cNvCxnSpPr/>
          <p:nvPr/>
        </p:nvCxnSpPr>
        <p:spPr>
          <a:xfrm flipV="1">
            <a:off x="2286000" y="2644774"/>
            <a:ext cx="1752600" cy="1967346"/>
          </a:xfrm>
          <a:prstGeom prst="curved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38DF5EE-7DF0-A1E2-FEF8-D9C1D10FB6D4}"/>
              </a:ext>
            </a:extLst>
          </p:cNvPr>
          <p:cNvCxnSpPr/>
          <p:nvPr/>
        </p:nvCxnSpPr>
        <p:spPr>
          <a:xfrm flipV="1">
            <a:off x="2590800" y="5857830"/>
            <a:ext cx="1447800" cy="747901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2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CEF03-D7C4-B50E-4B5C-F228613A50D6}"/>
              </a:ext>
            </a:extLst>
          </p:cNvPr>
          <p:cNvSpPr txBox="1"/>
          <p:nvPr/>
        </p:nvSpPr>
        <p:spPr>
          <a:xfrm>
            <a:off x="1066800" y="990600"/>
            <a:ext cx="7467600" cy="3855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 Khi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Thu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Câu 2 Khi trình bày ">
            <a:hlinkClick r:id="" action="ppaction://media"/>
            <a:extLst>
              <a:ext uri="{FF2B5EF4-FFF2-40B4-BE49-F238E27FC236}">
                <a16:creationId xmlns:a16="http://schemas.microsoft.com/office/drawing/2014/main" id="{EC6A33E8-6663-E847-89E8-293D11A8A9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58502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0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8839199" cy="906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CẢM ƠN THẦY CÔ VÀ CÁC EM ĐÃ THAM DỰ!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CHÚC THẦY CÔ VÀ CÁC EM  MẠNH KHỎE, THÀNH CÔNG !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426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98D13F-66E5-5FE4-C21C-94AB89B8793C}"/>
              </a:ext>
            </a:extLst>
          </p:cNvPr>
          <p:cNvSpPr txBox="1"/>
          <p:nvPr/>
        </p:nvSpPr>
        <p:spPr>
          <a:xfrm>
            <a:off x="1219200" y="838200"/>
            <a:ext cx="6705600" cy="4431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3.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Câu 3 Phần trọng tâm">
            <a:hlinkClick r:id="" action="ppaction://media"/>
            <a:extLst>
              <a:ext uri="{FF2B5EF4-FFF2-40B4-BE49-F238E27FC236}">
                <a16:creationId xmlns:a16="http://schemas.microsoft.com/office/drawing/2014/main" id="{D900D596-C76A-0848-C125-16A5ADFC3C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5715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3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CCA73C-2BCC-93D8-48F8-7A0DCA6B0600}"/>
              </a:ext>
            </a:extLst>
          </p:cNvPr>
          <p:cNvSpPr txBox="1"/>
          <p:nvPr/>
        </p:nvSpPr>
        <p:spPr>
          <a:xfrm>
            <a:off x="1295400" y="762000"/>
            <a:ext cx="7315200" cy="499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4. Ở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Câu 4 Ở phần kết bài">
            <a:hlinkClick r:id="" action="ppaction://media"/>
            <a:extLst>
              <a:ext uri="{FF2B5EF4-FFF2-40B4-BE49-F238E27FC236}">
                <a16:creationId xmlns:a16="http://schemas.microsoft.com/office/drawing/2014/main" id="{5E49A6C9-F955-FDFE-9D27-F6DB1995D9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8600" y="5943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âu 5 Bài nói phải đ">
            <a:hlinkClick r:id="" action="ppaction://media"/>
            <a:extLst>
              <a:ext uri="{FF2B5EF4-FFF2-40B4-BE49-F238E27FC236}">
                <a16:creationId xmlns:a16="http://schemas.microsoft.com/office/drawing/2014/main" id="{F440AFA9-77B1-962F-F924-B9CCEA944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5943600"/>
            <a:ext cx="406400" cy="40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75CC60-194B-06FB-1871-75CD0A7B2860}"/>
              </a:ext>
            </a:extLst>
          </p:cNvPr>
          <p:cNvSpPr txBox="1"/>
          <p:nvPr/>
        </p:nvSpPr>
        <p:spPr>
          <a:xfrm>
            <a:off x="1600200" y="990600"/>
            <a:ext cx="6400800" cy="4392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5.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logic.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Dài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phức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tạp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3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4. SỨC SỐNG CỦA SỬ THI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9. NÓI VÀ NGHE: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 BÀY BÁO CÁO KẾT QUẢ NGHIÊN CỨU VỀ MỘT VẤN ĐỀ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4800" y="1752600"/>
            <a:ext cx="2895600" cy="1136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7872" y="2888671"/>
            <a:ext cx="2978728" cy="153563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9999" y="2096790"/>
            <a:ext cx="486294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/>
                <a:ea typeface="Calibri"/>
                <a:cs typeface="Times New Roman"/>
              </a:rPr>
              <a:t>1.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Chuẩn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bị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nói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nghe</a:t>
            </a:r>
            <a:endParaRPr lang="en-US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18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CB71322-1FA7-B0C5-CF31-7E52CFA6F833}"/>
              </a:ext>
            </a:extLst>
          </p:cNvPr>
          <p:cNvSpPr/>
          <p:nvPr/>
        </p:nvSpPr>
        <p:spPr>
          <a:xfrm>
            <a:off x="2057400" y="1219200"/>
            <a:ext cx="5715000" cy="3886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208054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C83E5-91B0-B1FC-1149-D1978461C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6356AD-36D4-BD54-7CDA-9879FD7FEA65}"/>
              </a:ext>
            </a:extLst>
          </p:cNvPr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4. SỨC SỐNG CỦA SỬ THI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9. NÓI VÀ NGHE: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 BÀY BÁO CÁO KẾT QUẢ NGHIÊN CỨU VỀ MỘT VẤN ĐỀ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61C5CDDB-BE52-B352-717A-835F3B12B89D}"/>
              </a:ext>
            </a:extLst>
          </p:cNvPr>
          <p:cNvSpPr/>
          <p:nvPr/>
        </p:nvSpPr>
        <p:spPr>
          <a:xfrm>
            <a:off x="304800" y="1752600"/>
            <a:ext cx="2895600" cy="1136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138117D-5B0D-3A12-4C9C-1CD6276CBB9F}"/>
              </a:ext>
            </a:extLst>
          </p:cNvPr>
          <p:cNvSpPr/>
          <p:nvPr/>
        </p:nvSpPr>
        <p:spPr>
          <a:xfrm>
            <a:off x="297872" y="2888671"/>
            <a:ext cx="2978728" cy="153563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F1938D-BC22-5AA2-B012-EA8170DA6F6A}"/>
              </a:ext>
            </a:extLst>
          </p:cNvPr>
          <p:cNvSpPr/>
          <p:nvPr/>
        </p:nvSpPr>
        <p:spPr>
          <a:xfrm>
            <a:off x="3809999" y="2096790"/>
            <a:ext cx="486294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/>
                <a:ea typeface="Calibri"/>
                <a:cs typeface="Times New Roman"/>
              </a:rPr>
              <a:t>1.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Chuẩn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bị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nói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nghe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D67C2-366F-A69C-E63C-2FB6B6AEB5D9}"/>
              </a:ext>
            </a:extLst>
          </p:cNvPr>
          <p:cNvSpPr/>
          <p:nvPr/>
        </p:nvSpPr>
        <p:spPr>
          <a:xfrm>
            <a:off x="3581401" y="2896910"/>
            <a:ext cx="535478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2.Thực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hành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nói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nghe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. 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6B60FDC-B99E-497B-E07C-9A9CD4A73F4C}"/>
              </a:ext>
            </a:extLst>
          </p:cNvPr>
          <p:cNvSpPr/>
          <p:nvPr/>
        </p:nvSpPr>
        <p:spPr>
          <a:xfrm>
            <a:off x="3429000" y="4038600"/>
            <a:ext cx="5029200" cy="2667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566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0DA6FB3-BA70-D3B9-5C6F-4E5016D6697A}"/>
              </a:ext>
            </a:extLst>
          </p:cNvPr>
          <p:cNvSpPr/>
          <p:nvPr/>
        </p:nvSpPr>
        <p:spPr>
          <a:xfrm>
            <a:off x="77912" y="571500"/>
            <a:ext cx="22860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NGƯỜI NÓI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D7A26C-F03C-DAEC-7317-627FCCC080B7}"/>
              </a:ext>
            </a:extLst>
          </p:cNvPr>
          <p:cNvCxnSpPr>
            <a:stCxn id="4" idx="7"/>
          </p:cNvCxnSpPr>
          <p:nvPr/>
        </p:nvCxnSpPr>
        <p:spPr>
          <a:xfrm flipV="1">
            <a:off x="2029135" y="342900"/>
            <a:ext cx="1096777" cy="451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12A07D-8CA0-B1BD-D82C-4E3DB5EC0BA1}"/>
              </a:ext>
            </a:extLst>
          </p:cNvPr>
          <p:cNvSpPr/>
          <p:nvPr/>
        </p:nvSpPr>
        <p:spPr>
          <a:xfrm>
            <a:off x="3351090" y="29110"/>
            <a:ext cx="548811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ĐẦU: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nghiên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578BC8-C1F2-56BC-BCBC-C60FC4C4C44F}"/>
              </a:ext>
            </a:extLst>
          </p:cNvPr>
          <p:cNvCxnSpPr>
            <a:stCxn id="4" idx="6"/>
          </p:cNvCxnSpPr>
          <p:nvPr/>
        </p:nvCxnSpPr>
        <p:spPr>
          <a:xfrm>
            <a:off x="2363912" y="13335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459857-6C20-804B-0CDD-C40CFA8BE471}"/>
              </a:ext>
            </a:extLst>
          </p:cNvPr>
          <p:cNvSpPr/>
          <p:nvPr/>
        </p:nvSpPr>
        <p:spPr>
          <a:xfrm>
            <a:off x="3351090" y="1110315"/>
            <a:ext cx="51054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 KHAI: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chi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slide 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B39CBC-B2A5-BC24-1F74-88D2C30199CA}"/>
              </a:ext>
            </a:extLst>
          </p:cNvPr>
          <p:cNvCxnSpPr>
            <a:stCxn id="4" idx="5"/>
          </p:cNvCxnSpPr>
          <p:nvPr/>
        </p:nvCxnSpPr>
        <p:spPr>
          <a:xfrm>
            <a:off x="2029135" y="1872315"/>
            <a:ext cx="868177" cy="604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D78CD3-ABD3-3BD9-1AA6-522D30F77B19}"/>
              </a:ext>
            </a:extLst>
          </p:cNvPr>
          <p:cNvSpPr/>
          <p:nvPr/>
        </p:nvSpPr>
        <p:spPr>
          <a:xfrm>
            <a:off x="3125912" y="2286000"/>
            <a:ext cx="53340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 LUẬN: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2934ED-49DE-290E-7DC7-3816C5251AFE}"/>
              </a:ext>
            </a:extLst>
          </p:cNvPr>
          <p:cNvSpPr/>
          <p:nvPr/>
        </p:nvSpPr>
        <p:spPr>
          <a:xfrm>
            <a:off x="152400" y="4065143"/>
            <a:ext cx="21336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NGƯỜI NGHE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F8920C-C779-E275-D78D-B70FD9F0A4BB}"/>
              </a:ext>
            </a:extLst>
          </p:cNvPr>
          <p:cNvCxnSpPr>
            <a:stCxn id="14" idx="7"/>
          </p:cNvCxnSpPr>
          <p:nvPr/>
        </p:nvCxnSpPr>
        <p:spPr>
          <a:xfrm flipV="1">
            <a:off x="1973542" y="3924300"/>
            <a:ext cx="845858" cy="364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F1290EA-0FBC-0617-9993-F7B1BCA1DAF3}"/>
              </a:ext>
            </a:extLst>
          </p:cNvPr>
          <p:cNvSpPr/>
          <p:nvPr/>
        </p:nvSpPr>
        <p:spPr>
          <a:xfrm>
            <a:off x="3003478" y="3510062"/>
            <a:ext cx="5988121" cy="838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 NHẬN: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Lắng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chép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9ECB96-CC38-0B7D-2D1C-21C24B0DAB9D}"/>
              </a:ext>
            </a:extLst>
          </p:cNvPr>
          <p:cNvCxnSpPr>
            <a:stCxn id="14" idx="6"/>
          </p:cNvCxnSpPr>
          <p:nvPr/>
        </p:nvCxnSpPr>
        <p:spPr>
          <a:xfrm>
            <a:off x="2286000" y="4827143"/>
            <a:ext cx="684088" cy="163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E64CED9-FC49-4646-9856-33DF865DEBF7}"/>
              </a:ext>
            </a:extLst>
          </p:cNvPr>
          <p:cNvSpPr/>
          <p:nvPr/>
        </p:nvSpPr>
        <p:spPr>
          <a:xfrm>
            <a:off x="3148172" y="4639944"/>
            <a:ext cx="5691027" cy="838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HỖ TRỢ: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2C8F26-AC7E-2582-79B3-718B34FC4212}"/>
              </a:ext>
            </a:extLst>
          </p:cNvPr>
          <p:cNvCxnSpPr>
            <a:stCxn id="14" idx="5"/>
          </p:cNvCxnSpPr>
          <p:nvPr/>
        </p:nvCxnSpPr>
        <p:spPr>
          <a:xfrm>
            <a:off x="1973542" y="5365958"/>
            <a:ext cx="845858" cy="615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3BD73BC-7A63-8908-888D-9DC10821A749}"/>
              </a:ext>
            </a:extLst>
          </p:cNvPr>
          <p:cNvSpPr/>
          <p:nvPr/>
        </p:nvSpPr>
        <p:spPr>
          <a:xfrm>
            <a:off x="3148172" y="5867400"/>
            <a:ext cx="5713288" cy="723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 HỒI: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Sẵn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</a:p>
        </p:txBody>
      </p:sp>
    </p:spTree>
    <p:extLst>
      <p:ext uri="{BB962C8B-B14F-4D97-AF65-F5344CB8AC3E}">
        <p14:creationId xmlns:p14="http://schemas.microsoft.com/office/powerpoint/2010/main" val="24862922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1152</Words>
  <Application>Microsoft Office PowerPoint</Application>
  <PresentationFormat>On-screen Show (4:3)</PresentationFormat>
  <Paragraphs>97</Paragraphs>
  <Slides>20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 </vt:lpstr>
      <vt:lpstr>PowerPoint Presentation</vt:lpstr>
      <vt:lpstr>PowerPoint Presentation</vt:lpstr>
      <vt:lpstr>PowerPoint Presentation</vt:lpstr>
      <vt:lpstr>* Lưu ý khi viết bài báo cáo nghiên cứu về một vấn đề  Xây dựng đề cương nghiên cứu có các phần sau: + Đặt vấn đề: Nêu rõ đề tài và vấn đề nghiên cứu + Giải quyết vấn đề: Trình bày các kết quả nghiên cứu chính thông qua hệ thống luận điểm, có các dữ liệu, bằng chứng. + Kết luận: Khẳng định kết quả nghiên cứu và ý nghĩa của vấn đề nghiên cứu, gợi mở những hướng tiếp cận mới + Tài liệu tham khảo: Ghi rõ tác giả, thời gian công bố, tên tài liệu, nơi công bố. </vt:lpstr>
      <vt:lpstr>PowerPoint Presentation</vt:lpstr>
      <vt:lpstr>Mỗi nhóm thảo luận và soạn thảo 2-3 câu văn (giống như lời bình trong phóng sự) trên Pallet thể hiện rõ góc nhìn được phân công. + Góc nhìn truyền thống  + Góc nhìn hiện đại  + Góc nhìn gia đình, cảm xúc + Góc nhìn cộng đồng, buôn làng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4. SỨC SỐNG CỦA SỬ THI TIẾT 9. NÓI VÀ NGHE</dc:title>
  <dc:creator>HB</dc:creator>
  <cp:lastModifiedBy>Thu Hiền</cp:lastModifiedBy>
  <cp:revision>29</cp:revision>
  <dcterms:created xsi:type="dcterms:W3CDTF">2022-08-02T10:12:35Z</dcterms:created>
  <dcterms:modified xsi:type="dcterms:W3CDTF">2025-11-17T09:24:59Z</dcterms:modified>
</cp:coreProperties>
</file>