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8"/>
  </p:notesMasterIdLst>
  <p:sldIdLst>
    <p:sldId id="283" r:id="rId2"/>
    <p:sldId id="261" r:id="rId3"/>
    <p:sldId id="272" r:id="rId4"/>
    <p:sldId id="256" r:id="rId5"/>
    <p:sldId id="277" r:id="rId6"/>
    <p:sldId id="259" r:id="rId7"/>
    <p:sldId id="262" r:id="rId8"/>
    <p:sldId id="265" r:id="rId9"/>
    <p:sldId id="258" r:id="rId10"/>
    <p:sldId id="268" r:id="rId11"/>
    <p:sldId id="260" r:id="rId12"/>
    <p:sldId id="257" r:id="rId13"/>
    <p:sldId id="263" r:id="rId14"/>
    <p:sldId id="264" r:id="rId15"/>
    <p:sldId id="287" r:id="rId16"/>
    <p:sldId id="270" r:id="rId17"/>
    <p:sldId id="288" r:id="rId18"/>
    <p:sldId id="286" r:id="rId19"/>
    <p:sldId id="266" r:id="rId20"/>
    <p:sldId id="267" r:id="rId21"/>
    <p:sldId id="285" r:id="rId22"/>
    <p:sldId id="274" r:id="rId23"/>
    <p:sldId id="271" r:id="rId24"/>
    <p:sldId id="273" r:id="rId25"/>
    <p:sldId id="276" r:id="rId26"/>
    <p:sldId id="269" r:id="rId27"/>
    <p:sldId id="275" r:id="rId28"/>
    <p:sldId id="279" r:id="rId29"/>
    <p:sldId id="291" r:id="rId30"/>
    <p:sldId id="284" r:id="rId31"/>
    <p:sldId id="293" r:id="rId32"/>
    <p:sldId id="278" r:id="rId33"/>
    <p:sldId id="295" r:id="rId34"/>
    <p:sldId id="296" r:id="rId35"/>
    <p:sldId id="294" r:id="rId36"/>
    <p:sldId id="297" r:id="rId37"/>
    <p:sldId id="282" r:id="rId38"/>
    <p:sldId id="292" r:id="rId39"/>
    <p:sldId id="290" r:id="rId40"/>
    <p:sldId id="299" r:id="rId41"/>
    <p:sldId id="298" r:id="rId42"/>
    <p:sldId id="300" r:id="rId43"/>
    <p:sldId id="301" r:id="rId44"/>
    <p:sldId id="302" r:id="rId45"/>
    <p:sldId id="280" r:id="rId46"/>
    <p:sldId id="281" r:id="rId47"/>
  </p:sldIdLst>
  <p:sldSz cx="18288000" cy="10287000"/>
  <p:notesSz cx="6858000" cy="9144000"/>
  <p:embeddedFontLst>
    <p:embeddedFont>
      <p:font typeface="Calibri" panose="020F0502020204030204" pitchFamily="34" charset="0"/>
      <p:regular r:id="rId49"/>
      <p:bold r:id="rId50"/>
      <p:italic r:id="rId51"/>
      <p:boldItalic r:id="rId52"/>
    </p:embeddedFont>
    <p:embeddedFont>
      <p:font typeface="Cambria Math" panose="02040503050406030204" pitchFamily="18" charset="0"/>
      <p:regular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A65"/>
    <a:srgbClr val="E46D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94622" autoAdjust="0"/>
  </p:normalViewPr>
  <p:slideViewPr>
    <p:cSldViewPr>
      <p:cViewPr varScale="1">
        <p:scale>
          <a:sx n="44" d="100"/>
          <a:sy n="44" d="100"/>
        </p:scale>
        <p:origin x="36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191291-DC61-46E6-A06C-9A8C828EA4AB}" type="datetimeFigureOut">
              <a:rPr lang="en-US" smtClean="0"/>
              <a:t>8/29/2022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EC545C-186C-4445-9833-7E8D73AA0B1B}" type="slidenum">
              <a:rPr lang="en-US" smtClean="0"/>
              <a:t>‹#›</a:t>
            </a:fld>
            <a:endParaRPr lang="en-US"/>
          </a:p>
        </p:txBody>
      </p:sp>
    </p:spTree>
    <p:extLst>
      <p:ext uri="{BB962C8B-B14F-4D97-AF65-F5344CB8AC3E}">
        <p14:creationId xmlns:p14="http://schemas.microsoft.com/office/powerpoint/2010/main" val="3033445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EC545C-186C-4445-9833-7E8D73AA0B1B}" type="slidenum">
              <a:rPr lang="en-US" smtClean="0"/>
              <a:t>24</a:t>
            </a:fld>
            <a:endParaRPr lang="en-US"/>
          </a:p>
        </p:txBody>
      </p:sp>
    </p:spTree>
    <p:extLst>
      <p:ext uri="{BB962C8B-B14F-4D97-AF65-F5344CB8AC3E}">
        <p14:creationId xmlns:p14="http://schemas.microsoft.com/office/powerpoint/2010/main" val="507435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8/29/2022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87.svg"/><Relationship Id="rId3" Type="http://schemas.openxmlformats.org/officeDocument/2006/relationships/image" Target="../media/image81.svg"/><Relationship Id="rId7" Type="http://schemas.openxmlformats.org/officeDocument/2006/relationships/image" Target="../media/image83.svg"/><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99.svg"/><Relationship Id="rId5" Type="http://schemas.openxmlformats.org/officeDocument/2006/relationships/image" Target="../media/image2.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97.svg"/></Relationships>
</file>

<file path=ppt/slides/_rels/slide10.xml.rels><?xml version="1.0" encoding="UTF-8" standalone="yes"?>
<Relationships xmlns="http://schemas.openxmlformats.org/package/2006/relationships"><Relationship Id="rId13" Type="http://schemas.openxmlformats.org/officeDocument/2006/relationships/image" Target="../media/image52.jpg"/><Relationship Id="rId18" Type="http://schemas.openxmlformats.org/officeDocument/2006/relationships/image" Target="../media/image59.png"/><Relationship Id="rId3" Type="http://schemas.openxmlformats.org/officeDocument/2006/relationships/image" Target="../media/image36.svg"/><Relationship Id="rId12" Type="http://schemas.openxmlformats.org/officeDocument/2006/relationships/image" Target="../media/image54.png"/><Relationship Id="rId17" Type="http://schemas.openxmlformats.org/officeDocument/2006/relationships/image" Target="../media/image58.png"/><Relationship Id="rId2" Type="http://schemas.openxmlformats.org/officeDocument/2006/relationships/image" Target="../media/image28.png"/><Relationship Id="rId16" Type="http://schemas.openxmlformats.org/officeDocument/2006/relationships/image" Target="../media/image57.png"/><Relationship Id="rId1" Type="http://schemas.openxmlformats.org/officeDocument/2006/relationships/slideLayout" Target="../slideLayouts/slideLayout7.xml"/><Relationship Id="rId11" Type="http://schemas.openxmlformats.org/officeDocument/2006/relationships/image" Target="../media/image104.svg"/><Relationship Id="rId15" Type="http://schemas.openxmlformats.org/officeDocument/2006/relationships/image" Target="../media/image106.svg"/><Relationship Id="rId10" Type="http://schemas.openxmlformats.org/officeDocument/2006/relationships/image" Target="../media/image51.png"/><Relationship Id="rId4" Type="http://schemas.openxmlformats.org/officeDocument/2006/relationships/image" Target="../media/image46.png"/><Relationship Id="rId9" Type="http://schemas.openxmlformats.org/officeDocument/2006/relationships/image" Target="../media/image40.svg"/><Relationship Id="rId14" Type="http://schemas.openxmlformats.org/officeDocument/2006/relationships/image" Target="../media/image53.png"/></Relationships>
</file>

<file path=ppt/slides/_rels/slide11.xml.rels><?xml version="1.0" encoding="UTF-8" standalone="yes"?>
<Relationships xmlns="http://schemas.openxmlformats.org/package/2006/relationships"><Relationship Id="rId13" Type="http://schemas.openxmlformats.org/officeDocument/2006/relationships/image" Target="../media/image62.svg"/><Relationship Id="rId18" Type="http://schemas.openxmlformats.org/officeDocument/2006/relationships/image" Target="../media/image62.png"/><Relationship Id="rId12" Type="http://schemas.openxmlformats.org/officeDocument/2006/relationships/image" Target="../media/image3.png"/><Relationship Id="rId17" Type="http://schemas.openxmlformats.org/officeDocument/2006/relationships/image" Target="../media/image16.svg"/><Relationship Id="rId2" Type="http://schemas.openxmlformats.org/officeDocument/2006/relationships/image" Target="../media/image28.png"/><Relationship Id="rId16"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60.svg"/><Relationship Id="rId5" Type="http://schemas.openxmlformats.org/officeDocument/2006/relationships/image" Target="../media/image36.svg"/><Relationship Id="rId15" Type="http://schemas.openxmlformats.org/officeDocument/2006/relationships/image" Target="../media/image12.svg"/><Relationship Id="rId1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18" Type="http://schemas.openxmlformats.org/officeDocument/2006/relationships/image" Target="../media/image61.png"/><Relationship Id="rId13" Type="http://schemas.openxmlformats.org/officeDocument/2006/relationships/image" Target="../media/image26.svg"/><Relationship Id="rId3" Type="http://schemas.openxmlformats.org/officeDocument/2006/relationships/image" Target="../media/image16.svg"/><Relationship Id="rId21" Type="http://schemas.openxmlformats.org/officeDocument/2006/relationships/image" Target="../media/image18.png"/><Relationship Id="rId7" Type="http://schemas.openxmlformats.org/officeDocument/2006/relationships/image" Target="../media/image20.svg"/><Relationship Id="rId17" Type="http://schemas.openxmlformats.org/officeDocument/2006/relationships/image" Target="../media/image30.svg"/><Relationship Id="rId2" Type="http://schemas.openxmlformats.org/officeDocument/2006/relationships/image" Target="../media/image13.png"/><Relationship Id="rId16" Type="http://schemas.openxmlformats.org/officeDocument/2006/relationships/image" Target="../media/image16.png"/><Relationship Id="rId20"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24.svg"/><Relationship Id="rId5" Type="http://schemas.openxmlformats.org/officeDocument/2006/relationships/image" Target="../media/image18.svg"/><Relationship Id="rId15" Type="http://schemas.openxmlformats.org/officeDocument/2006/relationships/image" Target="../media/image28.svg"/><Relationship Id="rId10" Type="http://schemas.openxmlformats.org/officeDocument/2006/relationships/image" Target="../media/image60.png"/><Relationship Id="rId19" Type="http://schemas.openxmlformats.org/officeDocument/2006/relationships/image" Target="../media/image32.svg"/><Relationship Id="rId4" Type="http://schemas.openxmlformats.org/officeDocument/2006/relationships/image" Target="../media/image14.png"/><Relationship Id="rId9" Type="http://schemas.openxmlformats.org/officeDocument/2006/relationships/image" Target="../media/image22.svg"/><Relationship Id="rId22" Type="http://schemas.openxmlformats.org/officeDocument/2006/relationships/image" Target="../media/image65.png"/></Relationships>
</file>

<file path=ppt/slides/_rels/slide13.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0.png"/><Relationship Id="rId3" Type="http://schemas.openxmlformats.org/officeDocument/2006/relationships/image" Target="../media/image36.svg"/><Relationship Id="rId7" Type="http://schemas.openxmlformats.org/officeDocument/2006/relationships/image" Target="../media/image75.svg"/><Relationship Id="rId12" Type="http://schemas.openxmlformats.org/officeDocument/2006/relationships/image" Target="../media/image6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14.svg"/><Relationship Id="rId5" Type="http://schemas.openxmlformats.org/officeDocument/2006/relationships/image" Target="../media/image73.svg"/><Relationship Id="rId10" Type="http://schemas.openxmlformats.org/officeDocument/2006/relationships/image" Target="../media/image24.png"/><Relationship Id="rId4" Type="http://schemas.openxmlformats.org/officeDocument/2006/relationships/image" Target="../media/image63.png"/><Relationship Id="rId9" Type="http://schemas.openxmlformats.org/officeDocument/2006/relationships/image" Target="../media/image77.svg"/></Relationships>
</file>

<file path=ppt/slides/_rels/slide14.xml.rels><?xml version="1.0" encoding="UTF-8" standalone="yes"?>
<Relationships xmlns="http://schemas.openxmlformats.org/package/2006/relationships"><Relationship Id="rId13" Type="http://schemas.openxmlformats.org/officeDocument/2006/relationships/image" Target="../media/image68.jpg"/><Relationship Id="rId3" Type="http://schemas.openxmlformats.org/officeDocument/2006/relationships/image" Target="../media/image81.svg"/><Relationship Id="rId12" Type="http://schemas.openxmlformats.org/officeDocument/2006/relationships/image" Target="../media/image72.png"/><Relationship Id="rId2" Type="http://schemas.openxmlformats.org/officeDocument/2006/relationships/image" Target="../media/image67.png"/><Relationship Id="rId29" Type="http://schemas.openxmlformats.org/officeDocument/2006/relationships/image" Target="../media/image72.jpg"/><Relationship Id="rId1" Type="http://schemas.openxmlformats.org/officeDocument/2006/relationships/slideLayout" Target="../slideLayouts/slideLayout7.xml"/><Relationship Id="rId11" Type="http://schemas.openxmlformats.org/officeDocument/2006/relationships/image" Target="../media/image40.svg"/><Relationship Id="rId28" Type="http://schemas.openxmlformats.org/officeDocument/2006/relationships/image" Target="../media/image75.png"/><Relationship Id="rId4" Type="http://schemas.openxmlformats.org/officeDocument/2006/relationships/image" Target="../media/image46.png"/><Relationship Id="rId14" Type="http://schemas.openxmlformats.org/officeDocument/2006/relationships/image" Target="../media/image71.png"/><Relationship Id="rId27" Type="http://schemas.openxmlformats.org/officeDocument/2006/relationships/image" Target="../media/image26.svg"/></Relationships>
</file>

<file path=ppt/slides/_rels/slide15.xml.rels><?xml version="1.0" encoding="UTF-8" standalone="yes"?>
<Relationships xmlns="http://schemas.openxmlformats.org/package/2006/relationships"><Relationship Id="rId13" Type="http://schemas.openxmlformats.org/officeDocument/2006/relationships/image" Target="../media/image68.jpg"/><Relationship Id="rId3" Type="http://schemas.openxmlformats.org/officeDocument/2006/relationships/image" Target="../media/image81.svg"/><Relationship Id="rId12" Type="http://schemas.openxmlformats.org/officeDocument/2006/relationships/image" Target="../media/image72.png"/><Relationship Id="rId2" Type="http://schemas.openxmlformats.org/officeDocument/2006/relationships/image" Target="../media/image67.png"/><Relationship Id="rId29" Type="http://schemas.openxmlformats.org/officeDocument/2006/relationships/image" Target="../media/image72.jpg"/><Relationship Id="rId1" Type="http://schemas.openxmlformats.org/officeDocument/2006/relationships/slideLayout" Target="../slideLayouts/slideLayout7.xml"/><Relationship Id="rId11" Type="http://schemas.openxmlformats.org/officeDocument/2006/relationships/image" Target="../media/image40.svg"/><Relationship Id="rId28" Type="http://schemas.openxmlformats.org/officeDocument/2006/relationships/image" Target="../media/image77.png"/><Relationship Id="rId4" Type="http://schemas.openxmlformats.org/officeDocument/2006/relationships/image" Target="../media/image46.png"/><Relationship Id="rId14" Type="http://schemas.openxmlformats.org/officeDocument/2006/relationships/image" Target="../media/image71.png"/><Relationship Id="rId27" Type="http://schemas.openxmlformats.org/officeDocument/2006/relationships/image" Target="../media/image26.svg"/></Relationships>
</file>

<file path=ppt/slides/_rels/slide16.xml.rels><?xml version="1.0" encoding="UTF-8" standalone="yes"?>
<Relationships xmlns="http://schemas.openxmlformats.org/package/2006/relationships"><Relationship Id="rId8" Type="http://schemas.openxmlformats.org/officeDocument/2006/relationships/image" Target="../media/image74.png"/><Relationship Id="rId21" Type="http://schemas.openxmlformats.org/officeDocument/2006/relationships/image" Target="../media/image198.svg"/><Relationship Id="rId7" Type="http://schemas.openxmlformats.org/officeDocument/2006/relationships/image" Target="../media/image182.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36.svg"/><Relationship Id="rId10" Type="http://schemas.openxmlformats.org/officeDocument/2006/relationships/image" Target="../media/image76.png"/><Relationship Id="rId9" Type="http://schemas.openxmlformats.org/officeDocument/2006/relationships/image" Target="../media/image184.svg"/><Relationship Id="rId22" Type="http://schemas.openxmlformats.org/officeDocument/2006/relationships/image" Target="../media/image78.png"/></Relationships>
</file>

<file path=ppt/slides/_rels/slide17.xml.rels><?xml version="1.0" encoding="UTF-8" standalone="yes"?>
<Relationships xmlns="http://schemas.openxmlformats.org/package/2006/relationships"><Relationship Id="rId13" Type="http://schemas.openxmlformats.org/officeDocument/2006/relationships/image" Target="../media/image190.svg"/><Relationship Id="rId3" Type="http://schemas.openxmlformats.org/officeDocument/2006/relationships/image" Target="../media/image180.svg"/><Relationship Id="rId34" Type="http://schemas.openxmlformats.org/officeDocument/2006/relationships/image" Target="../media/image41.png"/><Relationship Id="rId33" Type="http://schemas.openxmlformats.org/officeDocument/2006/relationships/image" Target="../media/image202.svg"/><Relationship Id="rId7" Type="http://schemas.openxmlformats.org/officeDocument/2006/relationships/image" Target="../media/image91.sv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182.svg"/><Relationship Id="rId4" Type="http://schemas.openxmlformats.org/officeDocument/2006/relationships/image" Target="../media/image73.png"/><Relationship Id="rId14" Type="http://schemas.openxmlformats.org/officeDocument/2006/relationships/image" Target="../media/image81.png"/></Relationships>
</file>

<file path=ppt/slides/_rels/slide18.xml.rels><?xml version="1.0" encoding="UTF-8" standalone="yes"?>
<Relationships xmlns="http://schemas.openxmlformats.org/package/2006/relationships"><Relationship Id="rId13" Type="http://schemas.openxmlformats.org/officeDocument/2006/relationships/image" Target="../media/image4.svg"/><Relationship Id="rId3" Type="http://schemas.openxmlformats.org/officeDocument/2006/relationships/image" Target="../media/image34.svg"/><Relationship Id="rId21" Type="http://schemas.openxmlformats.org/officeDocument/2006/relationships/image" Target="../media/image87.png"/><Relationship Id="rId7" Type="http://schemas.openxmlformats.org/officeDocument/2006/relationships/image" Target="../media/image6.svg"/><Relationship Id="rId2" Type="http://schemas.openxmlformats.org/officeDocument/2006/relationships/image" Target="../media/image45.png"/><Relationship Id="rId20" Type="http://schemas.openxmlformats.org/officeDocument/2006/relationships/image" Target="../media/image83.png"/><Relationship Id="rId1" Type="http://schemas.openxmlformats.org/officeDocument/2006/relationships/slideLayout" Target="../slideLayouts/slideLayout7.xml"/><Relationship Id="rId24" Type="http://schemas.openxmlformats.org/officeDocument/2006/relationships/image" Target="../media/image85.png"/><Relationship Id="rId23" Type="http://schemas.openxmlformats.org/officeDocument/2006/relationships/image" Target="../media/image84.png"/><Relationship Id="rId15" Type="http://schemas.openxmlformats.org/officeDocument/2006/relationships/image" Target="../media/image14.svg"/><Relationship Id="rId10" Type="http://schemas.openxmlformats.org/officeDocument/2006/relationships/image" Target="../media/image20.png"/><Relationship Id="rId19" Type="http://schemas.openxmlformats.org/officeDocument/2006/relationships/image" Target="../media/image48.svg"/><Relationship Id="rId4" Type="http://schemas.openxmlformats.org/officeDocument/2006/relationships/image" Target="../media/image46.png"/><Relationship Id="rId9" Type="http://schemas.openxmlformats.org/officeDocument/2006/relationships/image" Target="../media/image40.svg"/><Relationship Id="rId14" Type="http://schemas.openxmlformats.org/officeDocument/2006/relationships/image" Target="../media/image82.png"/><Relationship Id="rId22" Type="http://schemas.openxmlformats.org/officeDocument/2006/relationships/image" Target="../media/image88.png"/></Relationships>
</file>

<file path=ppt/slides/_rels/slide19.xml.rels><?xml version="1.0" encoding="UTF-8" standalone="yes"?>
<Relationships xmlns="http://schemas.openxmlformats.org/package/2006/relationships"><Relationship Id="rId13" Type="http://schemas.openxmlformats.org/officeDocument/2006/relationships/image" Target="../media/image93.png"/><Relationship Id="rId12" Type="http://schemas.openxmlformats.org/officeDocument/2006/relationships/image" Target="../media/image92.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91.png"/><Relationship Id="rId5" Type="http://schemas.openxmlformats.org/officeDocument/2006/relationships/image" Target="../media/image18.svg"/><Relationship Id="rId10" Type="http://schemas.openxmlformats.org/officeDocument/2006/relationships/image" Target="../media/image35.png"/><Relationship Id="rId9" Type="http://schemas.openxmlformats.org/officeDocument/2006/relationships/image" Target="../media/image20.svg"/><Relationship Id="rId14" Type="http://schemas.openxmlformats.org/officeDocument/2006/relationships/image" Target="../media/image94.png"/></Relationships>
</file>

<file path=ppt/slides/_rels/slide2.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8.svg"/><Relationship Id="rId7" Type="http://schemas.openxmlformats.org/officeDocument/2006/relationships/image" Target="../media/image20.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64.svg"/><Relationship Id="rId23" Type="http://schemas.openxmlformats.org/officeDocument/2006/relationships/image" Target="../media/image22.sv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13" Type="http://schemas.openxmlformats.org/officeDocument/2006/relationships/image" Target="../media/image96.png"/><Relationship Id="rId18" Type="http://schemas.openxmlformats.org/officeDocument/2006/relationships/image" Target="../media/image90.png"/><Relationship Id="rId3" Type="http://schemas.openxmlformats.org/officeDocument/2006/relationships/image" Target="../media/image36.svg"/><Relationship Id="rId12" Type="http://schemas.openxmlformats.org/officeDocument/2006/relationships/image" Target="../media/image100.svg"/><Relationship Id="rId17" Type="http://schemas.openxmlformats.org/officeDocument/2006/relationships/image" Target="../media/image16.svg"/><Relationship Id="rId2" Type="http://schemas.openxmlformats.org/officeDocument/2006/relationships/image" Target="../media/image28.png"/><Relationship Id="rId20" Type="http://schemas.openxmlformats.org/officeDocument/2006/relationships/image" Target="../media/image100.png"/><Relationship Id="rId1" Type="http://schemas.openxmlformats.org/officeDocument/2006/relationships/slideLayout" Target="../slideLayouts/slideLayout7.xml"/><Relationship Id="rId11" Type="http://schemas.openxmlformats.org/officeDocument/2006/relationships/image" Target="../media/image86.png"/><Relationship Id="rId10" Type="http://schemas.openxmlformats.org/officeDocument/2006/relationships/image" Target="../media/image12.svg"/><Relationship Id="rId19" Type="http://schemas.openxmlformats.org/officeDocument/2006/relationships/image" Target="../media/image99.png"/><Relationship Id="rId4" Type="http://schemas.openxmlformats.org/officeDocument/2006/relationships/image" Target="../media/image23.png"/><Relationship Id="rId14" Type="http://schemas.openxmlformats.org/officeDocument/2006/relationships/image" Target="../media/image89.png"/></Relationships>
</file>

<file path=ppt/slides/_rels/slide21.xml.rels><?xml version="1.0" encoding="UTF-8" standalone="yes"?>
<Relationships xmlns="http://schemas.openxmlformats.org/package/2006/relationships"><Relationship Id="rId8" Type="http://schemas.openxmlformats.org/officeDocument/2006/relationships/image" Target="../media/image26.png"/><Relationship Id="rId18" Type="http://schemas.openxmlformats.org/officeDocument/2006/relationships/image" Target="../media/image102.png"/><Relationship Id="rId3" Type="http://schemas.openxmlformats.org/officeDocument/2006/relationships/image" Target="../media/image2.svg"/><Relationship Id="rId7" Type="http://schemas.openxmlformats.org/officeDocument/2006/relationships/image" Target="../media/image6.svg"/><Relationship Id="rId17" Type="http://schemas.openxmlformats.org/officeDocument/2006/relationships/image" Target="../media/image101.png"/><Relationship Id="rId2" Type="http://schemas.openxmlformats.org/officeDocument/2006/relationships/image" Target="../media/image2.png"/><Relationship Id="rId16" Type="http://schemas.openxmlformats.org/officeDocument/2006/relationships/image" Target="../media/image15.sv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14.svg"/><Relationship Id="rId21" Type="http://schemas.openxmlformats.org/officeDocument/2006/relationships/image" Target="../media/image91.jpg"/><Relationship Id="rId2" Type="http://schemas.openxmlformats.org/officeDocument/2006/relationships/image" Target="../media/image28.png"/><Relationship Id="rId20"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6.svg"/><Relationship Id="rId23" Type="http://schemas.openxmlformats.org/officeDocument/2006/relationships/image" Target="../media/image42.svg"/><Relationship Id="rId19" Type="http://schemas.openxmlformats.org/officeDocument/2006/relationships/image" Target="../media/image40.svg"/><Relationship Id="rId4" Type="http://schemas.openxmlformats.org/officeDocument/2006/relationships/image" Target="../media/image51.png"/><Relationship Id="rId22" Type="http://schemas.openxmlformats.org/officeDocument/2006/relationships/image" Target="../media/image24.png"/></Relationships>
</file>

<file path=ppt/slides/_rels/slide23.xml.rels><?xml version="1.0" encoding="UTF-8" standalone="yes"?>
<Relationships xmlns="http://schemas.openxmlformats.org/package/2006/relationships"><Relationship Id="rId13" Type="http://schemas.openxmlformats.org/officeDocument/2006/relationships/image" Target="../media/image107.png"/><Relationship Id="rId18" Type="http://schemas.openxmlformats.org/officeDocument/2006/relationships/image" Target="../media/image98.png"/><Relationship Id="rId3" Type="http://schemas.openxmlformats.org/officeDocument/2006/relationships/image" Target="NULL"/><Relationship Id="rId12" Type="http://schemas.openxmlformats.org/officeDocument/2006/relationships/image" Target="../media/image106.png"/><Relationship Id="rId17" Type="http://schemas.openxmlformats.org/officeDocument/2006/relationships/image" Target="../media/image31.svg"/><Relationship Id="rId25" Type="http://schemas.openxmlformats.org/officeDocument/2006/relationships/image" Target="../media/image4.svg"/><Relationship Id="rId2" Type="http://schemas.openxmlformats.org/officeDocument/2006/relationships/image" Target="../media/image21.png"/><Relationship Id="rId16" Type="http://schemas.openxmlformats.org/officeDocument/2006/relationships/image" Target="../media/image97.png"/><Relationship Id="rId20"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95.png"/><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media/image18.svg"/><Relationship Id="rId19" Type="http://schemas.openxmlformats.org/officeDocument/2006/relationships/image" Target="../media/image192.svg"/><Relationship Id="rId4" Type="http://schemas.openxmlformats.org/officeDocument/2006/relationships/image" Target="../media/image27.png"/><Relationship Id="rId14" Type="http://schemas.openxmlformats.org/officeDocument/2006/relationships/image" Target="../media/image14.png"/></Relationships>
</file>

<file path=ppt/slides/_rels/slide24.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2.svg"/><Relationship Id="rId3" Type="http://schemas.openxmlformats.org/officeDocument/2006/relationships/image" Target="../media/image45.png"/><Relationship Id="rId7" Type="http://schemas.openxmlformats.org/officeDocument/2006/relationships/image" Target="../media/image46.png"/><Relationship Id="rId2" Type="http://schemas.openxmlformats.org/officeDocument/2006/relationships/notesSlide" Target="../notesSlides/notesSlide1.xml"/><Relationship Id="rId29"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24.svg"/><Relationship Id="rId32" Type="http://schemas.openxmlformats.org/officeDocument/2006/relationships/image" Target="../media/image30.png"/><Relationship Id="rId5" Type="http://schemas.openxmlformats.org/officeDocument/2006/relationships/image" Target="../media/image28.png"/><Relationship Id="rId28" Type="http://schemas.openxmlformats.org/officeDocument/2006/relationships/image" Target="../media/image111.png"/><Relationship Id="rId31" Type="http://schemas.openxmlformats.org/officeDocument/2006/relationships/image" Target="../media/image26.svg"/><Relationship Id="rId19"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04.png"/><Relationship Id="rId14" Type="http://schemas.openxmlformats.org/officeDocument/2006/relationships/image" Target="../media/image71.png"/><Relationship Id="rId27" Type="http://schemas.openxmlformats.org/officeDocument/2006/relationships/image" Target="../media/image26.svg"/><Relationship Id="rId30" Type="http://schemas.openxmlformats.org/officeDocument/2006/relationships/image" Target="../media/image18.png"/></Relationships>
</file>

<file path=ppt/slides/_rels/slide2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51.svg"/><Relationship Id="rId7" Type="http://schemas.openxmlformats.org/officeDocument/2006/relationships/image" Target="../media/image55.sv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114.png"/><Relationship Id="rId5" Type="http://schemas.openxmlformats.org/officeDocument/2006/relationships/image" Target="../media/image53.svg"/><Relationship Id="rId10" Type="http://schemas.openxmlformats.org/officeDocument/2006/relationships/image" Target="../media/image106.jpg"/><Relationship Id="rId4" Type="http://schemas.openxmlformats.org/officeDocument/2006/relationships/image" Target="../media/image105.png"/><Relationship Id="rId9" Type="http://schemas.openxmlformats.org/officeDocument/2006/relationships/image" Target="../media/image42.svg"/></Relationships>
</file>

<file path=ppt/slides/_rels/slide26.xml.rels><?xml version="1.0" encoding="UTF-8" standalone="yes"?>
<Relationships xmlns="http://schemas.openxmlformats.org/package/2006/relationships"><Relationship Id="rId18" Type="http://schemas.openxmlformats.org/officeDocument/2006/relationships/image" Target="../media/image16.png"/><Relationship Id="rId3" Type="http://schemas.openxmlformats.org/officeDocument/2006/relationships/image" Target="../media/image18.svg"/><Relationship Id="rId7" Type="http://schemas.openxmlformats.org/officeDocument/2006/relationships/image" Target="../media/image24.svg"/><Relationship Id="rId17" Type="http://schemas.openxmlformats.org/officeDocument/2006/relationships/image" Target="../media/image117.png"/><Relationship Id="rId2" Type="http://schemas.openxmlformats.org/officeDocument/2006/relationships/image" Target="../media/image14.png"/><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20.svg"/><Relationship Id="rId15" Type="http://schemas.openxmlformats.org/officeDocument/2006/relationships/image" Target="../media/image114.svg"/><Relationship Id="rId10" Type="http://schemas.openxmlformats.org/officeDocument/2006/relationships/image" Target="../media/image109.png"/><Relationship Id="rId19" Type="http://schemas.openxmlformats.org/officeDocument/2006/relationships/image" Target="../media/image30.svg"/><Relationship Id="rId4" Type="http://schemas.openxmlformats.org/officeDocument/2006/relationships/image" Target="../media/image9.png"/><Relationship Id="rId9" Type="http://schemas.openxmlformats.org/officeDocument/2006/relationships/image" Target="../media/image108.svg"/></Relationships>
</file>

<file path=ppt/slides/_rels/slide27.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110.png"/><Relationship Id="rId3" Type="http://schemas.openxmlformats.org/officeDocument/2006/relationships/image" Target="../media/image6.svg"/><Relationship Id="rId12" Type="http://schemas.openxmlformats.org/officeDocument/2006/relationships/image" Target="../media/image42.svg"/><Relationship Id="rId17" Type="http://schemas.openxmlformats.org/officeDocument/2006/relationships/image" Target="../media/image37.svg"/><Relationship Id="rId2" Type="http://schemas.openxmlformats.org/officeDocument/2006/relationships/image" Target="../media/image14.png"/><Relationship Id="rId1" Type="http://schemas.openxmlformats.org/officeDocument/2006/relationships/slideLayout" Target="../slideLayouts/slideLayout7.xml"/><Relationship Id="rId11" Type="http://schemas.openxmlformats.org/officeDocument/2006/relationships/image" Target="../media/image24.png"/><Relationship Id="rId10" Type="http://schemas.openxmlformats.org/officeDocument/2006/relationships/image" Target="../media/image118.png"/><Relationship Id="rId4" Type="http://schemas.openxmlformats.org/officeDocument/2006/relationships/image" Target="../media/image9.png"/><Relationship Id="rId9" Type="http://schemas.openxmlformats.org/officeDocument/2006/relationships/image" Target="../media/image35.png"/></Relationships>
</file>

<file path=ppt/slides/_rels/slide28.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41.svg"/><Relationship Id="rId21" Type="http://schemas.openxmlformats.org/officeDocument/2006/relationships/image" Target="../media/image198.svg"/><Relationship Id="rId7" Type="http://schemas.openxmlformats.org/officeDocument/2006/relationships/image" Target="../media/image45.svg"/><Relationship Id="rId2" Type="http://schemas.openxmlformats.org/officeDocument/2006/relationships/image" Target="../media/image112.png"/><Relationship Id="rId1" Type="http://schemas.openxmlformats.org/officeDocument/2006/relationships/slideLayout" Target="../slideLayouts/slideLayout7.xml"/><Relationship Id="rId24" Type="http://schemas.microsoft.com/office/2007/relationships/hdphoto" Target="../media/hdphoto3.wdp"/><Relationship Id="rId5" Type="http://schemas.openxmlformats.org/officeDocument/2006/relationships/image" Target="../media/image43.svg"/><Relationship Id="rId23" Type="http://schemas.openxmlformats.org/officeDocument/2006/relationships/image" Target="../media/image115.png"/><Relationship Id="rId4" Type="http://schemas.openxmlformats.org/officeDocument/2006/relationships/image" Target="../media/image113.png"/><Relationship Id="rId9" Type="http://schemas.openxmlformats.org/officeDocument/2006/relationships/image" Target="../media/image76.png"/><Relationship Id="rId22" Type="http://schemas.openxmlformats.org/officeDocument/2006/relationships/image" Target="../media/image122.png"/></Relationships>
</file>

<file path=ppt/slides/_rels/slide29.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19.png"/><Relationship Id="rId3" Type="http://schemas.openxmlformats.org/officeDocument/2006/relationships/image" Target="../media/image41.svg"/><Relationship Id="rId7" Type="http://schemas.openxmlformats.org/officeDocument/2006/relationships/image" Target="../media/image45.svg"/><Relationship Id="rId12" Type="http://schemas.openxmlformats.org/officeDocument/2006/relationships/image" Target="../media/image116.png"/><Relationship Id="rId2" Type="http://schemas.openxmlformats.org/officeDocument/2006/relationships/image" Target="../media/image112.png"/><Relationship Id="rId1" Type="http://schemas.openxmlformats.org/officeDocument/2006/relationships/slideLayout" Target="../slideLayouts/slideLayout7.xml"/><Relationship Id="rId11" Type="http://schemas.openxmlformats.org/officeDocument/2006/relationships/image" Target="../media/image125.png"/><Relationship Id="rId5" Type="http://schemas.openxmlformats.org/officeDocument/2006/relationships/image" Target="../media/image43.svg"/><Relationship Id="rId10" Type="http://schemas.openxmlformats.org/officeDocument/2006/relationships/image" Target="../media/image124.png"/><Relationship Id="rId4" Type="http://schemas.openxmlformats.org/officeDocument/2006/relationships/image" Target="../media/image113.png"/><Relationship Id="rId9" Type="http://schemas.openxmlformats.org/officeDocument/2006/relationships/image" Target="../media/image115.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4.svg"/><Relationship Id="rId7" Type="http://schemas.openxmlformats.org/officeDocument/2006/relationships/image" Target="../media/image6.svg"/><Relationship Id="rId12"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26.svg"/><Relationship Id="rId10" Type="http://schemas.openxmlformats.org/officeDocument/2006/relationships/image" Target="../media/image16.png"/><Relationship Id="rId9" Type="http://schemas.openxmlformats.org/officeDocument/2006/relationships/image" Target="../media/image8.svg"/><Relationship Id="rId14" Type="http://schemas.openxmlformats.org/officeDocument/2006/relationships/image" Target="../media/image18.png"/></Relationships>
</file>

<file path=ppt/slides/_rels/slide3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NULL"/><Relationship Id="rId18" Type="http://schemas.openxmlformats.org/officeDocument/2006/relationships/image" Target="../media/image121.png"/><Relationship Id="rId21" Type="http://schemas.openxmlformats.org/officeDocument/2006/relationships/image" Target="../media/image122.jpg"/><Relationship Id="rId7" Type="http://schemas.openxmlformats.org/officeDocument/2006/relationships/image" Target="NULL"/><Relationship Id="rId17" Type="http://schemas.openxmlformats.org/officeDocument/2006/relationships/image" Target="NULL"/><Relationship Id="rId2" Type="http://schemas.openxmlformats.org/officeDocument/2006/relationships/image" Target="../media/image66.png"/><Relationship Id="rId16" Type="http://schemas.openxmlformats.org/officeDocument/2006/relationships/image" Target="../media/image23.png"/><Relationship Id="rId20" Type="http://schemas.openxmlformats.org/officeDocument/2006/relationships/image" Target="../media/image95.png"/><Relationship Id="rId1" Type="http://schemas.openxmlformats.org/officeDocument/2006/relationships/slideLayout" Target="../slideLayouts/slideLayout7.xml"/><Relationship Id="rId11" Type="http://schemas.openxmlformats.org/officeDocument/2006/relationships/image" Target="NULL"/><Relationship Id="rId15" Type="http://schemas.openxmlformats.org/officeDocument/2006/relationships/image" Target="NULL"/><Relationship Id="rId10" Type="http://schemas.openxmlformats.org/officeDocument/2006/relationships/image" Target="../media/image120.png"/><Relationship Id="rId19" Type="http://schemas.openxmlformats.org/officeDocument/2006/relationships/image" Target="NULL"/><Relationship Id="rId9" Type="http://schemas.openxmlformats.org/officeDocument/2006/relationships/image" Target="NULL"/><Relationship Id="rId14" Type="http://schemas.openxmlformats.org/officeDocument/2006/relationships/image" Target="../media/image60.png"/></Relationships>
</file>

<file path=ppt/slides/_rels/slide31.xml.rels><?xml version="1.0" encoding="UTF-8" standalone="yes"?>
<Relationships xmlns="http://schemas.openxmlformats.org/package/2006/relationships"><Relationship Id="rId13" Type="http://schemas.openxmlformats.org/officeDocument/2006/relationships/image" Target="../media/image90.png"/><Relationship Id="rId3" Type="http://schemas.openxmlformats.org/officeDocument/2006/relationships/image" Target="../media/image36.svg"/><Relationship Id="rId12" Type="http://schemas.openxmlformats.org/officeDocument/2006/relationships/image" Target="../media/image100.svg"/><Relationship Id="rId2" Type="http://schemas.openxmlformats.org/officeDocument/2006/relationships/image" Target="../media/image28.png"/><Relationship Id="rId16" Type="http://schemas.openxmlformats.org/officeDocument/2006/relationships/image" Target="../media/image123.jpg"/><Relationship Id="rId1" Type="http://schemas.openxmlformats.org/officeDocument/2006/relationships/slideLayout" Target="../slideLayouts/slideLayout7.xml"/><Relationship Id="rId11" Type="http://schemas.openxmlformats.org/officeDocument/2006/relationships/image" Target="../media/image86.png"/><Relationship Id="rId15" Type="http://schemas.openxmlformats.org/officeDocument/2006/relationships/image" Target="../media/image132.png"/><Relationship Id="rId10" Type="http://schemas.openxmlformats.org/officeDocument/2006/relationships/image" Target="../media/image12.svg"/><Relationship Id="rId4" Type="http://schemas.openxmlformats.org/officeDocument/2006/relationships/image" Target="../media/image23.png"/><Relationship Id="rId14" Type="http://schemas.openxmlformats.org/officeDocument/2006/relationships/image" Target="../media/image131.png"/></Relationships>
</file>

<file path=ppt/slides/_rels/slide32.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33.svg"/><Relationship Id="rId7" Type="http://schemas.openxmlformats.org/officeDocument/2006/relationships/image" Target="../media/image27.svg"/><Relationship Id="rId2" Type="http://schemas.openxmlformats.org/officeDocument/2006/relationships/image" Target="../media/image126.png"/><Relationship Id="rId16" Type="http://schemas.openxmlformats.org/officeDocument/2006/relationships/image" Target="../media/image139.png"/><Relationship Id="rId1" Type="http://schemas.openxmlformats.org/officeDocument/2006/relationships/slideLayout" Target="../slideLayouts/slideLayout7.xml"/><Relationship Id="rId15" Type="http://schemas.openxmlformats.org/officeDocument/2006/relationships/image" Target="../media/image138.png"/><Relationship Id="rId10" Type="http://schemas.openxmlformats.org/officeDocument/2006/relationships/image" Target="../media/image128.png"/><Relationship Id="rId9" Type="http://schemas.openxmlformats.org/officeDocument/2006/relationships/image" Target="../media/image29.svg"/><Relationship Id="rId14" Type="http://schemas.openxmlformats.org/officeDocument/2006/relationships/image" Target="../media/image137.png"/></Relationships>
</file>

<file path=ppt/slides/_rels/slide33.xml.rels><?xml version="1.0" encoding="UTF-8" standalone="yes"?>
<Relationships xmlns="http://schemas.openxmlformats.org/package/2006/relationships"><Relationship Id="rId13" Type="http://schemas.openxmlformats.org/officeDocument/2006/relationships/image" Target="NULL"/><Relationship Id="rId18" Type="http://schemas.openxmlformats.org/officeDocument/2006/relationships/image" Target="../media/image121.png"/><Relationship Id="rId21" Type="http://schemas.openxmlformats.org/officeDocument/2006/relationships/image" Target="../media/image140.png"/><Relationship Id="rId17" Type="http://schemas.openxmlformats.org/officeDocument/2006/relationships/image" Target="NULL"/><Relationship Id="rId25" Type="http://schemas.openxmlformats.org/officeDocument/2006/relationships/image" Target="../media/image24.png"/><Relationship Id="rId2" Type="http://schemas.openxmlformats.org/officeDocument/2006/relationships/image" Target="../media/image120.png"/><Relationship Id="rId20" Type="http://schemas.openxmlformats.org/officeDocument/2006/relationships/image" Target="../media/image95.png"/><Relationship Id="rId1" Type="http://schemas.openxmlformats.org/officeDocument/2006/relationships/slideLayout" Target="../slideLayouts/slideLayout7.xml"/><Relationship Id="rId11" Type="http://schemas.openxmlformats.org/officeDocument/2006/relationships/image" Target="NULL"/><Relationship Id="rId24" Type="http://schemas.openxmlformats.org/officeDocument/2006/relationships/image" Target="../media/image143.png"/><Relationship Id="rId23" Type="http://schemas.openxmlformats.org/officeDocument/2006/relationships/image" Target="../media/image129.jpg"/><Relationship Id="rId19" Type="http://schemas.openxmlformats.org/officeDocument/2006/relationships/image" Target="NULL"/><Relationship Id="rId14" Type="http://schemas.openxmlformats.org/officeDocument/2006/relationships/image" Target="../media/image23.png"/><Relationship Id="rId22" Type="http://schemas.openxmlformats.org/officeDocument/2006/relationships/image" Target="../media/image141.png"/><Relationship Id="rId9" Type="http://schemas.openxmlformats.org/officeDocument/2006/relationships/image" Target="NULL"/></Relationships>
</file>

<file path=ppt/slides/_rels/slide34.xml.rels><?xml version="1.0" encoding="UTF-8" standalone="yes"?>
<Relationships xmlns="http://schemas.openxmlformats.org/package/2006/relationships"><Relationship Id="rId13" Type="http://schemas.openxmlformats.org/officeDocument/2006/relationships/image" Target="../media/image112.svg"/><Relationship Id="rId18" Type="http://schemas.openxmlformats.org/officeDocument/2006/relationships/image" Target="../media/image133.png"/><Relationship Id="rId3" Type="http://schemas.openxmlformats.org/officeDocument/2006/relationships/image" Target="../media/image18.svg"/><Relationship Id="rId17" Type="http://schemas.openxmlformats.org/officeDocument/2006/relationships/image" Target="../media/image146.png"/><Relationship Id="rId2" Type="http://schemas.openxmlformats.org/officeDocument/2006/relationships/image" Target="../media/image14.png"/><Relationship Id="rId16" Type="http://schemas.openxmlformats.org/officeDocument/2006/relationships/image" Target="../media/image145.png"/><Relationship Id="rId20" Type="http://schemas.openxmlformats.org/officeDocument/2006/relationships/image" Target="../media/image55.svg"/><Relationship Id="rId1" Type="http://schemas.openxmlformats.org/officeDocument/2006/relationships/slideLayout" Target="../slideLayouts/slideLayout7.xml"/><Relationship Id="rId6" Type="http://schemas.openxmlformats.org/officeDocument/2006/relationships/image" Target="../media/image130.png"/><Relationship Id="rId5" Type="http://schemas.openxmlformats.org/officeDocument/2006/relationships/image" Target="../media/image20.svg"/><Relationship Id="rId15" Type="http://schemas.openxmlformats.org/officeDocument/2006/relationships/image" Target="../media/image114.svg"/><Relationship Id="rId4" Type="http://schemas.openxmlformats.org/officeDocument/2006/relationships/image" Target="../media/image9.png"/><Relationship Id="rId14" Type="http://schemas.openxmlformats.org/officeDocument/2006/relationships/image" Target="../media/image109.png"/></Relationships>
</file>

<file path=ppt/slides/_rels/slide35.xml.rels><?xml version="1.0" encoding="UTF-8" standalone="yes"?>
<Relationships xmlns="http://schemas.openxmlformats.org/package/2006/relationships"><Relationship Id="rId18" Type="http://schemas.openxmlformats.org/officeDocument/2006/relationships/image" Target="../media/image149.png"/><Relationship Id="rId21" Type="http://schemas.openxmlformats.org/officeDocument/2006/relationships/image" Target="../media/image151.png"/><Relationship Id="rId17" Type="http://schemas.openxmlformats.org/officeDocument/2006/relationships/image" Target="../media/image37.svg"/><Relationship Id="rId2" Type="http://schemas.openxmlformats.org/officeDocument/2006/relationships/image" Target="../media/image134.png"/><Relationship Id="rId20" Type="http://schemas.microsoft.com/office/2007/relationships/hdphoto" Target="../media/hdphoto4.wdp"/><Relationship Id="rId1" Type="http://schemas.openxmlformats.org/officeDocument/2006/relationships/slideLayout" Target="../slideLayouts/slideLayout7.xml"/><Relationship Id="rId6" Type="http://schemas.openxmlformats.org/officeDocument/2006/relationships/image" Target="../media/image127.png"/><Relationship Id="rId5" Type="http://schemas.openxmlformats.org/officeDocument/2006/relationships/image" Target="../media/image25.svg"/><Relationship Id="rId10" Type="http://schemas.openxmlformats.org/officeDocument/2006/relationships/image" Target="../media/image110.png"/><Relationship Id="rId19" Type="http://schemas.openxmlformats.org/officeDocument/2006/relationships/image" Target="../media/image135.png"/><Relationship Id="rId9" Type="http://schemas.openxmlformats.org/officeDocument/2006/relationships/image" Target="../media/image29.svg"/><Relationship Id="rId22" Type="http://schemas.openxmlformats.org/officeDocument/2006/relationships/image" Target="../media/image136.jpg"/></Relationships>
</file>

<file path=ppt/slides/_rels/slide36.xml.rels><?xml version="1.0" encoding="UTF-8" standalone="yes"?>
<Relationships xmlns="http://schemas.openxmlformats.org/package/2006/relationships"><Relationship Id="rId8" Type="http://schemas.openxmlformats.org/officeDocument/2006/relationships/image" Target="../media/image104.png"/><Relationship Id="rId26" Type="http://schemas.openxmlformats.org/officeDocument/2006/relationships/image" Target="../media/image91.svg"/><Relationship Id="rId3" Type="http://schemas.openxmlformats.org/officeDocument/2006/relationships/image" Target="../media/image41.svg"/><Relationship Id="rId21" Type="http://schemas.openxmlformats.org/officeDocument/2006/relationships/image" Target="../media/image198.svg"/><Relationship Id="rId7" Type="http://schemas.openxmlformats.org/officeDocument/2006/relationships/image" Target="../media/image45.svg"/><Relationship Id="rId25" Type="http://schemas.openxmlformats.org/officeDocument/2006/relationships/image" Target="../media/image142.png"/><Relationship Id="rId2" Type="http://schemas.openxmlformats.org/officeDocument/2006/relationships/image" Target="../media/image112.png"/><Relationship Id="rId1" Type="http://schemas.openxmlformats.org/officeDocument/2006/relationships/slideLayout" Target="../slideLayouts/slideLayout7.xml"/><Relationship Id="rId24" Type="http://schemas.openxmlformats.org/officeDocument/2006/relationships/image" Target="../media/image63.png"/><Relationship Id="rId11" Type="http://schemas.openxmlformats.org/officeDocument/2006/relationships/image" Target="NULL"/><Relationship Id="rId5" Type="http://schemas.openxmlformats.org/officeDocument/2006/relationships/image" Target="../media/image43.svg"/><Relationship Id="rId23" Type="http://schemas.openxmlformats.org/officeDocument/2006/relationships/image" Target="../media/image136.jpg"/><Relationship Id="rId19" Type="http://schemas.openxmlformats.org/officeDocument/2006/relationships/image" Target="../media/image89.svg"/><Relationship Id="rId4" Type="http://schemas.openxmlformats.org/officeDocument/2006/relationships/image" Target="../media/image113.png"/><Relationship Id="rId9" Type="http://schemas.openxmlformats.org/officeDocument/2006/relationships/image" Target="../media/image76.png"/><Relationship Id="rId22" Type="http://schemas.openxmlformats.org/officeDocument/2006/relationships/image" Target="../media/image153.png"/><Relationship Id="rId27" Type="http://schemas.openxmlformats.org/officeDocument/2006/relationships/image" Target="../media/image95.png"/></Relationships>
</file>

<file path=ppt/slides/_rels/slide37.xml.rels><?xml version="1.0" encoding="UTF-8" standalone="yes"?>
<Relationships xmlns="http://schemas.openxmlformats.org/package/2006/relationships"><Relationship Id="rId18" Type="http://schemas.openxmlformats.org/officeDocument/2006/relationships/image" Target="../media/image63.png"/><Relationship Id="rId3" Type="http://schemas.openxmlformats.org/officeDocument/2006/relationships/image" Target="../media/image77.svg"/><Relationship Id="rId21" Type="http://schemas.openxmlformats.org/officeDocument/2006/relationships/image" Target="../media/image91.svg"/><Relationship Id="rId12" Type="http://schemas.openxmlformats.org/officeDocument/2006/relationships/image" Target="../media/image6.png"/><Relationship Id="rId17" Type="http://schemas.openxmlformats.org/officeDocument/2006/relationships/image" Target="../media/image87.svg"/><Relationship Id="rId2" Type="http://schemas.openxmlformats.org/officeDocument/2006/relationships/image" Target="../media/image24.png"/><Relationship Id="rId20" Type="http://schemas.openxmlformats.org/officeDocument/2006/relationships/image" Target="../media/image144.png"/><Relationship Id="rId1" Type="http://schemas.openxmlformats.org/officeDocument/2006/relationships/slideLayout" Target="../slideLayouts/slideLayout7.xml"/><Relationship Id="rId11" Type="http://schemas.openxmlformats.org/officeDocument/2006/relationships/image" Target="../media/image2.svg"/><Relationship Id="rId10" Type="http://schemas.openxmlformats.org/officeDocument/2006/relationships/image" Target="../media/image2.png"/><Relationship Id="rId19" Type="http://schemas.openxmlformats.org/officeDocument/2006/relationships/image" Target="../media/image89.svg"/><Relationship Id="rId4" Type="http://schemas.openxmlformats.org/officeDocument/2006/relationships/image" Target="../media/image3.png"/><Relationship Id="rId9" Type="http://schemas.openxmlformats.org/officeDocument/2006/relationships/image" Target="../media/image83.svg"/><Relationship Id="rId22" Type="http://schemas.openxmlformats.org/officeDocument/2006/relationships/image" Target="../media/image145.jpg"/></Relationships>
</file>

<file path=ppt/slides/_rels/slide38.xml.rels><?xml version="1.0" encoding="UTF-8" standalone="yes"?>
<Relationships xmlns="http://schemas.openxmlformats.org/package/2006/relationships"><Relationship Id="rId13" Type="http://schemas.openxmlformats.org/officeDocument/2006/relationships/image" Target="NULL"/><Relationship Id="rId18" Type="http://schemas.openxmlformats.org/officeDocument/2006/relationships/image" Target="../media/image148.png"/><Relationship Id="rId21" Type="http://schemas.openxmlformats.org/officeDocument/2006/relationships/image" Target="../media/image149.jpg"/><Relationship Id="rId17" Type="http://schemas.openxmlformats.org/officeDocument/2006/relationships/image" Target="NULL"/><Relationship Id="rId2" Type="http://schemas.openxmlformats.org/officeDocument/2006/relationships/image" Target="../media/image24.png"/><Relationship Id="rId16" Type="http://schemas.openxmlformats.org/officeDocument/2006/relationships/image" Target="../media/image23.png"/><Relationship Id="rId20" Type="http://schemas.openxmlformats.org/officeDocument/2006/relationships/image" Target="../media/image95.png"/><Relationship Id="rId1" Type="http://schemas.openxmlformats.org/officeDocument/2006/relationships/slideLayout" Target="../slideLayouts/slideLayout7.xml"/><Relationship Id="rId11" Type="http://schemas.openxmlformats.org/officeDocument/2006/relationships/image" Target="NULL"/><Relationship Id="rId15" Type="http://schemas.openxmlformats.org/officeDocument/2006/relationships/image" Target="NULL"/><Relationship Id="rId10" Type="http://schemas.openxmlformats.org/officeDocument/2006/relationships/image" Target="../media/image147.png"/><Relationship Id="rId19" Type="http://schemas.openxmlformats.org/officeDocument/2006/relationships/image" Target="NULL"/><Relationship Id="rId9" Type="http://schemas.openxmlformats.org/officeDocument/2006/relationships/image" Target="NULL"/><Relationship Id="rId14" Type="http://schemas.openxmlformats.org/officeDocument/2006/relationships/image" Target="../media/image60.png"/><Relationship Id="rId22" Type="http://schemas.openxmlformats.org/officeDocument/2006/relationships/image" Target="../media/image160.png"/></Relationships>
</file>

<file path=ppt/slides/_rels/slide39.xml.rels><?xml version="1.0" encoding="UTF-8" standalone="yes"?>
<Relationships xmlns="http://schemas.openxmlformats.org/package/2006/relationships"><Relationship Id="rId13" Type="http://schemas.openxmlformats.org/officeDocument/2006/relationships/image" Target="../media/image112.svg"/><Relationship Id="rId18" Type="http://schemas.openxmlformats.org/officeDocument/2006/relationships/image" Target="../media/image162.png"/><Relationship Id="rId3" Type="http://schemas.openxmlformats.org/officeDocument/2006/relationships/image" Target="../media/image18.svg"/><Relationship Id="rId17" Type="http://schemas.openxmlformats.org/officeDocument/2006/relationships/image" Target="../media/image149.jpg"/><Relationship Id="rId2" Type="http://schemas.openxmlformats.org/officeDocument/2006/relationships/image" Target="../media/image14.png"/><Relationship Id="rId16" Type="http://schemas.openxmlformats.org/officeDocument/2006/relationships/image" Target="../media/image161.png"/><Relationship Id="rId1" Type="http://schemas.openxmlformats.org/officeDocument/2006/relationships/slideLayout" Target="../slideLayouts/slideLayout7.xml"/><Relationship Id="rId6" Type="http://schemas.openxmlformats.org/officeDocument/2006/relationships/image" Target="../media/image130.png"/><Relationship Id="rId5" Type="http://schemas.openxmlformats.org/officeDocument/2006/relationships/image" Target="../media/image20.svg"/><Relationship Id="rId15" Type="http://schemas.openxmlformats.org/officeDocument/2006/relationships/image" Target="../media/image114.svg"/><Relationship Id="rId19" Type="http://schemas.openxmlformats.org/officeDocument/2006/relationships/image" Target="../media/image150.png"/><Relationship Id="rId4" Type="http://schemas.openxmlformats.org/officeDocument/2006/relationships/image" Target="../media/image9.png"/><Relationship Id="rId14" Type="http://schemas.openxmlformats.org/officeDocument/2006/relationships/image" Target="../media/image109.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22.png"/><Relationship Id="rId4" Type="http://schemas.openxmlformats.org/officeDocument/2006/relationships/image" Target="../media/image20.png"/><Relationship Id="rId9" Type="http://schemas.openxmlformats.org/officeDocument/2006/relationships/image" Target="../media/image8.svg"/><Relationship Id="rId14" Type="http://schemas.openxmlformats.org/officeDocument/2006/relationships/image" Target="../media/image24.png"/></Relationships>
</file>

<file path=ppt/slides/_rels/slide40.xml.rels><?xml version="1.0" encoding="UTF-8" standalone="yes"?>
<Relationships xmlns="http://schemas.openxmlformats.org/package/2006/relationships"><Relationship Id="rId8" Type="http://schemas.openxmlformats.org/officeDocument/2006/relationships/image" Target="../media/image166.png"/><Relationship Id="rId13" Type="http://schemas.openxmlformats.org/officeDocument/2006/relationships/image" Target="../media/image3.svg"/><Relationship Id="rId18" Type="http://schemas.openxmlformats.org/officeDocument/2006/relationships/image" Target="../media/image95.png"/><Relationship Id="rId3" Type="http://schemas.microsoft.com/office/2007/relationships/media" Target="../media/media2.mp3"/><Relationship Id="rId7" Type="http://schemas.openxmlformats.org/officeDocument/2006/relationships/image" Target="../media/image165.png"/><Relationship Id="rId12" Type="http://schemas.openxmlformats.org/officeDocument/2006/relationships/image" Target="../media/image154.png"/><Relationship Id="rId17" Type="http://schemas.openxmlformats.org/officeDocument/2006/relationships/image" Target="NULL"/><Relationship Id="rId2" Type="http://schemas.openxmlformats.org/officeDocument/2006/relationships/audio" Target="../media/media1.mp3"/><Relationship Id="rId16" Type="http://schemas.openxmlformats.org/officeDocument/2006/relationships/image" Target="../media/image24.png"/><Relationship Id="rId1" Type="http://schemas.microsoft.com/office/2007/relationships/media" Target="../media/media1.mp3"/><Relationship Id="rId6" Type="http://schemas.openxmlformats.org/officeDocument/2006/relationships/image" Target="../media/image164.png"/><Relationship Id="rId11" Type="http://schemas.openxmlformats.org/officeDocument/2006/relationships/image" Target="../media/image152.png"/><Relationship Id="rId5" Type="http://schemas.openxmlformats.org/officeDocument/2006/relationships/slideLayout" Target="../slideLayouts/slideLayout7.xml"/><Relationship Id="rId15" Type="http://schemas.openxmlformats.org/officeDocument/2006/relationships/image" Target="../media/image5.svg"/><Relationship Id="rId10" Type="http://schemas.openxmlformats.org/officeDocument/2006/relationships/image" Target="../media/image168.png"/><Relationship Id="rId19" Type="http://schemas.openxmlformats.org/officeDocument/2006/relationships/image" Target="NULL"/><Relationship Id="rId4" Type="http://schemas.openxmlformats.org/officeDocument/2006/relationships/audio" Target="../media/media2.mp3"/><Relationship Id="rId9" Type="http://schemas.openxmlformats.org/officeDocument/2006/relationships/image" Target="../media/image167.png"/><Relationship Id="rId14" Type="http://schemas.openxmlformats.org/officeDocument/2006/relationships/image" Target="../media/image155.png"/></Relationships>
</file>

<file path=ppt/slides/_rels/slide41.xml.rels><?xml version="1.0" encoding="UTF-8" standalone="yes"?>
<Relationships xmlns="http://schemas.openxmlformats.org/package/2006/relationships"><Relationship Id="rId8" Type="http://schemas.openxmlformats.org/officeDocument/2006/relationships/image" Target="../media/image3.png"/><Relationship Id="rId26" Type="http://schemas.openxmlformats.org/officeDocument/2006/relationships/image" Target="../media/image152.png"/><Relationship Id="rId3" Type="http://schemas.microsoft.com/office/2007/relationships/media" Target="../media/media2.mp3"/><Relationship Id="rId21" Type="http://schemas.openxmlformats.org/officeDocument/2006/relationships/image" Target="../media/image91.svg"/><Relationship Id="rId7" Type="http://schemas.openxmlformats.org/officeDocument/2006/relationships/image" Target="../media/image77.svg"/><Relationship Id="rId12" Type="http://schemas.openxmlformats.org/officeDocument/2006/relationships/image" Target="../media/image63.png"/><Relationship Id="rId25" Type="http://schemas.openxmlformats.org/officeDocument/2006/relationships/image" Target="../media/image175.png"/><Relationship Id="rId2" Type="http://schemas.openxmlformats.org/officeDocument/2006/relationships/audio" Target="../media/media1.mp3"/><Relationship Id="rId20" Type="http://schemas.openxmlformats.org/officeDocument/2006/relationships/image" Target="../media/image144.png"/><Relationship Id="rId29" Type="http://schemas.openxmlformats.org/officeDocument/2006/relationships/image" Target="../media/image155.png"/><Relationship Id="rId1" Type="http://schemas.microsoft.com/office/2007/relationships/media" Target="../media/media1.mp3"/><Relationship Id="rId6" Type="http://schemas.openxmlformats.org/officeDocument/2006/relationships/image" Target="../media/image24.png"/><Relationship Id="rId11" Type="http://schemas.openxmlformats.org/officeDocument/2006/relationships/image" Target="../media/image2.svg"/><Relationship Id="rId24" Type="http://schemas.openxmlformats.org/officeDocument/2006/relationships/image" Target="../media/image174.png"/><Relationship Id="rId5" Type="http://schemas.openxmlformats.org/officeDocument/2006/relationships/slideLayout" Target="../slideLayouts/slideLayout7.xml"/><Relationship Id="rId23" Type="http://schemas.openxmlformats.org/officeDocument/2006/relationships/image" Target="../media/image173.png"/><Relationship Id="rId28" Type="http://schemas.openxmlformats.org/officeDocument/2006/relationships/image" Target="../media/image3.svg"/><Relationship Id="rId10" Type="http://schemas.openxmlformats.org/officeDocument/2006/relationships/image" Target="../media/image2.png"/><Relationship Id="rId19" Type="http://schemas.openxmlformats.org/officeDocument/2006/relationships/image" Target="../media/image89.svg"/><Relationship Id="rId4" Type="http://schemas.openxmlformats.org/officeDocument/2006/relationships/audio" Target="../media/media2.mp3"/><Relationship Id="rId9" Type="http://schemas.openxmlformats.org/officeDocument/2006/relationships/image" Target="../media/image83.svg"/><Relationship Id="rId22" Type="http://schemas.openxmlformats.org/officeDocument/2006/relationships/image" Target="../media/image172.png"/><Relationship Id="rId27" Type="http://schemas.openxmlformats.org/officeDocument/2006/relationships/image" Target="../media/image154.png"/><Relationship Id="rId30" Type="http://schemas.openxmlformats.org/officeDocument/2006/relationships/image" Target="../media/image5.svg"/></Relationships>
</file>

<file path=ppt/slides/_rels/slide42.xml.rels><?xml version="1.0" encoding="UTF-8" standalone="yes"?>
<Relationships xmlns="http://schemas.openxmlformats.org/package/2006/relationships"><Relationship Id="rId8" Type="http://schemas.openxmlformats.org/officeDocument/2006/relationships/image" Target="../media/image178.png"/><Relationship Id="rId13" Type="http://schemas.openxmlformats.org/officeDocument/2006/relationships/image" Target="../media/image3.svg"/><Relationship Id="rId18" Type="http://schemas.openxmlformats.org/officeDocument/2006/relationships/image" Target="../media/image9.png"/><Relationship Id="rId3" Type="http://schemas.microsoft.com/office/2007/relationships/media" Target="../media/media2.mp3"/><Relationship Id="rId21" Type="http://schemas.openxmlformats.org/officeDocument/2006/relationships/image" Target="../media/image112.svg"/><Relationship Id="rId7" Type="http://schemas.openxmlformats.org/officeDocument/2006/relationships/image" Target="../media/image177.png"/><Relationship Id="rId12" Type="http://schemas.openxmlformats.org/officeDocument/2006/relationships/image" Target="../media/image154.png"/><Relationship Id="rId17" Type="http://schemas.openxmlformats.org/officeDocument/2006/relationships/image" Target="../media/image18.svg"/><Relationship Id="rId2" Type="http://schemas.openxmlformats.org/officeDocument/2006/relationships/audio" Target="../media/media1.mp3"/><Relationship Id="rId16" Type="http://schemas.openxmlformats.org/officeDocument/2006/relationships/image" Target="../media/image14.png"/><Relationship Id="rId20" Type="http://schemas.openxmlformats.org/officeDocument/2006/relationships/image" Target="../media/image130.png"/><Relationship Id="rId1" Type="http://schemas.microsoft.com/office/2007/relationships/media" Target="../media/media1.mp3"/><Relationship Id="rId6" Type="http://schemas.openxmlformats.org/officeDocument/2006/relationships/image" Target="../media/image176.png"/><Relationship Id="rId11" Type="http://schemas.openxmlformats.org/officeDocument/2006/relationships/image" Target="../media/image152.png"/><Relationship Id="rId5" Type="http://schemas.openxmlformats.org/officeDocument/2006/relationships/slideLayout" Target="../slideLayouts/slideLayout7.xml"/><Relationship Id="rId15" Type="http://schemas.openxmlformats.org/officeDocument/2006/relationships/image" Target="../media/image5.svg"/><Relationship Id="rId23" Type="http://schemas.openxmlformats.org/officeDocument/2006/relationships/image" Target="../media/image114.svg"/><Relationship Id="rId10" Type="http://schemas.openxmlformats.org/officeDocument/2006/relationships/image" Target="../media/image180.png"/><Relationship Id="rId19" Type="http://schemas.openxmlformats.org/officeDocument/2006/relationships/image" Target="../media/image20.svg"/><Relationship Id="rId4" Type="http://schemas.openxmlformats.org/officeDocument/2006/relationships/audio" Target="../media/media2.mp3"/><Relationship Id="rId9" Type="http://schemas.openxmlformats.org/officeDocument/2006/relationships/image" Target="../media/image179.png"/><Relationship Id="rId14" Type="http://schemas.openxmlformats.org/officeDocument/2006/relationships/image" Target="../media/image155.png"/><Relationship Id="rId22" Type="http://schemas.openxmlformats.org/officeDocument/2006/relationships/image" Target="../media/image109.png"/></Relationships>
</file>

<file path=ppt/slides/_rels/slide43.xml.rels><?xml version="1.0" encoding="UTF-8" standalone="yes"?>
<Relationships xmlns="http://schemas.openxmlformats.org/package/2006/relationships"><Relationship Id="rId8" Type="http://schemas.openxmlformats.org/officeDocument/2006/relationships/image" Target="../media/image24.png"/><Relationship Id="rId26" Type="http://schemas.openxmlformats.org/officeDocument/2006/relationships/image" Target="../media/image185.png"/><Relationship Id="rId3" Type="http://schemas.microsoft.com/office/2007/relationships/media" Target="../media/media2.mp3"/><Relationship Id="rId21" Type="http://schemas.openxmlformats.org/officeDocument/2006/relationships/image" Target="../media/image42.svg"/><Relationship Id="rId7" Type="http://schemas.openxmlformats.org/officeDocument/2006/relationships/image" Target="../media/image26.svg"/><Relationship Id="rId25" Type="http://schemas.openxmlformats.org/officeDocument/2006/relationships/image" Target="../media/image184.png"/><Relationship Id="rId2" Type="http://schemas.openxmlformats.org/officeDocument/2006/relationships/audio" Target="../media/media1.mp3"/><Relationship Id="rId29" Type="http://schemas.openxmlformats.org/officeDocument/2006/relationships/image" Target="../media/image3.svg"/><Relationship Id="rId1" Type="http://schemas.microsoft.com/office/2007/relationships/media" Target="../media/media1.mp3"/><Relationship Id="rId6" Type="http://schemas.openxmlformats.org/officeDocument/2006/relationships/image" Target="../media/image51.png"/><Relationship Id="rId24" Type="http://schemas.openxmlformats.org/officeDocument/2006/relationships/image" Target="../media/image183.png"/><Relationship Id="rId5" Type="http://schemas.openxmlformats.org/officeDocument/2006/relationships/slideLayout" Target="../slideLayouts/slideLayout7.xml"/><Relationship Id="rId23" Type="http://schemas.openxmlformats.org/officeDocument/2006/relationships/image" Target="../media/image182.png"/><Relationship Id="rId28" Type="http://schemas.openxmlformats.org/officeDocument/2006/relationships/image" Target="../media/image154.png"/><Relationship Id="rId10" Type="http://schemas.openxmlformats.org/officeDocument/2006/relationships/image" Target="../media/image5.svg"/><Relationship Id="rId4" Type="http://schemas.openxmlformats.org/officeDocument/2006/relationships/audio" Target="../media/media2.mp3"/><Relationship Id="rId22" Type="http://schemas.openxmlformats.org/officeDocument/2006/relationships/image" Target="../media/image181.png"/><Relationship Id="rId27" Type="http://schemas.openxmlformats.org/officeDocument/2006/relationships/image" Target="../media/image152.png"/><Relationship Id="rId30" Type="http://schemas.openxmlformats.org/officeDocument/2006/relationships/image" Target="../media/image155.png"/></Relationships>
</file>

<file path=ppt/slides/_rels/slide44.xml.rels><?xml version="1.0" encoding="UTF-8" standalone="yes"?>
<Relationships xmlns="http://schemas.openxmlformats.org/package/2006/relationships"><Relationship Id="rId8" Type="http://schemas.openxmlformats.org/officeDocument/2006/relationships/image" Target="../media/image188.png"/><Relationship Id="rId13" Type="http://schemas.openxmlformats.org/officeDocument/2006/relationships/image" Target="../media/image155.png"/><Relationship Id="rId18" Type="http://schemas.openxmlformats.org/officeDocument/2006/relationships/image" Target="NULL"/><Relationship Id="rId3" Type="http://schemas.microsoft.com/office/2007/relationships/media" Target="../media/media2.mp3"/><Relationship Id="rId7" Type="http://schemas.openxmlformats.org/officeDocument/2006/relationships/image" Target="../media/image187.png"/><Relationship Id="rId12" Type="http://schemas.openxmlformats.org/officeDocument/2006/relationships/image" Target="../media/image3.svg"/><Relationship Id="rId17" Type="http://schemas.openxmlformats.org/officeDocument/2006/relationships/image" Target="../media/image23.png"/><Relationship Id="rId2" Type="http://schemas.openxmlformats.org/officeDocument/2006/relationships/audio" Target="../media/media1.mp3"/><Relationship Id="rId16" Type="http://schemas.openxmlformats.org/officeDocument/2006/relationships/image" Target="NULL"/><Relationship Id="rId20" Type="http://schemas.openxmlformats.org/officeDocument/2006/relationships/image" Target="NULL"/><Relationship Id="rId1" Type="http://schemas.microsoft.com/office/2007/relationships/media" Target="../media/media1.mp3"/><Relationship Id="rId6" Type="http://schemas.openxmlformats.org/officeDocument/2006/relationships/image" Target="../media/image186.png"/><Relationship Id="rId11" Type="http://schemas.openxmlformats.org/officeDocument/2006/relationships/image" Target="../media/image154.png"/><Relationship Id="rId5" Type="http://schemas.openxmlformats.org/officeDocument/2006/relationships/slideLayout" Target="../slideLayouts/slideLayout7.xml"/><Relationship Id="rId15" Type="http://schemas.openxmlformats.org/officeDocument/2006/relationships/image" Target="../media/image66.png"/><Relationship Id="rId10" Type="http://schemas.openxmlformats.org/officeDocument/2006/relationships/image" Target="../media/image152.png"/><Relationship Id="rId19" Type="http://schemas.openxmlformats.org/officeDocument/2006/relationships/image" Target="../media/image121.png"/><Relationship Id="rId4" Type="http://schemas.openxmlformats.org/officeDocument/2006/relationships/audio" Target="../media/media2.mp3"/><Relationship Id="rId9" Type="http://schemas.openxmlformats.org/officeDocument/2006/relationships/image" Target="../media/image189.png"/><Relationship Id="rId14" Type="http://schemas.openxmlformats.org/officeDocument/2006/relationships/image" Target="../media/image5.svg"/></Relationships>
</file>

<file path=ppt/slides/_rels/slide45.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113.png"/><Relationship Id="rId7" Type="http://schemas.openxmlformats.org/officeDocument/2006/relationships/image" Target="../media/image156.png"/><Relationship Id="rId12" Type="http://schemas.openxmlformats.org/officeDocument/2006/relationships/image" Target="../media/image63.svg"/><Relationship Id="rId17" Type="http://schemas.openxmlformats.org/officeDocument/2006/relationships/image" Target="../media/image30.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9.svg"/><Relationship Id="rId11" Type="http://schemas.openxmlformats.org/officeDocument/2006/relationships/image" Target="../media/image158.png"/><Relationship Id="rId15" Type="http://schemas.openxmlformats.org/officeDocument/2006/relationships/image" Target="../media/image16.png"/><Relationship Id="rId10" Type="http://schemas.openxmlformats.org/officeDocument/2006/relationships/image" Target="../media/image61.svg"/><Relationship Id="rId9" Type="http://schemas.openxmlformats.org/officeDocument/2006/relationships/image" Target="../media/image157.png"/><Relationship Id="rId14" Type="http://schemas.openxmlformats.org/officeDocument/2006/relationships/image" Target="../media/image45.svg"/></Relationships>
</file>

<file path=ppt/slides/_rels/slide46.xml.rels><?xml version="1.0" encoding="UTF-8" standalone="yes"?>
<Relationships xmlns="http://schemas.openxmlformats.org/package/2006/relationships"><Relationship Id="rId13" Type="http://schemas.openxmlformats.org/officeDocument/2006/relationships/image" Target="../media/image171.png"/><Relationship Id="rId18" Type="http://schemas.openxmlformats.org/officeDocument/2006/relationships/image" Target="../media/image75.svg"/><Relationship Id="rId3" Type="http://schemas.openxmlformats.org/officeDocument/2006/relationships/image" Target="../media/image65.svg"/><Relationship Id="rId12" Type="http://schemas.openxmlformats.org/officeDocument/2006/relationships/image" Target="../media/image69.svg"/><Relationship Id="rId2" Type="http://schemas.openxmlformats.org/officeDocument/2006/relationships/image" Target="../media/image159.png"/><Relationship Id="rId1" Type="http://schemas.openxmlformats.org/officeDocument/2006/relationships/slideLayout" Target="../slideLayouts/slideLayout7.xml"/><Relationship Id="rId6" Type="http://schemas.openxmlformats.org/officeDocument/2006/relationships/image" Target="../media/image169.png"/><Relationship Id="rId11" Type="http://schemas.openxmlformats.org/officeDocument/2006/relationships/image" Target="../media/image170.png"/><Relationship Id="rId5" Type="http://schemas.openxmlformats.org/officeDocument/2006/relationships/image" Target="../media/image17.svg"/><Relationship Id="rId15" Type="http://schemas.openxmlformats.org/officeDocument/2006/relationships/image" Target="../media/image190.png"/><Relationship Id="rId10" Type="http://schemas.openxmlformats.org/officeDocument/2006/relationships/image" Target="../media/image67.svg"/><Relationship Id="rId4" Type="http://schemas.openxmlformats.org/officeDocument/2006/relationships/image" Target="../media/image163.png"/><Relationship Id="rId14" Type="http://schemas.openxmlformats.org/officeDocument/2006/relationships/image" Target="../media/image71.sv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svg"/><Relationship Id="rId21" Type="http://schemas.openxmlformats.org/officeDocument/2006/relationships/image" Target="../media/image19.svg"/><Relationship Id="rId7" Type="http://schemas.openxmlformats.org/officeDocument/2006/relationships/image" Target="../media/image6.svg"/><Relationship Id="rId17" Type="http://schemas.openxmlformats.org/officeDocument/2006/relationships/image" Target="../media/image20.png"/><Relationship Id="rId12" Type="http://schemas.openxmlformats.org/officeDocument/2006/relationships/image" Target="../media/image11.svg"/><Relationship Id="rId2" Type="http://schemas.openxmlformats.org/officeDocument/2006/relationships/image" Target="../media/image2.png"/><Relationship Id="rId16" Type="http://schemas.openxmlformats.org/officeDocument/2006/relationships/image" Target="../media/image15.svg"/><Relationship Id="rId1" Type="http://schemas.openxmlformats.org/officeDocument/2006/relationships/slideLayout" Target="../slideLayouts/slideLayout7.xml"/><Relationship Id="rId15" Type="http://schemas.openxmlformats.org/officeDocument/2006/relationships/image" Target="../media/image26.png"/><Relationship Id="rId4" Type="http://schemas.openxmlformats.org/officeDocument/2006/relationships/image" Target="../media/image25.png"/><Relationship Id="rId14" Type="http://schemas.openxmlformats.org/officeDocument/2006/relationships/image" Target="../media/image13.svg"/><Relationship Id="rId22"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6.svg"/><Relationship Id="rId21" Type="http://schemas.openxmlformats.org/officeDocument/2006/relationships/image" Target="../media/image32.png"/><Relationship Id="rId7" Type="http://schemas.openxmlformats.org/officeDocument/2006/relationships/image" Target="../media/image50.svg"/><Relationship Id="rId2" Type="http://schemas.openxmlformats.org/officeDocument/2006/relationships/image" Target="../media/image28.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8.svg"/><Relationship Id="rId10" Type="http://schemas.openxmlformats.org/officeDocument/2006/relationships/image" Target="../media/image30.png"/><Relationship Id="rId19" Type="http://schemas.openxmlformats.org/officeDocument/2006/relationships/image" Target="../media/image18.svg"/><Relationship Id="rId4" Type="http://schemas.openxmlformats.org/officeDocument/2006/relationships/image" Target="../media/image29.png"/><Relationship Id="rId9" Type="http://schemas.openxmlformats.org/officeDocument/2006/relationships/image" Target="../media/image14.svg"/><Relationship Id="rId22" Type="http://schemas.openxmlformats.org/officeDocument/2006/relationships/image" Target="../media/image33.png"/></Relationships>
</file>

<file path=ppt/slides/_rels/slide7.xml.rels><?xml version="1.0" encoding="UTF-8" standalone="yes"?>
<Relationships xmlns="http://schemas.openxmlformats.org/package/2006/relationships"><Relationship Id="rId13" Type="http://schemas.openxmlformats.org/officeDocument/2006/relationships/image" Target="../media/image36.png"/><Relationship Id="rId3" Type="http://schemas.openxmlformats.org/officeDocument/2006/relationships/image" Target="../media/image36.svg"/><Relationship Id="rId12" Type="http://schemas.openxmlformats.org/officeDocument/2006/relationships/image" Target="../media/image35.png"/><Relationship Id="rId17" Type="http://schemas.microsoft.com/office/2007/relationships/hdphoto" Target="../media/hdphoto2.wdp"/><Relationship Id="rId2" Type="http://schemas.openxmlformats.org/officeDocument/2006/relationships/image" Target="../media/image28.png"/><Relationship Id="rId16" Type="http://schemas.openxmlformats.org/officeDocument/2006/relationships/image" Target="../media/image38.png"/><Relationship Id="rId1" Type="http://schemas.openxmlformats.org/officeDocument/2006/relationships/slideLayout" Target="../slideLayouts/slideLayout7.xml"/><Relationship Id="rId11" Type="http://schemas.openxmlformats.org/officeDocument/2006/relationships/image" Target="../media/image71.svg"/><Relationship Id="rId15" Type="http://schemas.microsoft.com/office/2007/relationships/hdphoto" Target="../media/hdphoto1.wdp"/><Relationship Id="rId10" Type="http://schemas.openxmlformats.org/officeDocument/2006/relationships/image" Target="../media/image34.png"/><Relationship Id="rId4" Type="http://schemas.openxmlformats.org/officeDocument/2006/relationships/image" Target="../media/image23.png"/><Relationship Id="rId9" Type="http://schemas.openxmlformats.org/officeDocument/2006/relationships/image" Target="../media/image12.svg"/><Relationship Id="rId14"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93.svg"/><Relationship Id="rId3" Type="http://schemas.openxmlformats.org/officeDocument/2006/relationships/image" Target="../media/image87.svg"/><Relationship Id="rId7" Type="http://schemas.openxmlformats.org/officeDocument/2006/relationships/image" Target="../media/image91.svg"/><Relationship Id="rId12"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22.svg"/><Relationship Id="rId5" Type="http://schemas.openxmlformats.org/officeDocument/2006/relationships/image" Target="../media/image89.svg"/><Relationship Id="rId10" Type="http://schemas.openxmlformats.org/officeDocument/2006/relationships/image" Target="../media/image42.png"/><Relationship Id="rId4" Type="http://schemas.openxmlformats.org/officeDocument/2006/relationships/image" Target="../media/image40.png"/><Relationship Id="rId9" Type="http://schemas.openxmlformats.org/officeDocument/2006/relationships/image" Target="../media/image18.svg"/><Relationship Id="rId14" Type="http://schemas.openxmlformats.org/officeDocument/2006/relationships/image" Target="../media/image44.png"/></Relationships>
</file>

<file path=ppt/slides/_rels/slide9.xml.rels><?xml version="1.0" encoding="UTF-8" standalone="yes"?>
<Relationships xmlns="http://schemas.openxmlformats.org/package/2006/relationships"><Relationship Id="rId13" Type="http://schemas.openxmlformats.org/officeDocument/2006/relationships/image" Target="../media/image4.svg"/><Relationship Id="rId3" Type="http://schemas.openxmlformats.org/officeDocument/2006/relationships/image" Target="../media/image34.svg"/><Relationship Id="rId21" Type="http://schemas.openxmlformats.org/officeDocument/2006/relationships/image" Target="../media/image48.jpg"/><Relationship Id="rId2" Type="http://schemas.openxmlformats.org/officeDocument/2006/relationships/image" Target="../media/image45.png"/><Relationship Id="rId20"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46.png"/><Relationship Id="rId24" Type="http://schemas.openxmlformats.org/officeDocument/2006/relationships/image" Target="../media/image52.png"/><Relationship Id="rId5" Type="http://schemas.openxmlformats.org/officeDocument/2006/relationships/image" Target="../media/image36.svg"/><Relationship Id="rId23" Type="http://schemas.openxmlformats.org/officeDocument/2006/relationships/image" Target="../media/image49.png"/><Relationship Id="rId10" Type="http://schemas.openxmlformats.org/officeDocument/2006/relationships/image" Target="../media/image20.png"/><Relationship Id="rId19" Type="http://schemas.openxmlformats.org/officeDocument/2006/relationships/image" Target="../media/image48.svg"/><Relationship Id="rId4" Type="http://schemas.openxmlformats.org/officeDocument/2006/relationships/image" Target="../media/image28.png"/><Relationship Id="rId9" Type="http://schemas.openxmlformats.org/officeDocument/2006/relationships/image" Target="../media/image40.svg"/><Relationship Id="rId14" Type="http://schemas.openxmlformats.org/officeDocument/2006/relationships/image" Target="../media/image47.png"/><Relationship Id="rId22"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grpSp>
        <p:nvGrpSpPr>
          <p:cNvPr id="2" name="Group 2"/>
          <p:cNvGrpSpPr/>
          <p:nvPr/>
        </p:nvGrpSpPr>
        <p:grpSpPr>
          <a:xfrm>
            <a:off x="1931593" y="2624251"/>
            <a:ext cx="14650967" cy="4871287"/>
            <a:chOff x="-1896437" y="-29602"/>
            <a:chExt cx="19534622" cy="6495048"/>
          </a:xfrm>
        </p:grpSpPr>
        <p:sp>
          <p:nvSpPr>
            <p:cNvPr id="3" name="TextBox 3"/>
            <p:cNvSpPr txBox="1"/>
            <p:nvPr/>
          </p:nvSpPr>
          <p:spPr>
            <a:xfrm>
              <a:off x="-1896437" y="-29602"/>
              <a:ext cx="19534622" cy="4924425"/>
            </a:xfrm>
            <a:prstGeom prst="rect">
              <a:avLst/>
            </a:prstGeom>
          </p:spPr>
          <p:txBody>
            <a:bodyPr wrap="square" lIns="0" tIns="0" rIns="0" bIns="0" rtlCol="0" anchor="t">
              <a:spAutoFit/>
            </a:bodyPr>
            <a:lstStyle/>
            <a:p>
              <a:pPr algn="ctr">
                <a:lnSpc>
                  <a:spcPct val="150000"/>
                </a:lnSpc>
              </a:pPr>
              <a:r>
                <a:rPr lang="en-US" sz="8000" b="1" dirty="0" smtClean="0">
                  <a:solidFill>
                    <a:schemeClr val="accent1">
                      <a:lumMod val="50000"/>
                    </a:schemeClr>
                  </a:solidFill>
                  <a:latin typeface="Arial" panose="020B0604020202020204" pitchFamily="34" charset="0"/>
                  <a:cs typeface="Arial" panose="020B0604020202020204" pitchFamily="34" charset="0"/>
                </a:rPr>
                <a:t>CHÀO MỪNG CÁC EM </a:t>
              </a:r>
            </a:p>
            <a:p>
              <a:pPr algn="ctr">
                <a:lnSpc>
                  <a:spcPct val="150000"/>
                </a:lnSpc>
              </a:pPr>
              <a:r>
                <a:rPr lang="en-US" sz="8000" b="1" dirty="0" smtClean="0">
                  <a:solidFill>
                    <a:schemeClr val="accent1">
                      <a:lumMod val="50000"/>
                    </a:schemeClr>
                  </a:solidFill>
                  <a:latin typeface="Arial" panose="020B0604020202020204" pitchFamily="34" charset="0"/>
                  <a:cs typeface="Arial" panose="020B0604020202020204" pitchFamily="34" charset="0"/>
                </a:rPr>
                <a:t>ĐẾN VỚI TIẾT HỌC HÔM NAY!</a:t>
              </a:r>
              <a:endParaRPr lang="en-US" sz="8000" b="1" dirty="0">
                <a:solidFill>
                  <a:schemeClr val="accent1">
                    <a:lumMod val="50000"/>
                  </a:schemeClr>
                </a:solidFill>
                <a:latin typeface="Arial" panose="020B0604020202020204" pitchFamily="34" charset="0"/>
                <a:cs typeface="Arial" panose="020B0604020202020204" pitchFamily="34" charset="0"/>
              </a:endParaRP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1481611">
              <a:off x="1727478" y="5898871"/>
              <a:ext cx="11985248" cy="566575"/>
            </a:xfrm>
            <a:prstGeom prst="rect">
              <a:avLst/>
            </a:prstGeom>
          </p:spPr>
        </p:pic>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17954">
            <a:off x="-1013541" y="377645"/>
            <a:ext cx="3742298" cy="3248523"/>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848682">
            <a:off x="16237533" y="5051889"/>
            <a:ext cx="2370122" cy="5742587"/>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015488">
            <a:off x="15811146" y="336684"/>
            <a:ext cx="2915503" cy="2655758"/>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8605210">
            <a:off x="295243" y="5987487"/>
            <a:ext cx="1232946" cy="1761352"/>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8651041">
            <a:off x="334617" y="8439890"/>
            <a:ext cx="1368970" cy="1955671"/>
          </a:xfrm>
          <a:prstGeom prst="rect">
            <a:avLst/>
          </a:prstGeom>
        </p:spPr>
      </p:pic>
    </p:spTree>
    <p:extLst>
      <p:ext uri="{BB962C8B-B14F-4D97-AF65-F5344CB8AC3E}">
        <p14:creationId xmlns:p14="http://schemas.microsoft.com/office/powerpoint/2010/main" val="40546485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3A4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4106" t="868" r="28177"/>
          <a:stretch>
            <a:fillRect/>
          </a:stretch>
        </p:blipFill>
        <p:spPr>
          <a:xfrm rot="5400000">
            <a:off x="4652645" y="-2907182"/>
            <a:ext cx="8305628" cy="16238830"/>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164020" y="-1665800"/>
            <a:ext cx="2251847" cy="3216923"/>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2572602" y="-1665800"/>
            <a:ext cx="2251847" cy="3216923"/>
          </a:xfrm>
          <a:prstGeom prst="rect">
            <a:avLst/>
          </a:prstGeom>
        </p:spPr>
      </p:pic>
      <p:pic>
        <p:nvPicPr>
          <p:cNvPr id="19" name="Picture 19"/>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8703508" flipH="1" flipV="1">
            <a:off x="-379505" y="7713327"/>
            <a:ext cx="1299575" cy="4671675"/>
          </a:xfrm>
          <a:prstGeom prst="rect">
            <a:avLst/>
          </a:prstGeom>
        </p:spPr>
      </p:pic>
      <p:sp>
        <p:nvSpPr>
          <p:cNvPr id="21" name="Rounded Rectangle 20"/>
          <p:cNvSpPr/>
          <p:nvPr/>
        </p:nvSpPr>
        <p:spPr>
          <a:xfrm>
            <a:off x="1873689" y="1594627"/>
            <a:ext cx="1727067" cy="1066800"/>
          </a:xfrm>
          <a:prstGeom prst="roundRect">
            <a:avLst/>
          </a:prstGeom>
          <a:solidFill>
            <a:schemeClr val="accent1">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smtClean="0">
                <a:latin typeface="Arial" panose="020B0604020202020204" pitchFamily="34" charset="0"/>
                <a:cs typeface="Arial" panose="020B0604020202020204" pitchFamily="34" charset="0"/>
              </a:rPr>
              <a:t>HĐ3</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3" name="Rectangle 22"/>
              <p:cNvSpPr/>
              <p:nvPr/>
            </p:nvSpPr>
            <p:spPr>
              <a:xfrm>
                <a:off x="1817892" y="2644560"/>
                <a:ext cx="9144000" cy="3416513"/>
              </a:xfrm>
              <a:prstGeom prst="rect">
                <a:avLst/>
              </a:prstGeom>
            </p:spPr>
            <p:txBody>
              <a:bodyPr>
                <a:spAutoFit/>
              </a:bodyPr>
              <a:lstStyle/>
              <a:p>
                <a:pPr algn="just">
                  <a:lnSpc>
                    <a:spcPct val="130000"/>
                  </a:lnSpc>
                </a:pPr>
                <a:r>
                  <a:rPr lang="en-US" sz="4000" dirty="0" smtClean="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4.14a,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vectơ</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𝑎</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𝑏</m:t>
                        </m:r>
                      </m:e>
                    </m:acc>
                  </m:oMath>
                </a14:m>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vectơ</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𝑏</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𝑎</m:t>
                        </m:r>
                      </m:e>
                    </m:acc>
                  </m:oMath>
                </a14:m>
                <a:r>
                  <a:rPr lang="en-US" sz="4000" dirty="0" smtClean="0">
                    <a:latin typeface="Arial" panose="020B060402020202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a:p>
                <a:pPr algn="just">
                  <a:lnSpc>
                    <a:spcPct val="130000"/>
                  </a:lnSpc>
                </a:pPr>
                <a:r>
                  <a:rPr lang="en-US" sz="4000" dirty="0" smtClean="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4.14b,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vectơ</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𝑎</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𝑏</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𝑐</m:t>
                        </m:r>
                      </m:e>
                    </m:acc>
                  </m:oMath>
                </a14:m>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vectơ</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𝑎</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𝑏</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𝑐</m:t>
                        </m:r>
                      </m:e>
                    </m:acc>
                  </m:oMath>
                </a14:m>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1817892" y="2644560"/>
                <a:ext cx="9144000" cy="3416513"/>
              </a:xfrm>
              <a:prstGeom prst="rect">
                <a:avLst/>
              </a:prstGeom>
              <a:blipFill rotWithShape="0">
                <a:blip r:embed="rId12"/>
                <a:stretch>
                  <a:fillRect l="-2333" t="-179" r="-2400" b="-6786"/>
                </a:stretch>
              </a:blipFill>
            </p:spPr>
            <p:txBody>
              <a:bodyPr/>
              <a:lstStyle/>
              <a:p>
                <a:r>
                  <a:rPr lang="en-US">
                    <a:noFill/>
                  </a:rPr>
                  <a:t> </a:t>
                </a:r>
              </a:p>
            </p:txBody>
          </p:sp>
        </mc:Fallback>
      </mc:AlternateContent>
      <p:pic>
        <p:nvPicPr>
          <p:cNvPr id="24" name="Picture 2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90229" y="2167170"/>
            <a:ext cx="5323798" cy="4974696"/>
          </a:xfrm>
          <a:prstGeom prst="rect">
            <a:avLst/>
          </a:prstGeom>
        </p:spPr>
      </p:pic>
      <p:pic>
        <p:nvPicPr>
          <p:cNvPr id="25"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7365178">
            <a:off x="14630958" y="6130458"/>
            <a:ext cx="2838056" cy="6876348"/>
          </a:xfrm>
          <a:prstGeom prst="rect">
            <a:avLst/>
          </a:prstGeom>
        </p:spPr>
      </p:pic>
      <p:sp>
        <p:nvSpPr>
          <p:cNvPr id="26" name="TextBox 25"/>
          <p:cNvSpPr txBox="1"/>
          <p:nvPr/>
        </p:nvSpPr>
        <p:spPr>
          <a:xfrm>
            <a:off x="1873689" y="6321602"/>
            <a:ext cx="1304185" cy="707886"/>
          </a:xfrm>
          <a:prstGeom prst="rect">
            <a:avLst/>
          </a:prstGeom>
          <a:noFill/>
        </p:spPr>
        <p:txBody>
          <a:bodyPr wrap="square" rtlCol="0">
            <a:spAutoFit/>
          </a:bodyPr>
          <a:lstStyle/>
          <a:p>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4" name="Rectangle 33"/>
              <p:cNvSpPr/>
              <p:nvPr/>
            </p:nvSpPr>
            <p:spPr>
              <a:xfrm>
                <a:off x="3785976" y="6190047"/>
                <a:ext cx="6109108" cy="1152175"/>
              </a:xfrm>
              <a:prstGeom prst="rect">
                <a:avLst/>
              </a:prstGeom>
            </p:spPr>
            <p:txBody>
              <a:bodyPr wrap="none">
                <a:spAutoFit/>
              </a:bodyPr>
              <a:lstStyle/>
              <a:p>
                <a:pPr>
                  <a:lnSpc>
                    <a:spcPct val="150000"/>
                  </a:lnSpc>
                  <a:spcBef>
                    <a:spcPts val="600"/>
                  </a:spcBef>
                  <a:spcAft>
                    <a:spcPts val="800"/>
                  </a:spcAft>
                </a:pPr>
                <a:r>
                  <a:rPr lang="nl-NL" sz="4000" dirty="0" smtClean="0">
                    <a:solidFill>
                      <a:srgbClr val="002060"/>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acc>
                      <m:accPr>
                        <m:chr m:val="⃗"/>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𝑎</m:t>
                        </m:r>
                      </m:e>
                    </m:acc>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𝑏</m:t>
                        </m:r>
                      </m:e>
                    </m:acc>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𝐴𝐶</m:t>
                        </m:r>
                      </m:e>
                    </m:acc>
                  </m:oMath>
                </a14:m>
                <a:r>
                  <a:rPr lang="nl-NL" sz="40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𝑏</m:t>
                        </m:r>
                      </m:e>
                    </m:acc>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𝑎</m:t>
                        </m:r>
                      </m:e>
                    </m:acc>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𝐴𝐶</m:t>
                        </m:r>
                      </m:e>
                    </m:acc>
                  </m:oMath>
                </a14:m>
                <a:endParaRPr lang="en-US" sz="40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4" name="Rectangle 33"/>
              <p:cNvSpPr>
                <a:spLocks noRot="1" noChangeAspect="1" noMove="1" noResize="1" noEditPoints="1" noAdjustHandles="1" noChangeArrowheads="1" noChangeShapeType="1" noTextEdit="1"/>
              </p:cNvSpPr>
              <p:nvPr/>
            </p:nvSpPr>
            <p:spPr>
              <a:xfrm>
                <a:off x="3785976" y="6190047"/>
                <a:ext cx="6109108" cy="1152175"/>
              </a:xfrm>
              <a:prstGeom prst="rect">
                <a:avLst/>
              </a:prstGeom>
              <a:blipFill rotWithShape="0">
                <a:blip r:embed="rId16"/>
                <a:stretch>
                  <a:fillRect l="-3493" b="-89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ectangle 37"/>
              <p:cNvSpPr/>
              <p:nvPr/>
            </p:nvSpPr>
            <p:spPr>
              <a:xfrm>
                <a:off x="3792903" y="7193591"/>
                <a:ext cx="7245958" cy="1152175"/>
              </a:xfrm>
              <a:prstGeom prst="rect">
                <a:avLst/>
              </a:prstGeom>
            </p:spPr>
            <p:txBody>
              <a:bodyPr wrap="none">
                <a:spAutoFit/>
              </a:bodyPr>
              <a:lstStyle/>
              <a:p>
                <a:pPr>
                  <a:lnSpc>
                    <a:spcPct val="150000"/>
                  </a:lnSpc>
                  <a:spcBef>
                    <a:spcPts val="600"/>
                  </a:spcBef>
                  <a:spcAft>
                    <a:spcPts val="800"/>
                  </a:spcAft>
                </a:pPr>
                <a:r>
                  <a:rPr lang="nl-NL" sz="4000" dirty="0" smtClean="0">
                    <a:solidFill>
                      <a:srgbClr val="002060"/>
                    </a:solidFill>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𝑎</m:t>
                        </m:r>
                      </m:e>
                    </m:acc>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𝑏</m:t>
                        </m:r>
                      </m:e>
                    </m:acc>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𝑐</m:t>
                        </m:r>
                      </m:e>
                    </m:acc>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𝐴𝐶</m:t>
                        </m:r>
                      </m:e>
                    </m:acc>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𝐶𝐷</m:t>
                        </m:r>
                      </m:e>
                    </m:acc>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𝐴𝐷</m:t>
                        </m:r>
                      </m:e>
                    </m:acc>
                  </m:oMath>
                </a14:m>
                <a:endParaRPr lang="en-US" sz="40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8" name="Rectangle 37"/>
              <p:cNvSpPr>
                <a:spLocks noRot="1" noChangeAspect="1" noMove="1" noResize="1" noEditPoints="1" noAdjustHandles="1" noChangeArrowheads="1" noChangeShapeType="1" noTextEdit="1"/>
              </p:cNvSpPr>
              <p:nvPr/>
            </p:nvSpPr>
            <p:spPr>
              <a:xfrm>
                <a:off x="3792903" y="7193591"/>
                <a:ext cx="7245958" cy="1152175"/>
              </a:xfrm>
              <a:prstGeom prst="rect">
                <a:avLst/>
              </a:prstGeom>
              <a:blipFill rotWithShape="0">
                <a:blip r:embed="rId17"/>
                <a:stretch>
                  <a:fillRect l="-2944" b="-89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ectangle 41"/>
              <p:cNvSpPr/>
              <p:nvPr/>
            </p:nvSpPr>
            <p:spPr>
              <a:xfrm>
                <a:off x="4182057" y="8297334"/>
                <a:ext cx="6841232" cy="7988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002060"/>
                              </a:solidFill>
                              <a:latin typeface="Cambria Math" panose="02040503050406030204" pitchFamily="18" charset="0"/>
                            </a:rPr>
                          </m:ctrlPr>
                        </m:accPr>
                        <m:e>
                          <m:r>
                            <a:rPr lang="en-US" sz="4000" i="1">
                              <a:solidFill>
                                <a:srgbClr val="002060"/>
                              </a:solidFill>
                              <a:latin typeface="Cambria Math" panose="02040503050406030204" pitchFamily="18" charset="0"/>
                            </a:rPr>
                            <m:t>𝑎</m:t>
                          </m:r>
                        </m:e>
                      </m:acc>
                      <m:r>
                        <a:rPr lang="en-US" sz="4000" i="0">
                          <a:solidFill>
                            <a:srgbClr val="002060"/>
                          </a:solidFill>
                          <a:latin typeface="Cambria Math" panose="02040503050406030204" pitchFamily="18" charset="0"/>
                        </a:rPr>
                        <m:t>+(</m:t>
                      </m:r>
                      <m:acc>
                        <m:accPr>
                          <m:chr m:val="⃗"/>
                          <m:ctrlPr>
                            <a:rPr lang="en-US" sz="4000" i="1">
                              <a:solidFill>
                                <a:srgbClr val="002060"/>
                              </a:solidFill>
                              <a:latin typeface="Cambria Math" panose="02040503050406030204" pitchFamily="18" charset="0"/>
                            </a:rPr>
                          </m:ctrlPr>
                        </m:accPr>
                        <m:e>
                          <m:r>
                            <a:rPr lang="en-US" sz="4000" i="1">
                              <a:solidFill>
                                <a:srgbClr val="002060"/>
                              </a:solidFill>
                              <a:latin typeface="Cambria Math" panose="02040503050406030204" pitchFamily="18" charset="0"/>
                            </a:rPr>
                            <m:t>𝑏</m:t>
                          </m:r>
                        </m:e>
                      </m:acc>
                      <m:r>
                        <a:rPr lang="en-US" sz="4000" i="0">
                          <a:solidFill>
                            <a:srgbClr val="002060"/>
                          </a:solidFill>
                          <a:latin typeface="Cambria Math" panose="02040503050406030204" pitchFamily="18" charset="0"/>
                        </a:rPr>
                        <m:t>+</m:t>
                      </m:r>
                      <m:acc>
                        <m:accPr>
                          <m:chr m:val="⃗"/>
                          <m:ctrlPr>
                            <a:rPr lang="en-US" sz="4000" i="1">
                              <a:solidFill>
                                <a:srgbClr val="002060"/>
                              </a:solidFill>
                              <a:latin typeface="Cambria Math" panose="02040503050406030204" pitchFamily="18" charset="0"/>
                            </a:rPr>
                          </m:ctrlPr>
                        </m:accPr>
                        <m:e>
                          <m:r>
                            <a:rPr lang="en-US" sz="4000" i="1">
                              <a:solidFill>
                                <a:srgbClr val="002060"/>
                              </a:solidFill>
                              <a:latin typeface="Cambria Math" panose="02040503050406030204" pitchFamily="18" charset="0"/>
                            </a:rPr>
                            <m:t>𝑐</m:t>
                          </m:r>
                        </m:e>
                      </m:acc>
                      <m:r>
                        <a:rPr lang="en-US" sz="4000" i="0">
                          <a:solidFill>
                            <a:srgbClr val="002060"/>
                          </a:solidFill>
                          <a:latin typeface="Cambria Math" panose="02040503050406030204" pitchFamily="18" charset="0"/>
                        </a:rPr>
                        <m:t>)=</m:t>
                      </m:r>
                      <m:acc>
                        <m:accPr>
                          <m:chr m:val="⃗"/>
                          <m:ctrlPr>
                            <a:rPr lang="en-US" sz="4000" i="1">
                              <a:solidFill>
                                <a:srgbClr val="002060"/>
                              </a:solidFill>
                              <a:latin typeface="Cambria Math" panose="02040503050406030204" pitchFamily="18" charset="0"/>
                            </a:rPr>
                          </m:ctrlPr>
                        </m:accPr>
                        <m:e>
                          <m:r>
                            <a:rPr lang="en-US" sz="4000" i="1">
                              <a:solidFill>
                                <a:srgbClr val="002060"/>
                              </a:solidFill>
                              <a:latin typeface="Cambria Math" panose="02040503050406030204" pitchFamily="18" charset="0"/>
                            </a:rPr>
                            <m:t>𝐴𝐵</m:t>
                          </m:r>
                        </m:e>
                      </m:acc>
                      <m:r>
                        <a:rPr lang="en-US" sz="4000" i="0">
                          <a:solidFill>
                            <a:srgbClr val="002060"/>
                          </a:solidFill>
                          <a:latin typeface="Cambria Math" panose="02040503050406030204" pitchFamily="18" charset="0"/>
                        </a:rPr>
                        <m:t>+</m:t>
                      </m:r>
                      <m:acc>
                        <m:accPr>
                          <m:chr m:val="⃗"/>
                          <m:ctrlPr>
                            <a:rPr lang="en-US" sz="4000" i="1">
                              <a:solidFill>
                                <a:srgbClr val="002060"/>
                              </a:solidFill>
                              <a:latin typeface="Cambria Math" panose="02040503050406030204" pitchFamily="18" charset="0"/>
                            </a:rPr>
                          </m:ctrlPr>
                        </m:accPr>
                        <m:e>
                          <m:r>
                            <a:rPr lang="en-US" sz="4000" i="1">
                              <a:solidFill>
                                <a:srgbClr val="002060"/>
                              </a:solidFill>
                              <a:latin typeface="Cambria Math" panose="02040503050406030204" pitchFamily="18" charset="0"/>
                            </a:rPr>
                            <m:t>𝐵𝐷</m:t>
                          </m:r>
                        </m:e>
                      </m:acc>
                      <m:r>
                        <a:rPr lang="en-US" sz="4000" i="0">
                          <a:solidFill>
                            <a:srgbClr val="002060"/>
                          </a:solidFill>
                          <a:latin typeface="Cambria Math" panose="02040503050406030204" pitchFamily="18" charset="0"/>
                        </a:rPr>
                        <m:t>=</m:t>
                      </m:r>
                      <m:acc>
                        <m:accPr>
                          <m:chr m:val="⃗"/>
                          <m:ctrlPr>
                            <a:rPr lang="en-US" sz="4000" i="1">
                              <a:solidFill>
                                <a:srgbClr val="002060"/>
                              </a:solidFill>
                              <a:latin typeface="Cambria Math" panose="02040503050406030204" pitchFamily="18" charset="0"/>
                            </a:rPr>
                          </m:ctrlPr>
                        </m:accPr>
                        <m:e>
                          <m:r>
                            <a:rPr lang="en-US" sz="4000" i="1">
                              <a:solidFill>
                                <a:srgbClr val="002060"/>
                              </a:solidFill>
                              <a:latin typeface="Cambria Math" panose="02040503050406030204" pitchFamily="18" charset="0"/>
                            </a:rPr>
                            <m:t>𝐴𝐷</m:t>
                          </m:r>
                        </m:e>
                      </m:acc>
                    </m:oMath>
                  </m:oMathPara>
                </a14:m>
                <a:endParaRPr lang="en-US" sz="4000" dirty="0">
                  <a:solidFill>
                    <a:srgbClr val="002060"/>
                  </a:solidFill>
                  <a:latin typeface="Arial" panose="020B0604020202020204" pitchFamily="34" charset="0"/>
                  <a:cs typeface="Arial" panose="020B0604020202020204" pitchFamily="34" charset="0"/>
                </a:endParaRPr>
              </a:p>
            </p:txBody>
          </p:sp>
        </mc:Choice>
        <mc:Fallback xmlns="">
          <p:sp>
            <p:nvSpPr>
              <p:cNvPr id="42" name="Rectangle 41"/>
              <p:cNvSpPr>
                <a:spLocks noRot="1" noChangeAspect="1" noMove="1" noResize="1" noEditPoints="1" noAdjustHandles="1" noChangeArrowheads="1" noChangeShapeType="1" noTextEdit="1"/>
              </p:cNvSpPr>
              <p:nvPr/>
            </p:nvSpPr>
            <p:spPr>
              <a:xfrm>
                <a:off x="4182057" y="8297334"/>
                <a:ext cx="6841232" cy="798873"/>
              </a:xfrm>
              <a:prstGeom prst="rect">
                <a:avLst/>
              </a:prstGeom>
              <a:blipFill rotWithShape="0">
                <a:blip r:embed="rId18"/>
                <a:stretch>
                  <a:fillRect/>
                </a:stretch>
              </a:blipFill>
            </p:spPr>
            <p:txBody>
              <a:bodyPr/>
              <a:lstStyle/>
              <a:p>
                <a:r>
                  <a:rPr lang="en-US">
                    <a:noFill/>
                  </a:rPr>
                  <a:t> </a:t>
                </a:r>
              </a:p>
            </p:txBody>
          </p:sp>
        </mc:Fallback>
      </mc:AlternateContent>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500" fill="hold"/>
                                        <p:tgtEl>
                                          <p:spTgt spid="26"/>
                                        </p:tgtEl>
                                        <p:attrNameLst>
                                          <p:attrName>ppt_w</p:attrName>
                                        </p:attrNameLst>
                                      </p:cBhvr>
                                      <p:tavLst>
                                        <p:tav tm="0">
                                          <p:val>
                                            <p:fltVal val="0"/>
                                          </p:val>
                                        </p:tav>
                                        <p:tav tm="100000">
                                          <p:val>
                                            <p:strVal val="#ppt_w"/>
                                          </p:val>
                                        </p:tav>
                                      </p:tavLst>
                                    </p:anim>
                                    <p:anim calcmode="lin" valueType="num">
                                      <p:cBhvr>
                                        <p:cTn id="19" dur="500" fill="hold"/>
                                        <p:tgtEl>
                                          <p:spTgt spid="26"/>
                                        </p:tgtEl>
                                        <p:attrNameLst>
                                          <p:attrName>ppt_h</p:attrName>
                                        </p:attrNameLst>
                                      </p:cBhvr>
                                      <p:tavLst>
                                        <p:tav tm="0">
                                          <p:val>
                                            <p:fltVal val="0"/>
                                          </p:val>
                                        </p:tav>
                                        <p:tav tm="100000">
                                          <p:val>
                                            <p:strVal val="#ppt_h"/>
                                          </p:val>
                                        </p:tav>
                                      </p:tavLst>
                                    </p:anim>
                                    <p:animEffect transition="in" filter="fade">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4">
                                            <p:txEl>
                                              <p:pRg st="0" end="0"/>
                                            </p:txEl>
                                          </p:spTgt>
                                        </p:tgtEl>
                                        <p:attrNameLst>
                                          <p:attrName>style.visibility</p:attrName>
                                        </p:attrNameLst>
                                      </p:cBhvr>
                                      <p:to>
                                        <p:strVal val="visible"/>
                                      </p:to>
                                    </p:set>
                                    <p:animEffect transition="in" filter="fade">
                                      <p:cBhvr>
                                        <p:cTn id="25" dur="500"/>
                                        <p:tgtEl>
                                          <p:spTgt spid="3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fade">
                                      <p:cBhvr>
                                        <p:cTn id="30" dur="500"/>
                                        <p:tgtEl>
                                          <p:spTgt spid="3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P spid="26" grpId="0"/>
      <p:bldP spid="38" grpId="0"/>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3A4D8"/>
        </a:solidFill>
        <a:effectLst/>
      </p:bgPr>
    </p:bg>
    <p:spTree>
      <p:nvGrpSpPr>
        <p:cNvPr id="1" name=""/>
        <p:cNvGrpSpPr/>
        <p:nvPr/>
      </p:nvGrpSpPr>
      <p:grpSpPr>
        <a:xfrm>
          <a:off x="0" y="0"/>
          <a:ext cx="0" cy="0"/>
          <a:chOff x="0" y="0"/>
          <a:chExt cx="0" cy="0"/>
        </a:xfrm>
      </p:grpSpPr>
      <p:pic>
        <p:nvPicPr>
          <p:cNvPr id="1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444" r="24646" b="38806"/>
          <a:stretch>
            <a:fillRect/>
          </a:stretch>
        </p:blipFill>
        <p:spPr>
          <a:xfrm rot="5400000">
            <a:off x="5972692" y="-1580277"/>
            <a:ext cx="6418819" cy="14859003"/>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3412007">
            <a:off x="-1253070" y="6222228"/>
            <a:ext cx="2506139" cy="6072144"/>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7365178">
            <a:off x="16868972" y="5820126"/>
            <a:ext cx="2838056" cy="6876348"/>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flipH="1">
            <a:off x="15458571" y="-515383"/>
            <a:ext cx="3601458" cy="3126266"/>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772029" y="-515383"/>
            <a:ext cx="3601458" cy="3126266"/>
          </a:xfrm>
          <a:prstGeom prst="rect">
            <a:avLst/>
          </a:prstGeom>
        </p:spPr>
      </p:pic>
      <p:grpSp>
        <p:nvGrpSpPr>
          <p:cNvPr id="16" name="Group 15"/>
          <p:cNvGrpSpPr/>
          <p:nvPr/>
        </p:nvGrpSpPr>
        <p:grpSpPr>
          <a:xfrm>
            <a:off x="6934200" y="701700"/>
            <a:ext cx="4014391" cy="1886983"/>
            <a:chOff x="7136804" y="749974"/>
            <a:chExt cx="4014391" cy="1886983"/>
          </a:xfrm>
        </p:grpSpPr>
        <p:pic>
          <p:nvPicPr>
            <p:cNvPr id="14"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7136804" y="749974"/>
              <a:ext cx="4014391" cy="1886983"/>
            </a:xfrm>
            <a:prstGeom prst="rect">
              <a:avLst/>
            </a:prstGeom>
          </p:spPr>
        </p:pic>
        <p:sp>
          <p:nvSpPr>
            <p:cNvPr id="15" name="TextBox 14"/>
            <p:cNvSpPr txBox="1"/>
            <p:nvPr/>
          </p:nvSpPr>
          <p:spPr>
            <a:xfrm>
              <a:off x="7886699" y="1484225"/>
              <a:ext cx="2514600" cy="769441"/>
            </a:xfrm>
            <a:prstGeom prst="rect">
              <a:avLst/>
            </a:prstGeom>
            <a:noFill/>
          </p:spPr>
          <p:txBody>
            <a:bodyPr wrap="square" rtlCol="0">
              <a:prstTxWarp prst="textArchUp">
                <a:avLst>
                  <a:gd name="adj" fmla="val 12775270"/>
                </a:avLst>
              </a:prstTxWarp>
              <a:spAutoFit/>
            </a:bodyPr>
            <a:lstStyle/>
            <a:p>
              <a:r>
                <a:rPr lang="en-US" sz="4400" b="1" dirty="0" err="1" smtClean="0">
                  <a:solidFill>
                    <a:schemeClr val="bg1"/>
                  </a:solidFill>
                  <a:latin typeface="Arial" panose="020B0604020202020204" pitchFamily="34" charset="0"/>
                  <a:cs typeface="Arial" panose="020B0604020202020204" pitchFamily="34" charset="0"/>
                </a:rPr>
                <a:t>Kết</a:t>
              </a:r>
              <a:r>
                <a:rPr lang="en-US" sz="4400" b="1" dirty="0" smtClean="0">
                  <a:solidFill>
                    <a:schemeClr val="bg1"/>
                  </a:solidFill>
                  <a:latin typeface="Arial" panose="020B0604020202020204" pitchFamily="34" charset="0"/>
                  <a:cs typeface="Arial" panose="020B0604020202020204" pitchFamily="34" charset="0"/>
                </a:rPr>
                <a:t> </a:t>
              </a:r>
              <a:r>
                <a:rPr lang="en-US" sz="4400" b="1" dirty="0" err="1" smtClean="0">
                  <a:solidFill>
                    <a:schemeClr val="bg1"/>
                  </a:solidFill>
                  <a:latin typeface="Arial" panose="020B0604020202020204" pitchFamily="34" charset="0"/>
                  <a:cs typeface="Arial" panose="020B0604020202020204" pitchFamily="34" charset="0"/>
                </a:rPr>
                <a:t>luận</a:t>
              </a:r>
              <a:endParaRPr lang="en-US" sz="4400" b="1" dirty="0">
                <a:solidFill>
                  <a:schemeClr val="bg1"/>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7" name="Rectangle 16"/>
              <p:cNvSpPr/>
              <p:nvPr/>
            </p:nvSpPr>
            <p:spPr>
              <a:xfrm>
                <a:off x="2997060" y="3171407"/>
                <a:ext cx="13106403" cy="5355633"/>
              </a:xfrm>
              <a:prstGeom prst="rect">
                <a:avLst/>
              </a:prstGeom>
            </p:spPr>
            <p:txBody>
              <a:bodyPr wrap="square">
                <a:spAutoFit/>
              </a:bodyPr>
              <a:lstStyle/>
              <a:p>
                <a:pPr>
                  <a:lnSpc>
                    <a:spcPct val="150000"/>
                  </a:lnSpc>
                  <a:spcBef>
                    <a:spcPts val="600"/>
                  </a:spcBef>
                  <a:spcAft>
                    <a:spcPts val="800"/>
                  </a:spcAft>
                </a:pPr>
                <a:r>
                  <a:rPr lang="nl-NL" sz="4400" dirty="0">
                    <a:latin typeface="Arial" panose="020B0604020202020204" pitchFamily="34" charset="0"/>
                    <a:ea typeface="Calibri" panose="020F0502020204030204" pitchFamily="34" charset="0"/>
                    <a:cs typeface="Arial" panose="020B0604020202020204" pitchFamily="34" charset="0"/>
                  </a:rPr>
                  <a:t>Với ba vectơ </a:t>
                </a:r>
                <a14:m>
                  <m:oMath xmlns:m="http://schemas.openxmlformats.org/officeDocument/2006/math">
                    <m:acc>
                      <m:accPr>
                        <m:chr m:val="⃗"/>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400" i="1">
                            <a:effectLst/>
                            <a:latin typeface="Cambria Math" panose="02040503050406030204" pitchFamily="18" charset="0"/>
                            <a:ea typeface="Calibri" panose="020F0502020204030204" pitchFamily="34" charset="0"/>
                            <a:cs typeface="Times New Roman" panose="02020603050405020304" pitchFamily="18" charset="0"/>
                          </a:rPr>
                          <m:t>𝑎</m:t>
                        </m:r>
                      </m:e>
                    </m:acc>
                    <m:r>
                      <a:rPr lang="nl-NL" sz="44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400" i="1">
                            <a:effectLst/>
                            <a:latin typeface="Cambria Math" panose="02040503050406030204" pitchFamily="18" charset="0"/>
                            <a:ea typeface="Calibri" panose="020F0502020204030204" pitchFamily="34" charset="0"/>
                            <a:cs typeface="Times New Roman" panose="02020603050405020304" pitchFamily="18" charset="0"/>
                          </a:rPr>
                          <m:t>𝑏</m:t>
                        </m:r>
                      </m:e>
                    </m:acc>
                    <m:r>
                      <a:rPr lang="nl-NL" sz="44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400" i="1">
                            <a:effectLst/>
                            <a:latin typeface="Cambria Math" panose="02040503050406030204" pitchFamily="18" charset="0"/>
                            <a:ea typeface="Calibri" panose="020F0502020204030204" pitchFamily="34" charset="0"/>
                            <a:cs typeface="Times New Roman" panose="02020603050405020304" pitchFamily="18" charset="0"/>
                          </a:rPr>
                          <m:t>𝑐</m:t>
                        </m:r>
                      </m:e>
                    </m:acc>
                  </m:oMath>
                </a14:m>
                <a:r>
                  <a:rPr lang="nl-NL" sz="4400" dirty="0" smtClean="0">
                    <a:effectLst/>
                    <a:latin typeface="Arial" panose="020B0604020202020204" pitchFamily="34" charset="0"/>
                    <a:ea typeface="Calibri" panose="020F0502020204030204" pitchFamily="34" charset="0"/>
                    <a:cs typeface="Arial" panose="020B0604020202020204" pitchFamily="34" charset="0"/>
                  </a:rPr>
                  <a:t> tùy </a:t>
                </a:r>
                <a:r>
                  <a:rPr lang="nl-NL" sz="4400" dirty="0">
                    <a:effectLst/>
                    <a:latin typeface="Arial" panose="020B0604020202020204" pitchFamily="34" charset="0"/>
                    <a:ea typeface="Calibri" panose="020F0502020204030204" pitchFamily="34" charset="0"/>
                    <a:cs typeface="Arial" panose="020B0604020202020204" pitchFamily="34" charset="0"/>
                  </a:rPr>
                  <a:t>ý:</a:t>
                </a:r>
                <a:endParaRPr lang="en-US" sz="4400" dirty="0">
                  <a:effectLst/>
                  <a:latin typeface="Arial" panose="020B0604020202020204" pitchFamily="34" charset="0"/>
                  <a:ea typeface="Calibri" panose="020F0502020204030204" pitchFamily="34" charset="0"/>
                  <a:cs typeface="Arial" panose="020B0604020202020204" pitchFamily="34" charset="0"/>
                </a:endParaRPr>
              </a:p>
              <a:p>
                <a:pPr marL="571500" indent="-571500">
                  <a:lnSpc>
                    <a:spcPct val="150000"/>
                  </a:lnSpc>
                  <a:spcBef>
                    <a:spcPts val="600"/>
                  </a:spcBef>
                  <a:spcAft>
                    <a:spcPts val="800"/>
                  </a:spcAft>
                  <a:buFont typeface="Wingdings" panose="05000000000000000000" pitchFamily="2" charset="2"/>
                  <a:buChar char="§"/>
                </a:pPr>
                <a:r>
                  <a:rPr lang="nl-NL" sz="4400" dirty="0" smtClean="0">
                    <a:effectLst/>
                    <a:latin typeface="Arial" panose="020B0604020202020204" pitchFamily="34" charset="0"/>
                    <a:ea typeface="Calibri" panose="020F0502020204030204" pitchFamily="34" charset="0"/>
                    <a:cs typeface="Arial" panose="020B0604020202020204" pitchFamily="34" charset="0"/>
                  </a:rPr>
                  <a:t>Tính </a:t>
                </a:r>
                <a:r>
                  <a:rPr lang="nl-NL" sz="4400" dirty="0">
                    <a:effectLst/>
                    <a:latin typeface="Arial" panose="020B0604020202020204" pitchFamily="34" charset="0"/>
                    <a:ea typeface="Calibri" panose="020F0502020204030204" pitchFamily="34" charset="0"/>
                    <a:cs typeface="Arial" panose="020B0604020202020204" pitchFamily="34" charset="0"/>
                  </a:rPr>
                  <a:t>chất giao hoán: </a:t>
                </a:r>
                <a14:m>
                  <m:oMath xmlns:m="http://schemas.openxmlformats.org/officeDocument/2006/math">
                    <m:acc>
                      <m:accPr>
                        <m:chr m:val="⃗"/>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400" i="1">
                            <a:effectLst/>
                            <a:latin typeface="Cambria Math" panose="02040503050406030204" pitchFamily="18" charset="0"/>
                            <a:ea typeface="Calibri" panose="020F0502020204030204" pitchFamily="34" charset="0"/>
                            <a:cs typeface="Times New Roman" panose="02020603050405020304" pitchFamily="18" charset="0"/>
                          </a:rPr>
                          <m:t>𝑎</m:t>
                        </m:r>
                      </m:e>
                    </m:acc>
                    <m:r>
                      <a:rPr lang="nl-NL" sz="44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400" i="1">
                            <a:effectLst/>
                            <a:latin typeface="Cambria Math" panose="02040503050406030204" pitchFamily="18" charset="0"/>
                            <a:ea typeface="Calibri" panose="020F0502020204030204" pitchFamily="34" charset="0"/>
                            <a:cs typeface="Times New Roman" panose="02020603050405020304" pitchFamily="18" charset="0"/>
                          </a:rPr>
                          <m:t>𝑏</m:t>
                        </m:r>
                      </m:e>
                    </m:acc>
                    <m:r>
                      <a:rPr lang="nl-NL" sz="44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400" i="1">
                            <a:effectLst/>
                            <a:latin typeface="Cambria Math" panose="02040503050406030204" pitchFamily="18" charset="0"/>
                            <a:ea typeface="Calibri" panose="020F0502020204030204" pitchFamily="34" charset="0"/>
                            <a:cs typeface="Times New Roman" panose="02020603050405020304" pitchFamily="18" charset="0"/>
                          </a:rPr>
                          <m:t>𝑏</m:t>
                        </m:r>
                      </m:e>
                    </m:acc>
                    <m:r>
                      <a:rPr lang="nl-NL" sz="44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400" i="1">
                            <a:effectLst/>
                            <a:latin typeface="Cambria Math" panose="02040503050406030204" pitchFamily="18" charset="0"/>
                            <a:ea typeface="Calibri" panose="020F0502020204030204" pitchFamily="34" charset="0"/>
                            <a:cs typeface="Times New Roman" panose="02020603050405020304" pitchFamily="18" charset="0"/>
                          </a:rPr>
                          <m:t>𝑎</m:t>
                        </m:r>
                      </m:e>
                    </m:acc>
                  </m:oMath>
                </a14:m>
                <a:r>
                  <a:rPr lang="nl-NL" sz="4400" dirty="0">
                    <a:effectLst/>
                    <a:latin typeface="Arial" panose="020B0604020202020204" pitchFamily="34" charset="0"/>
                    <a:ea typeface="Calibri" panose="020F0502020204030204" pitchFamily="34" charset="0"/>
                    <a:cs typeface="Arial" panose="020B0604020202020204" pitchFamily="34" charset="0"/>
                  </a:rPr>
                  <a:t>;</a:t>
                </a:r>
                <a:endParaRPr lang="en-US" sz="4400" dirty="0">
                  <a:effectLst/>
                  <a:latin typeface="Arial" panose="020B0604020202020204" pitchFamily="34" charset="0"/>
                  <a:ea typeface="Calibri" panose="020F0502020204030204" pitchFamily="34" charset="0"/>
                  <a:cs typeface="Arial" panose="020B0604020202020204" pitchFamily="34" charset="0"/>
                </a:endParaRPr>
              </a:p>
              <a:p>
                <a:pPr marL="571500" indent="-571500">
                  <a:lnSpc>
                    <a:spcPct val="150000"/>
                  </a:lnSpc>
                  <a:spcBef>
                    <a:spcPts val="600"/>
                  </a:spcBef>
                  <a:spcAft>
                    <a:spcPts val="800"/>
                  </a:spcAft>
                  <a:buFont typeface="Wingdings" panose="05000000000000000000" pitchFamily="2" charset="2"/>
                  <a:buChar char="§"/>
                </a:pPr>
                <a:r>
                  <a:rPr lang="nl-NL" sz="4400" dirty="0" smtClean="0">
                    <a:effectLst/>
                    <a:latin typeface="Arial" panose="020B0604020202020204" pitchFamily="34" charset="0"/>
                    <a:ea typeface="Calibri" panose="020F0502020204030204" pitchFamily="34" charset="0"/>
                    <a:cs typeface="Arial" panose="020B0604020202020204" pitchFamily="34" charset="0"/>
                  </a:rPr>
                  <a:t>Tính </a:t>
                </a:r>
                <a:r>
                  <a:rPr lang="nl-NL" sz="4400" dirty="0">
                    <a:effectLst/>
                    <a:latin typeface="Arial" panose="020B0604020202020204" pitchFamily="34" charset="0"/>
                    <a:ea typeface="Calibri" panose="020F0502020204030204" pitchFamily="34" charset="0"/>
                    <a:cs typeface="Arial" panose="020B0604020202020204" pitchFamily="34" charset="0"/>
                  </a:rPr>
                  <a:t>chất kết hợp: </a:t>
                </a:r>
                <a14:m>
                  <m:oMath xmlns:m="http://schemas.openxmlformats.org/officeDocument/2006/math">
                    <m:d>
                      <m:d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400" i="1">
                                <a:effectLst/>
                                <a:latin typeface="Cambria Math" panose="02040503050406030204" pitchFamily="18" charset="0"/>
                                <a:ea typeface="Calibri" panose="020F0502020204030204" pitchFamily="34" charset="0"/>
                                <a:cs typeface="Times New Roman" panose="02020603050405020304" pitchFamily="18" charset="0"/>
                              </a:rPr>
                              <m:t>𝑎</m:t>
                            </m:r>
                          </m:e>
                        </m:acc>
                        <m:r>
                          <a:rPr lang="nl-NL" sz="44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400" i="1">
                                <a:effectLst/>
                                <a:latin typeface="Cambria Math" panose="02040503050406030204" pitchFamily="18" charset="0"/>
                                <a:ea typeface="Calibri" panose="020F0502020204030204" pitchFamily="34" charset="0"/>
                                <a:cs typeface="Times New Roman" panose="02020603050405020304" pitchFamily="18" charset="0"/>
                              </a:rPr>
                              <m:t>𝑏</m:t>
                            </m:r>
                          </m:e>
                        </m:acc>
                      </m:e>
                    </m:d>
                    <m:r>
                      <a:rPr lang="nl-NL" sz="44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400" i="1">
                            <a:effectLst/>
                            <a:latin typeface="Cambria Math" panose="02040503050406030204" pitchFamily="18" charset="0"/>
                            <a:ea typeface="Calibri" panose="020F0502020204030204" pitchFamily="34" charset="0"/>
                            <a:cs typeface="Times New Roman" panose="02020603050405020304" pitchFamily="18" charset="0"/>
                          </a:rPr>
                          <m:t>𝑐</m:t>
                        </m:r>
                      </m:e>
                    </m:acc>
                    <m:r>
                      <a:rPr lang="nl-NL" sz="44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400" i="1">
                            <a:effectLst/>
                            <a:latin typeface="Cambria Math" panose="02040503050406030204" pitchFamily="18" charset="0"/>
                            <a:ea typeface="Calibri" panose="020F0502020204030204" pitchFamily="34" charset="0"/>
                            <a:cs typeface="Times New Roman" panose="02020603050405020304" pitchFamily="18" charset="0"/>
                          </a:rPr>
                          <m:t>𝑎</m:t>
                        </m:r>
                      </m:e>
                    </m:acc>
                    <m:r>
                      <a:rPr lang="nl-NL" sz="44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400" i="1">
                                <a:effectLst/>
                                <a:latin typeface="Cambria Math" panose="02040503050406030204" pitchFamily="18" charset="0"/>
                                <a:ea typeface="Calibri" panose="020F0502020204030204" pitchFamily="34" charset="0"/>
                                <a:cs typeface="Times New Roman" panose="02020603050405020304" pitchFamily="18" charset="0"/>
                              </a:rPr>
                              <m:t>𝑏</m:t>
                            </m:r>
                          </m:e>
                        </m:acc>
                        <m:r>
                          <a:rPr lang="nl-NL" sz="44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400" i="1">
                                <a:effectLst/>
                                <a:latin typeface="Cambria Math" panose="02040503050406030204" pitchFamily="18" charset="0"/>
                                <a:ea typeface="Calibri" panose="020F0502020204030204" pitchFamily="34" charset="0"/>
                                <a:cs typeface="Times New Roman" panose="02020603050405020304" pitchFamily="18" charset="0"/>
                              </a:rPr>
                              <m:t>𝑐</m:t>
                            </m:r>
                          </m:e>
                        </m:acc>
                      </m:e>
                    </m:d>
                  </m:oMath>
                </a14:m>
                <a:endParaRPr lang="en-US" sz="4400" dirty="0">
                  <a:effectLst/>
                  <a:latin typeface="Arial" panose="020B0604020202020204" pitchFamily="34" charset="0"/>
                  <a:ea typeface="Calibri" panose="020F0502020204030204" pitchFamily="34" charset="0"/>
                  <a:cs typeface="Arial" panose="020B0604020202020204" pitchFamily="34" charset="0"/>
                </a:endParaRPr>
              </a:p>
              <a:p>
                <a:pPr marL="571500" indent="-571500">
                  <a:lnSpc>
                    <a:spcPct val="150000"/>
                  </a:lnSpc>
                  <a:spcBef>
                    <a:spcPts val="600"/>
                  </a:spcBef>
                  <a:spcAft>
                    <a:spcPts val="800"/>
                  </a:spcAft>
                  <a:buFont typeface="Wingdings" panose="05000000000000000000" pitchFamily="2" charset="2"/>
                  <a:buChar char="§"/>
                </a:pPr>
                <a:r>
                  <a:rPr lang="nl-NL" sz="4400" dirty="0" smtClean="0">
                    <a:effectLst/>
                    <a:latin typeface="Arial" panose="020B0604020202020204" pitchFamily="34" charset="0"/>
                    <a:ea typeface="Calibri" panose="020F0502020204030204" pitchFamily="34" charset="0"/>
                    <a:cs typeface="Arial" panose="020B0604020202020204" pitchFamily="34" charset="0"/>
                  </a:rPr>
                  <a:t>Tính </a:t>
                </a:r>
                <a:r>
                  <a:rPr lang="nl-NL" sz="4400" dirty="0">
                    <a:effectLst/>
                    <a:latin typeface="Arial" panose="020B0604020202020204" pitchFamily="34" charset="0"/>
                    <a:ea typeface="Calibri" panose="020F0502020204030204" pitchFamily="34" charset="0"/>
                    <a:cs typeface="Arial" panose="020B0604020202020204" pitchFamily="34" charset="0"/>
                  </a:rPr>
                  <a:t>chất của vectơ-không: </a:t>
                </a:r>
                <a14:m>
                  <m:oMath xmlns:m="http://schemas.openxmlformats.org/officeDocument/2006/math">
                    <m:acc>
                      <m:accPr>
                        <m:chr m:val="⃗"/>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400" i="1">
                            <a:effectLst/>
                            <a:latin typeface="Cambria Math" panose="02040503050406030204" pitchFamily="18" charset="0"/>
                            <a:ea typeface="Calibri" panose="020F0502020204030204" pitchFamily="34" charset="0"/>
                            <a:cs typeface="Times New Roman" panose="02020603050405020304" pitchFamily="18" charset="0"/>
                          </a:rPr>
                          <m:t>𝑎</m:t>
                        </m:r>
                      </m:e>
                    </m:acc>
                    <m:r>
                      <a:rPr lang="nl-NL" sz="44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400" i="1">
                            <a:effectLst/>
                            <a:latin typeface="Cambria Math" panose="02040503050406030204" pitchFamily="18" charset="0"/>
                            <a:ea typeface="Calibri" panose="020F0502020204030204" pitchFamily="34" charset="0"/>
                            <a:cs typeface="Times New Roman" panose="02020603050405020304" pitchFamily="18" charset="0"/>
                          </a:rPr>
                          <m:t>0</m:t>
                        </m:r>
                      </m:e>
                    </m:acc>
                    <m:r>
                      <a:rPr lang="nl-NL" sz="44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400" i="1">
                            <a:effectLst/>
                            <a:latin typeface="Cambria Math" panose="02040503050406030204" pitchFamily="18" charset="0"/>
                            <a:ea typeface="Calibri" panose="020F0502020204030204" pitchFamily="34" charset="0"/>
                            <a:cs typeface="Times New Roman" panose="02020603050405020304" pitchFamily="18" charset="0"/>
                          </a:rPr>
                          <m:t>0</m:t>
                        </m:r>
                      </m:e>
                    </m:acc>
                    <m:r>
                      <a:rPr lang="nl-NL" sz="44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400" i="1">
                            <a:effectLst/>
                            <a:latin typeface="Cambria Math" panose="02040503050406030204" pitchFamily="18" charset="0"/>
                            <a:ea typeface="Calibri" panose="020F0502020204030204" pitchFamily="34" charset="0"/>
                            <a:cs typeface="Times New Roman" panose="02020603050405020304" pitchFamily="18" charset="0"/>
                          </a:rPr>
                          <m:t>𝑎</m:t>
                        </m:r>
                      </m:e>
                    </m:acc>
                    <m:r>
                      <a:rPr lang="nl-NL" sz="44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400" i="1">
                            <a:effectLst/>
                            <a:latin typeface="Cambria Math" panose="02040503050406030204" pitchFamily="18" charset="0"/>
                            <a:ea typeface="Calibri" panose="020F0502020204030204" pitchFamily="34" charset="0"/>
                            <a:cs typeface="Times New Roman" panose="02020603050405020304" pitchFamily="18" charset="0"/>
                          </a:rPr>
                          <m:t>𝑎</m:t>
                        </m:r>
                      </m:e>
                    </m:acc>
                  </m:oMath>
                </a14:m>
                <a:r>
                  <a:rPr lang="nl-NL" sz="4400" dirty="0">
                    <a:effectLst/>
                    <a:latin typeface="Arial" panose="020B0604020202020204" pitchFamily="34" charset="0"/>
                    <a:ea typeface="Calibri" panose="020F0502020204030204" pitchFamily="34" charset="0"/>
                    <a:cs typeface="Arial" panose="020B0604020202020204" pitchFamily="34" charset="0"/>
                  </a:rPr>
                  <a:t>.</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2997060" y="3171407"/>
                <a:ext cx="13106403" cy="5355633"/>
              </a:xfrm>
              <a:prstGeom prst="rect">
                <a:avLst/>
              </a:prstGeom>
              <a:blipFill rotWithShape="0">
                <a:blip r:embed="rId18"/>
                <a:stretch>
                  <a:fillRect l="-1907" b="-1479"/>
                </a:stretch>
              </a:blipFill>
            </p:spPr>
            <p:txBody>
              <a:bodyPr/>
              <a:lstStyle/>
              <a:p>
                <a:r>
                  <a:rPr lang="en-US">
                    <a:noFill/>
                  </a:rPr>
                  <a:t> </a:t>
                </a:r>
              </a:p>
            </p:txBody>
          </p:sp>
        </mc:Fallback>
      </mc:AlternateContent>
    </p:spTree>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ppt_y</p:attrName>
                                        </p:attrNameLst>
                                      </p:cBhvr>
                                      <p:tavLst>
                                        <p:tav tm="0">
                                          <p:val>
                                            <p:strVal val="#ppt_y+#ppt_h*1.125000"/>
                                          </p:val>
                                        </p:tav>
                                        <p:tav tm="100000">
                                          <p:val>
                                            <p:strVal val="#ppt_y"/>
                                          </p:val>
                                        </p:tav>
                                      </p:tavLst>
                                    </p:anim>
                                    <p:animEffect transition="in" filter="wipe(up)">
                                      <p:cBhvr>
                                        <p:cTn id="8" dur="500"/>
                                        <p:tgtEl>
                                          <p:spTgt spid="16"/>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750"/>
                                        <p:tgtEl>
                                          <p:spTgt spid="17"/>
                                        </p:tgtEl>
                                      </p:cBhvr>
                                    </p:animEffect>
                                    <p:anim calcmode="lin" valueType="num">
                                      <p:cBhvr>
                                        <p:cTn id="14" dur="750" fill="hold"/>
                                        <p:tgtEl>
                                          <p:spTgt spid="17"/>
                                        </p:tgtEl>
                                        <p:attrNameLst>
                                          <p:attrName>ppt_x</p:attrName>
                                        </p:attrNameLst>
                                      </p:cBhvr>
                                      <p:tavLst>
                                        <p:tav tm="0">
                                          <p:val>
                                            <p:strVal val="#ppt_x"/>
                                          </p:val>
                                        </p:tav>
                                        <p:tav tm="100000">
                                          <p:val>
                                            <p:strVal val="#ppt_x"/>
                                          </p:val>
                                        </p:tav>
                                      </p:tavLst>
                                    </p:anim>
                                    <p:anim calcmode="lin" valueType="num">
                                      <p:cBhvr>
                                        <p:cTn id="15" dur="7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642039" y="7312780"/>
            <a:ext cx="1371136" cy="216081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1233" b="84121"/>
          <a:stretch>
            <a:fillRect/>
          </a:stretch>
        </p:blipFill>
        <p:spPr>
          <a:xfrm>
            <a:off x="4575647" y="9409674"/>
            <a:ext cx="13861436" cy="11243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172202" y="45909"/>
            <a:ext cx="2492369" cy="244705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t="30812" b="3179"/>
          <a:stretch>
            <a:fillRect/>
          </a:stretch>
        </p:blipFill>
        <p:spPr>
          <a:xfrm>
            <a:off x="245747" y="8032212"/>
            <a:ext cx="3176957" cy="1065572"/>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0" y="8754519"/>
            <a:ext cx="3783762" cy="6383647"/>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1805060" y="2255341"/>
            <a:ext cx="5106832" cy="7737625"/>
          </a:xfrm>
          <a:prstGeom prst="rect">
            <a:avLst/>
          </a:prstGeom>
        </p:spPr>
      </p:pic>
      <p:pic>
        <p:nvPicPr>
          <p:cNvPr id="14"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flipH="1">
            <a:off x="15291287" y="4767088"/>
            <a:ext cx="4327318" cy="4979131"/>
          </a:xfrm>
          <a:prstGeom prst="rect">
            <a:avLst/>
          </a:prstGeom>
        </p:spPr>
      </p:pic>
      <p:grpSp>
        <p:nvGrpSpPr>
          <p:cNvPr id="17" name="Group 16"/>
          <p:cNvGrpSpPr/>
          <p:nvPr/>
        </p:nvGrpSpPr>
        <p:grpSpPr>
          <a:xfrm>
            <a:off x="4155311" y="928657"/>
            <a:ext cx="4767322" cy="1702002"/>
            <a:chOff x="4122904" y="1019619"/>
            <a:chExt cx="4767322" cy="1702002"/>
          </a:xfrm>
        </p:grpSpPr>
        <p:grpSp>
          <p:nvGrpSpPr>
            <p:cNvPr id="6" name="Group 6"/>
            <p:cNvGrpSpPr/>
            <p:nvPr/>
          </p:nvGrpSpPr>
          <p:grpSpPr>
            <a:xfrm>
              <a:off x="4122904" y="1019619"/>
              <a:ext cx="4767322" cy="1702002"/>
              <a:chOff x="1026279" y="1155156"/>
              <a:chExt cx="11759872" cy="4367947"/>
            </a:xfrm>
          </p:grpSpPr>
          <p:pic>
            <p:nvPicPr>
              <p:cNvPr id="7" name="Picture 7"/>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496776">
                <a:off x="1026279" y="1155156"/>
                <a:ext cx="11038466" cy="4367947"/>
              </a:xfrm>
              <a:prstGeom prst="rect">
                <a:avLst/>
              </a:prstGeom>
            </p:spPr>
          </p:pic>
          <p:pic>
            <p:nvPicPr>
              <p:cNvPr id="8" name="Picture 8"/>
              <p:cNvPicPr>
                <a:picLocks noChangeAspect="1"/>
              </p:cNvPicPr>
              <p:nvPr/>
            </p:nvPicPr>
            <p:blipFill>
              <a:blip r:embed="rId21">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1596688" y="2955743"/>
                <a:ext cx="1189463" cy="960221"/>
              </a:xfrm>
              <a:prstGeom prst="rect">
                <a:avLst/>
              </a:prstGeom>
            </p:spPr>
          </p:pic>
        </p:grpSp>
        <p:sp>
          <p:nvSpPr>
            <p:cNvPr id="15" name="TextBox 14"/>
            <p:cNvSpPr txBox="1"/>
            <p:nvPr/>
          </p:nvSpPr>
          <p:spPr>
            <a:xfrm>
              <a:off x="4455340" y="1372066"/>
              <a:ext cx="3810000" cy="769441"/>
            </a:xfrm>
            <a:prstGeom prst="rect">
              <a:avLst/>
            </a:prstGeom>
            <a:noFill/>
          </p:spPr>
          <p:txBody>
            <a:bodyPr wrap="square" rtlCol="0">
              <a:spAutoFit/>
            </a:bodyPr>
            <a:lstStyle/>
            <a:p>
              <a:pPr algn="ctr"/>
              <a:r>
                <a:rPr lang="en-US" sz="4400" b="1" dirty="0" err="1" smtClean="0">
                  <a:solidFill>
                    <a:srgbClr val="C00000"/>
                  </a:solidFill>
                  <a:latin typeface="Arial" panose="020B0604020202020204" pitchFamily="34" charset="0"/>
                  <a:cs typeface="Arial" panose="020B0604020202020204" pitchFamily="34" charset="0"/>
                </a:rPr>
                <a:t>Chú</a:t>
              </a:r>
              <a:r>
                <a:rPr lang="en-US" sz="4400" b="1" dirty="0" smtClean="0">
                  <a:solidFill>
                    <a:srgbClr val="C00000"/>
                  </a:solidFill>
                  <a:latin typeface="Arial" panose="020B0604020202020204" pitchFamily="34" charset="0"/>
                  <a:cs typeface="Arial" panose="020B0604020202020204" pitchFamily="34" charset="0"/>
                </a:rPr>
                <a:t> ý</a:t>
              </a:r>
              <a:endParaRPr lang="en-US" sz="4400" b="1" dirty="0">
                <a:solidFill>
                  <a:srgbClr val="C00000"/>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6" name="Rectangle 15"/>
              <p:cNvSpPr/>
              <p:nvPr/>
            </p:nvSpPr>
            <p:spPr>
              <a:xfrm>
                <a:off x="971214" y="2513497"/>
                <a:ext cx="11135516" cy="5192575"/>
              </a:xfrm>
              <a:prstGeom prst="rect">
                <a:avLst/>
              </a:prstGeom>
            </p:spPr>
            <p:txBody>
              <a:bodyPr wrap="square">
                <a:spAutoFit/>
              </a:bodyPr>
              <a:lstStyle/>
              <a:p>
                <a:pPr algn="just">
                  <a:lnSpc>
                    <a:spcPct val="150000"/>
                  </a:lnSpc>
                  <a:spcBef>
                    <a:spcPts val="600"/>
                  </a:spcBef>
                  <a:spcAft>
                    <a:spcPts val="800"/>
                  </a:spcAft>
                </a:pPr>
                <a:r>
                  <a:rPr lang="nl-NL" sz="4000" dirty="0" smtClean="0">
                    <a:latin typeface="Arial" panose="020B0604020202020204" pitchFamily="34" charset="0"/>
                    <a:ea typeface="Calibri" panose="020F0502020204030204" pitchFamily="34" charset="0"/>
                    <a:cs typeface="Arial" panose="020B0604020202020204" pitchFamily="34" charset="0"/>
                  </a:rPr>
                  <a:t>Do các vectơ </a:t>
                </a:r>
                <a14:m>
                  <m:oMath xmlns:m="http://schemas.openxmlformats.org/officeDocument/2006/math">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𝑏</m:t>
                            </m:r>
                          </m:e>
                        </m:acc>
                      </m:e>
                    </m:d>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𝑐</m:t>
                        </m:r>
                      </m:e>
                    </m:acc>
                  </m:oMath>
                </a14:m>
                <a:r>
                  <a:rPr lang="nl-NL" sz="4000" dirty="0" smtClean="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𝑏</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𝑐</m:t>
                            </m:r>
                          </m:e>
                        </m:acc>
                      </m:e>
                    </m:d>
                  </m:oMath>
                </a14:m>
                <a:r>
                  <a:rPr lang="nl-NL" sz="4000" dirty="0" smtClean="0">
                    <a:effectLst/>
                    <a:latin typeface="Arial" panose="020B0604020202020204" pitchFamily="34" charset="0"/>
                    <a:ea typeface="Calibri" panose="020F0502020204030204" pitchFamily="34" charset="0"/>
                    <a:cs typeface="Arial" panose="020B0604020202020204" pitchFamily="34" charset="0"/>
                  </a:rPr>
                  <a:t> bằng </a:t>
                </a:r>
                <a:r>
                  <a:rPr lang="nl-NL" sz="4000" dirty="0">
                    <a:effectLst/>
                    <a:latin typeface="Arial" panose="020B0604020202020204" pitchFamily="34" charset="0"/>
                    <a:ea typeface="Calibri" panose="020F0502020204030204" pitchFamily="34" charset="0"/>
                    <a:cs typeface="Arial" panose="020B0604020202020204" pitchFamily="34" charset="0"/>
                  </a:rPr>
                  <a:t>nhau, nên ta còn viết chúng dưới dạng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𝑏</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𝑐</m:t>
                        </m:r>
                      </m:e>
                    </m:acc>
                  </m:oMath>
                </a14:m>
                <a:r>
                  <a:rPr lang="nl-NL" sz="4000" dirty="0">
                    <a:effectLst/>
                    <a:latin typeface="Arial" panose="020B0604020202020204" pitchFamily="34" charset="0"/>
                    <a:ea typeface="Calibri" panose="020F0502020204030204" pitchFamily="34" charset="0"/>
                    <a:cs typeface="Arial" panose="020B0604020202020204" pitchFamily="34" charset="0"/>
                  </a:rPr>
                  <a:t> và gọi là tổng của ba vectơ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b="0" i="1" smtClean="0">
                        <a:effectLst/>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𝑏</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𝑐</m:t>
                        </m:r>
                      </m:e>
                    </m:acc>
                  </m:oMath>
                </a14:m>
                <a:r>
                  <a:rPr lang="nl-NL" sz="4000" dirty="0">
                    <a:effectLst/>
                    <a:latin typeface="Arial" panose="020B0604020202020204" pitchFamily="34" charset="0"/>
                    <a:ea typeface="Calibri" panose="020F0502020204030204" pitchFamily="34" charset="0"/>
                    <a:cs typeface="Arial" panose="020B0604020202020204" pitchFamily="34" charset="0"/>
                  </a:rPr>
                  <a:t>. Tương tự, ta cũng có thể viết tổng của một số vectơ mà không cần dùng các dấu ngoặc.</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971214" y="2513497"/>
                <a:ext cx="11135516" cy="5192575"/>
              </a:xfrm>
              <a:prstGeom prst="rect">
                <a:avLst/>
              </a:prstGeom>
              <a:blipFill rotWithShape="0">
                <a:blip r:embed="rId22"/>
                <a:stretch>
                  <a:fillRect l="-1916" r="-1970" b="-1878"/>
                </a:stretch>
              </a:blipFill>
            </p:spPr>
            <p:txBody>
              <a:bodyPr/>
              <a:lstStyle/>
              <a:p>
                <a:r>
                  <a:rPr lang="en-US">
                    <a:noFill/>
                  </a:rPr>
                  <a:t> </a:t>
                </a:r>
              </a:p>
            </p:txBody>
          </p:sp>
        </mc:Fallback>
      </mc:AlternateContent>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4106" t="868" r="28177"/>
          <a:stretch>
            <a:fillRect/>
          </a:stretch>
        </p:blipFill>
        <p:spPr>
          <a:xfrm rot="5400000">
            <a:off x="4652645" y="-2907182"/>
            <a:ext cx="8305628" cy="16238830"/>
          </a:xfrm>
          <a:prstGeom prst="rect">
            <a:avLst/>
          </a:prstGeom>
        </p:spPr>
      </p:pic>
      <p:pic>
        <p:nvPicPr>
          <p:cNvPr id="2"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372819">
            <a:off x="489531" y="511175"/>
            <a:ext cx="1613627" cy="2021628"/>
          </a:xfrm>
          <a:prstGeom prst="rect">
            <a:avLst/>
          </a:prstGeom>
        </p:spPr>
      </p:pic>
      <p:pic>
        <p:nvPicPr>
          <p:cNvPr id="3"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711155">
            <a:off x="1419857" y="576697"/>
            <a:ext cx="836368" cy="793789"/>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7365178">
            <a:off x="15936292" y="6848826"/>
            <a:ext cx="2838056" cy="6876348"/>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8100000" flipV="1">
            <a:off x="15220930" y="-4061114"/>
            <a:ext cx="1328052" cy="9017635"/>
          </a:xfrm>
          <a:prstGeom prst="rect">
            <a:avLst/>
          </a:prstGeom>
        </p:spPr>
      </p:pic>
      <p:sp>
        <p:nvSpPr>
          <p:cNvPr id="13" name="Rounded Rectangle 12"/>
          <p:cNvSpPr/>
          <p:nvPr/>
        </p:nvSpPr>
        <p:spPr>
          <a:xfrm>
            <a:off x="2379741" y="1700167"/>
            <a:ext cx="2268459" cy="1066800"/>
          </a:xfrm>
          <a:prstGeom prst="roundRect">
            <a:avLst/>
          </a:prstGeom>
          <a:solidFill>
            <a:schemeClr val="accent1">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err="1" smtClean="0">
                <a:latin typeface="Arial" panose="020B0604020202020204" pitchFamily="34" charset="0"/>
                <a:cs typeface="Arial" panose="020B0604020202020204" pitchFamily="34" charset="0"/>
              </a:rPr>
              <a:t>Ví</a:t>
            </a:r>
            <a:r>
              <a:rPr lang="en-US" sz="4000" b="1" dirty="0" smtClean="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dụ</a:t>
            </a:r>
            <a:r>
              <a:rPr lang="en-US" sz="4000" b="1" dirty="0" smtClean="0">
                <a:latin typeface="Arial" panose="020B0604020202020204" pitchFamily="34" charset="0"/>
                <a:cs typeface="Arial" panose="020B0604020202020204" pitchFamily="34" charset="0"/>
              </a:rPr>
              <a:t> 1:</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4" name="TextBox 13"/>
              <p:cNvSpPr txBox="1"/>
              <p:nvPr/>
            </p:nvSpPr>
            <p:spPr>
              <a:xfrm>
                <a:off x="5105400" y="1521989"/>
                <a:ext cx="10669242" cy="1972784"/>
              </a:xfrm>
              <a:prstGeom prst="rect">
                <a:avLst/>
              </a:prstGeom>
              <a:noFill/>
            </p:spPr>
            <p:txBody>
              <a:bodyPr wrap="square" rtlCol="0">
                <a:spAutoFit/>
              </a:bodyPr>
              <a:lstStyle/>
              <a:p>
                <a:pPr algn="just">
                  <a:lnSpc>
                    <a:spcPct val="150000"/>
                  </a:lnSpc>
                </a:pPr>
                <a:r>
                  <a:rPr lang="en-US" sz="4000" dirty="0" smtClean="0">
                    <a:latin typeface="Arial" panose="020B0604020202020204" pitchFamily="34" charset="0"/>
                    <a:cs typeface="Arial" panose="020B0604020202020204" pitchFamily="34" charset="0"/>
                  </a:rPr>
                  <a:t>Cho </a:t>
                </a:r>
                <a:r>
                  <a:rPr lang="en-US" sz="4000" dirty="0" err="1" smtClean="0">
                    <a:latin typeface="Arial" panose="020B0604020202020204" pitchFamily="34" charset="0"/>
                    <a:cs typeface="Arial" panose="020B0604020202020204" pitchFamily="34" charset="0"/>
                  </a:rPr>
                  <a:t>hình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vuông</a:t>
                </a:r>
                <a:r>
                  <a:rPr lang="en-US" sz="4000" dirty="0" smtClean="0">
                    <a:latin typeface="Arial" panose="020B0604020202020204" pitchFamily="34" charset="0"/>
                    <a:cs typeface="Arial" panose="020B0604020202020204" pitchFamily="34" charset="0"/>
                  </a:rPr>
                  <a:t> ABCD </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độ</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dài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bằng</a:t>
                </a:r>
                <a:r>
                  <a:rPr lang="en-US" sz="4000" dirty="0" smtClean="0">
                    <a:latin typeface="Arial" panose="020B0604020202020204" pitchFamily="34" charset="0"/>
                    <a:cs typeface="Arial" panose="020B0604020202020204" pitchFamily="34" charset="0"/>
                  </a:rPr>
                  <a:t> 1. </a:t>
                </a:r>
                <a:r>
                  <a:rPr lang="en-US" sz="4000" dirty="0" err="1" smtClean="0">
                    <a:latin typeface="Arial" panose="020B0604020202020204" pitchFamily="34" charset="0"/>
                    <a:cs typeface="Arial" panose="020B0604020202020204" pitchFamily="34" charset="0"/>
                  </a:rPr>
                  <a:t>Tính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độ</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dài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vectơ</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𝐴𝐵</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𝐶</m:t>
                        </m:r>
                        <m:r>
                          <a:rPr lang="en-US" sz="4000" i="1">
                            <a:latin typeface="Cambria Math" panose="02040503050406030204" pitchFamily="18" charset="0"/>
                            <a:cs typeface="Arial" panose="020B0604020202020204" pitchFamily="34" charset="0"/>
                          </a:rPr>
                          <m:t>𝐵</m:t>
                        </m:r>
                      </m:e>
                    </m:acc>
                  </m:oMath>
                </a14:m>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𝐴𝐵</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𝐷𝐶</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𝐵𝐷</m:t>
                        </m:r>
                      </m:e>
                    </m:acc>
                  </m:oMath>
                </a14:m>
                <a:r>
                  <a:rPr lang="en-US" sz="4000" dirty="0" smtClean="0">
                    <a:latin typeface="Arial" panose="020B060402020202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5105400" y="1521989"/>
                <a:ext cx="10669242" cy="1972784"/>
              </a:xfrm>
              <a:prstGeom prst="rect">
                <a:avLst/>
              </a:prstGeom>
              <a:blipFill rotWithShape="0">
                <a:blip r:embed="rId12"/>
                <a:stretch>
                  <a:fillRect l="-2057" r="-2000" b="-9598"/>
                </a:stretch>
              </a:blipFill>
            </p:spPr>
            <p:txBody>
              <a:bodyPr/>
              <a:lstStyle/>
              <a:p>
                <a:r>
                  <a:rPr lang="en-US">
                    <a:noFill/>
                  </a:rPr>
                  <a:t> </a:t>
                </a:r>
              </a:p>
            </p:txBody>
          </p:sp>
        </mc:Fallback>
      </mc:AlternateContent>
      <p:sp>
        <p:nvSpPr>
          <p:cNvPr id="15" name="Oval Callout 14"/>
          <p:cNvSpPr/>
          <p:nvPr/>
        </p:nvSpPr>
        <p:spPr>
          <a:xfrm>
            <a:off x="2201799" y="3243446"/>
            <a:ext cx="1738134" cy="1278585"/>
          </a:xfrm>
          <a:prstGeom prst="wedgeEllipseCallout">
            <a:avLst>
              <a:gd name="adj1" fmla="val 40417"/>
              <a:gd name="adj2" fmla="val 48074"/>
            </a:avLst>
          </a:prstGeom>
          <a:solidFill>
            <a:schemeClr val="accent5">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TextBox 15"/>
              <p:cNvSpPr txBox="1"/>
              <p:nvPr/>
            </p:nvSpPr>
            <p:spPr>
              <a:xfrm>
                <a:off x="2364501" y="4619921"/>
                <a:ext cx="12781996" cy="4258089"/>
              </a:xfrm>
              <a:prstGeom prst="rect">
                <a:avLst/>
              </a:prstGeom>
              <a:noFill/>
            </p:spPr>
            <p:txBody>
              <a:bodyPr wrap="square" rtlCol="0">
                <a:spAutoFit/>
              </a:bodyPr>
              <a:lstStyle/>
              <a:p>
                <a:pPr algn="just">
                  <a:lnSpc>
                    <a:spcPct val="150000"/>
                  </a:lnSpc>
                </a:pPr>
                <a:r>
                  <a:rPr lang="en-US" sz="4000" dirty="0" smtClean="0">
                    <a:latin typeface="Arial" panose="020B0604020202020204" pitchFamily="34" charset="0"/>
                    <a:cs typeface="Arial" panose="020B0604020202020204" pitchFamily="34" charset="0"/>
                  </a:rPr>
                  <a:t>Do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𝐴𝐵</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𝐷𝐶</m:t>
                        </m:r>
                      </m:e>
                    </m:acc>
                  </m:oMath>
                </a14:m>
                <a:r>
                  <a:rPr lang="en-US" sz="4000" dirty="0" smtClean="0">
                    <a:latin typeface="Arial" panose="020B0604020202020204" pitchFamily="34" charset="0"/>
                    <a:cs typeface="Arial" panose="020B0604020202020204" pitchFamily="34" charset="0"/>
                  </a:rPr>
                  <a:t> nên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𝐴𝐵</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𝐶</m:t>
                        </m:r>
                        <m:r>
                          <a:rPr lang="en-US" sz="4000" i="1">
                            <a:latin typeface="Cambria Math" panose="02040503050406030204" pitchFamily="18" charset="0"/>
                            <a:cs typeface="Arial" panose="020B0604020202020204" pitchFamily="34" charset="0"/>
                          </a:rPr>
                          <m:t>𝐵</m:t>
                        </m:r>
                      </m:e>
                    </m:acc>
                    <m:r>
                      <a:rPr lang="en-US" sz="4000" b="0" i="1" smtClean="0">
                        <a:latin typeface="Cambria Math" panose="02040503050406030204" pitchFamily="18" charset="0"/>
                        <a:cs typeface="Arial" panose="020B0604020202020204" pitchFamily="34" charset="0"/>
                      </a:rPr>
                      <m:t> </m:t>
                    </m:r>
                  </m:oMath>
                </a14:m>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𝐷𝐶</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𝐶</m:t>
                        </m:r>
                        <m:r>
                          <a:rPr lang="en-US" sz="4000" i="1">
                            <a:latin typeface="Cambria Math" panose="02040503050406030204" pitchFamily="18" charset="0"/>
                            <a:cs typeface="Arial" panose="020B0604020202020204" pitchFamily="34" charset="0"/>
                          </a:rPr>
                          <m:t>𝐵</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𝐷</m:t>
                        </m:r>
                        <m:r>
                          <a:rPr lang="en-US" sz="4000" i="1">
                            <a:latin typeface="Cambria Math" panose="02040503050406030204" pitchFamily="18" charset="0"/>
                            <a:cs typeface="Arial" panose="020B0604020202020204" pitchFamily="34" charset="0"/>
                          </a:rPr>
                          <m:t>𝐵</m:t>
                        </m:r>
                      </m:e>
                    </m:acc>
                  </m:oMath>
                </a14:m>
                <a:endParaRPr lang="en-US" sz="4000" dirty="0" smtClean="0">
                  <a:latin typeface="Arial" panose="020B0604020202020204" pitchFamily="34" charset="0"/>
                  <a:cs typeface="Arial" panose="020B0604020202020204" pitchFamily="34" charset="0"/>
                </a:endParaRPr>
              </a:p>
              <a:p>
                <a:pPr algn="just">
                  <a:lnSpc>
                    <a:spcPct val="150000"/>
                  </a:lnSpc>
                </a:pPr>
                <a:r>
                  <a:rPr lang="en-US" sz="4000" dirty="0" err="1" smtClean="0">
                    <a:latin typeface="Arial" panose="020B0604020202020204" pitchFamily="34" charset="0"/>
                    <a:cs typeface="Arial" panose="020B0604020202020204" pitchFamily="34" charset="0"/>
                  </a:rPr>
                  <a:t>Vậy</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𝐴𝐵</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𝐶</m:t>
                        </m:r>
                        <m:r>
                          <a:rPr lang="en-US" sz="4000" i="1">
                            <a:latin typeface="Cambria Math" panose="02040503050406030204" pitchFamily="18" charset="0"/>
                            <a:cs typeface="Arial" panose="020B0604020202020204" pitchFamily="34" charset="0"/>
                          </a:rPr>
                          <m:t>𝐵</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𝐷</m:t>
                        </m:r>
                        <m:r>
                          <a:rPr lang="en-US" sz="4000" i="1">
                            <a:latin typeface="Cambria Math" panose="02040503050406030204" pitchFamily="18" charset="0"/>
                            <a:cs typeface="Arial" panose="020B0604020202020204" pitchFamily="34" charset="0"/>
                          </a:rPr>
                          <m:t>𝐵</m:t>
                        </m:r>
                      </m:e>
                    </m:acc>
                  </m:oMath>
                </a14:m>
                <a:r>
                  <a:rPr lang="en-US" sz="4000" dirty="0" smtClean="0">
                    <a:latin typeface="Arial" panose="020B0604020202020204" pitchFamily="34" charset="0"/>
                    <a:cs typeface="Arial" panose="020B0604020202020204" pitchFamily="34" charset="0"/>
                  </a:rPr>
                  <a:t>| = DB = </a:t>
                </a:r>
                <a14:m>
                  <m:oMath xmlns:m="http://schemas.openxmlformats.org/officeDocument/2006/math">
                    <m:rad>
                      <m:radPr>
                        <m:degHide m:val="on"/>
                        <m:ctrlPr>
                          <a:rPr lang="en-US" sz="4000" i="1" smtClean="0">
                            <a:latin typeface="Cambria Math" panose="02040503050406030204" pitchFamily="18" charset="0"/>
                            <a:cs typeface="Arial" panose="020B0604020202020204" pitchFamily="34" charset="0"/>
                          </a:rPr>
                        </m:ctrlPr>
                      </m:radPr>
                      <m:deg/>
                      <m:e>
                        <m:r>
                          <a:rPr lang="en-US" sz="4000" b="0" i="1" smtClean="0">
                            <a:latin typeface="Cambria Math" panose="02040503050406030204" pitchFamily="18" charset="0"/>
                            <a:cs typeface="Arial" panose="020B0604020202020204" pitchFamily="34" charset="0"/>
                          </a:rPr>
                          <m:t>2</m:t>
                        </m:r>
                      </m:e>
                    </m:rad>
                  </m:oMath>
                </a14:m>
                <a:endParaRPr lang="en-US" sz="4000" dirty="0" smtClean="0">
                  <a:latin typeface="Arial" panose="020B0604020202020204" pitchFamily="34" charset="0"/>
                  <a:cs typeface="Arial" panose="020B0604020202020204" pitchFamily="34" charset="0"/>
                </a:endParaRPr>
              </a:p>
              <a:p>
                <a:pPr algn="just">
                  <a:lnSpc>
                    <a:spcPct val="150000"/>
                  </a:lnSpc>
                </a:pPr>
                <a:r>
                  <a:rPr lang="en-US" sz="4000" dirty="0" smtClean="0">
                    <a:latin typeface="Arial" panose="020B0604020202020204" pitchFamily="34" charset="0"/>
                    <a:cs typeface="Arial" panose="020B0604020202020204" pitchFamily="34" charset="0"/>
                  </a:rPr>
                  <a:t>Ta </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𝐴𝐵</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𝐷𝐶</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𝐵</m:t>
                        </m:r>
                        <m:r>
                          <a:rPr lang="en-US" sz="4000" b="0" i="1" smtClean="0">
                            <a:latin typeface="Cambria Math" panose="02040503050406030204" pitchFamily="18" charset="0"/>
                            <a:cs typeface="Arial" panose="020B0604020202020204" pitchFamily="34" charset="0"/>
                          </a:rPr>
                          <m:t>𝐷</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𝐴𝐵</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𝐵</m:t>
                        </m:r>
                        <m:r>
                          <a:rPr lang="en-US" sz="4000" b="0" i="1" smtClean="0">
                            <a:latin typeface="Cambria Math" panose="02040503050406030204" pitchFamily="18" charset="0"/>
                            <a:cs typeface="Arial" panose="020B0604020202020204" pitchFamily="34" charset="0"/>
                          </a:rPr>
                          <m:t>𝐷</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𝐷𝐶</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𝐴</m:t>
                        </m:r>
                        <m:r>
                          <a:rPr lang="en-US" sz="4000" b="0" i="1" smtClean="0">
                            <a:latin typeface="Cambria Math" panose="02040503050406030204" pitchFamily="18" charset="0"/>
                            <a:cs typeface="Arial" panose="020B0604020202020204" pitchFamily="34" charset="0"/>
                          </a:rPr>
                          <m:t>𝐷</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𝐷𝐶</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𝐴</m:t>
                        </m:r>
                        <m:r>
                          <a:rPr lang="en-US" sz="4000" b="0" i="1" smtClean="0">
                            <a:latin typeface="Cambria Math" panose="02040503050406030204" pitchFamily="18" charset="0"/>
                            <a:cs typeface="Arial" panose="020B0604020202020204" pitchFamily="34" charset="0"/>
                          </a:rPr>
                          <m:t>𝐶</m:t>
                        </m:r>
                      </m:e>
                    </m:acc>
                  </m:oMath>
                </a14:m>
                <a:endParaRPr lang="en-US" sz="4000" dirty="0" smtClean="0">
                  <a:latin typeface="Arial" panose="020B0604020202020204" pitchFamily="34" charset="0"/>
                  <a:cs typeface="Arial" panose="020B0604020202020204" pitchFamily="34" charset="0"/>
                </a:endParaRPr>
              </a:p>
              <a:p>
                <a:pPr algn="just">
                  <a:lnSpc>
                    <a:spcPct val="150000"/>
                  </a:lnSpc>
                </a:pPr>
                <a:r>
                  <a:rPr lang="en-US" sz="4000" dirty="0" smtClean="0">
                    <a:latin typeface="Arial" panose="020B0604020202020204" pitchFamily="34" charset="0"/>
                    <a:cs typeface="Arial" panose="020B0604020202020204" pitchFamily="34" charset="0"/>
                  </a:rPr>
                  <a:t>Do </a:t>
                </a:r>
                <a:r>
                  <a:rPr lang="en-US" sz="4000" dirty="0" err="1" smtClean="0">
                    <a:latin typeface="Arial" panose="020B0604020202020204" pitchFamily="34" charset="0"/>
                    <a:cs typeface="Arial" panose="020B0604020202020204" pitchFamily="34" charset="0"/>
                  </a:rPr>
                  <a:t>đó</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𝐴𝐵</m:t>
                        </m:r>
                      </m:e>
                    </m:acc>
                  </m:oMath>
                </a14:m>
                <a:r>
                  <a:rPr lang="en-US" sz="4000" dirty="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𝐷𝐶</m:t>
                        </m:r>
                      </m:e>
                    </m:acc>
                  </m:oMath>
                </a14:m>
                <a:r>
                  <a:rPr lang="en-US" sz="4000" dirty="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𝐵𝐷</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𝐴𝐶</m:t>
                        </m:r>
                      </m:e>
                    </m:acc>
                  </m:oMath>
                </a14:m>
                <a:r>
                  <a:rPr lang="en-US" sz="4000" dirty="0" smtClean="0">
                    <a:latin typeface="Arial" panose="020B0604020202020204" pitchFamily="34" charset="0"/>
                    <a:cs typeface="Arial" panose="020B0604020202020204" pitchFamily="34" charset="0"/>
                  </a:rPr>
                  <a:t>| = AC = </a:t>
                </a:r>
                <a14:m>
                  <m:oMath xmlns:m="http://schemas.openxmlformats.org/officeDocument/2006/math">
                    <m:rad>
                      <m:radPr>
                        <m:degHide m:val="on"/>
                        <m:ctrlPr>
                          <a:rPr lang="en-US" sz="4000" i="1">
                            <a:latin typeface="Cambria Math" panose="02040503050406030204" pitchFamily="18" charset="0"/>
                            <a:cs typeface="Arial" panose="020B0604020202020204" pitchFamily="34" charset="0"/>
                          </a:rPr>
                        </m:ctrlPr>
                      </m:radPr>
                      <m:deg/>
                      <m:e>
                        <m:r>
                          <a:rPr lang="en-US" sz="4000" i="1">
                            <a:latin typeface="Cambria Math" panose="02040503050406030204" pitchFamily="18" charset="0"/>
                            <a:cs typeface="Arial" panose="020B0604020202020204" pitchFamily="34" charset="0"/>
                          </a:rPr>
                          <m:t>2</m:t>
                        </m:r>
                      </m:e>
                    </m:rad>
                  </m:oMath>
                </a14:m>
                <a:endParaRPr lang="en-US" sz="4000" dirty="0">
                  <a:latin typeface="Arial" panose="020B0604020202020204" pitchFamily="34" charset="0"/>
                  <a:cs typeface="Arial" panose="020B0604020202020204" pitchFamily="34"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2364501" y="4619921"/>
                <a:ext cx="12781996" cy="4258089"/>
              </a:xfrm>
              <a:prstGeom prst="rect">
                <a:avLst/>
              </a:prstGeom>
              <a:blipFill rotWithShape="0">
                <a:blip r:embed="rId13"/>
                <a:stretch>
                  <a:fillRect l="-1717" b="-1862"/>
                </a:stretch>
              </a:blipFill>
            </p:spPr>
            <p:txBody>
              <a:bodyPr/>
              <a:lstStyle/>
              <a:p>
                <a:r>
                  <a:rPr lang="en-US">
                    <a:noFill/>
                  </a:rPr>
                  <a:t> </a:t>
                </a:r>
              </a:p>
            </p:txBody>
          </p:sp>
        </mc:Fallback>
      </mc:AlternateContent>
      <p:grpSp>
        <p:nvGrpSpPr>
          <p:cNvPr id="26" name="Group 25"/>
          <p:cNvGrpSpPr/>
          <p:nvPr/>
        </p:nvGrpSpPr>
        <p:grpSpPr>
          <a:xfrm>
            <a:off x="12570195" y="3474499"/>
            <a:ext cx="3586630" cy="3293199"/>
            <a:chOff x="12570195" y="3474499"/>
            <a:chExt cx="3586630" cy="3293199"/>
          </a:xfrm>
        </p:grpSpPr>
        <p:sp>
          <p:nvSpPr>
            <p:cNvPr id="17" name="Rectangle 16"/>
            <p:cNvSpPr/>
            <p:nvPr/>
          </p:nvSpPr>
          <p:spPr>
            <a:xfrm>
              <a:off x="13106400" y="3879533"/>
              <a:ext cx="2438400" cy="2438400"/>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13106400" y="3879533"/>
              <a:ext cx="2438400" cy="24384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13106400" y="3879533"/>
              <a:ext cx="2438400" cy="24384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2571756" y="6121367"/>
              <a:ext cx="492443" cy="646331"/>
            </a:xfrm>
            <a:prstGeom prst="rect">
              <a:avLst/>
            </a:prstGeom>
            <a:noFill/>
          </p:spPr>
          <p:txBody>
            <a:bodyPr wrap="none" rtlCol="0">
              <a:spAutoFit/>
            </a:bodyPr>
            <a:lstStyle/>
            <a:p>
              <a:r>
                <a:rPr lang="en-US" sz="3600" dirty="0" smtClean="0">
                  <a:solidFill>
                    <a:srgbClr val="0070C0"/>
                  </a:solidFill>
                  <a:latin typeface="Arial" panose="020B0604020202020204" pitchFamily="34" charset="0"/>
                  <a:cs typeface="Arial" panose="020B0604020202020204" pitchFamily="34" charset="0"/>
                </a:rPr>
                <a:t>A</a:t>
              </a:r>
              <a:endParaRPr lang="en-US" sz="3600" dirty="0">
                <a:solidFill>
                  <a:srgbClr val="0070C0"/>
                </a:solidFill>
                <a:latin typeface="Arial" panose="020B0604020202020204" pitchFamily="34" charset="0"/>
                <a:cs typeface="Arial" panose="020B0604020202020204" pitchFamily="34" charset="0"/>
              </a:endParaRPr>
            </a:p>
          </p:txBody>
        </p:sp>
        <p:sp>
          <p:nvSpPr>
            <p:cNvPr id="23" name="TextBox 22"/>
            <p:cNvSpPr txBox="1"/>
            <p:nvPr/>
          </p:nvSpPr>
          <p:spPr>
            <a:xfrm>
              <a:off x="12570195" y="3474499"/>
              <a:ext cx="492443" cy="646331"/>
            </a:xfrm>
            <a:prstGeom prst="rect">
              <a:avLst/>
            </a:prstGeom>
            <a:noFill/>
          </p:spPr>
          <p:txBody>
            <a:bodyPr wrap="none" rtlCol="0">
              <a:spAutoFit/>
            </a:bodyPr>
            <a:lstStyle/>
            <a:p>
              <a:r>
                <a:rPr lang="en-US" sz="3600" dirty="0">
                  <a:solidFill>
                    <a:srgbClr val="0070C0"/>
                  </a:solidFill>
                  <a:latin typeface="Arial" panose="020B0604020202020204" pitchFamily="34" charset="0"/>
                  <a:cs typeface="Arial" panose="020B0604020202020204" pitchFamily="34" charset="0"/>
                </a:rPr>
                <a:t>B</a:t>
              </a:r>
            </a:p>
          </p:txBody>
        </p:sp>
        <p:sp>
          <p:nvSpPr>
            <p:cNvPr id="24" name="TextBox 23"/>
            <p:cNvSpPr txBox="1"/>
            <p:nvPr/>
          </p:nvSpPr>
          <p:spPr>
            <a:xfrm>
              <a:off x="15638734" y="3513506"/>
              <a:ext cx="518091" cy="646331"/>
            </a:xfrm>
            <a:prstGeom prst="rect">
              <a:avLst/>
            </a:prstGeom>
            <a:noFill/>
          </p:spPr>
          <p:txBody>
            <a:bodyPr wrap="none" rtlCol="0">
              <a:spAutoFit/>
            </a:bodyPr>
            <a:lstStyle/>
            <a:p>
              <a:r>
                <a:rPr lang="en-US" sz="3600" dirty="0">
                  <a:solidFill>
                    <a:srgbClr val="0070C0"/>
                  </a:solidFill>
                  <a:latin typeface="Arial" panose="020B0604020202020204" pitchFamily="34" charset="0"/>
                  <a:cs typeface="Arial" panose="020B0604020202020204" pitchFamily="34" charset="0"/>
                </a:rPr>
                <a:t>C</a:t>
              </a:r>
            </a:p>
          </p:txBody>
        </p:sp>
        <p:sp>
          <p:nvSpPr>
            <p:cNvPr id="25" name="TextBox 24"/>
            <p:cNvSpPr txBox="1"/>
            <p:nvPr/>
          </p:nvSpPr>
          <p:spPr>
            <a:xfrm>
              <a:off x="15587001" y="6082360"/>
              <a:ext cx="518091" cy="646331"/>
            </a:xfrm>
            <a:prstGeom prst="rect">
              <a:avLst/>
            </a:prstGeom>
            <a:noFill/>
          </p:spPr>
          <p:txBody>
            <a:bodyPr wrap="none" rtlCol="0">
              <a:spAutoFit/>
            </a:bodyPr>
            <a:lstStyle/>
            <a:p>
              <a:r>
                <a:rPr lang="en-US" sz="3600" dirty="0">
                  <a:solidFill>
                    <a:srgbClr val="0070C0"/>
                  </a:solidFill>
                  <a:latin typeface="Arial" panose="020B0604020202020204" pitchFamily="34" charset="0"/>
                  <a:cs typeface="Arial" panose="020B0604020202020204" pitchFamily="34" charset="0"/>
                </a:rPr>
                <a:t>D</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anim calcmode="lin" valueType="num">
                                      <p:cBhvr>
                                        <p:cTn id="16" dur="500" fill="hold"/>
                                        <p:tgtEl>
                                          <p:spTgt spid="15"/>
                                        </p:tgtEl>
                                        <p:attrNameLst>
                                          <p:attrName>ppt_x</p:attrName>
                                        </p:attrNameLst>
                                      </p:cBhvr>
                                      <p:tavLst>
                                        <p:tav tm="0">
                                          <p:val>
                                            <p:strVal val="#ppt_x"/>
                                          </p:val>
                                        </p:tav>
                                        <p:tav tm="100000">
                                          <p:val>
                                            <p:strVal val="#ppt_x"/>
                                          </p:val>
                                        </p:tav>
                                      </p:tavLst>
                                    </p:anim>
                                    <p:anim calcmode="lin" valueType="num">
                                      <p:cBhvr>
                                        <p:cTn id="17" dur="500" fill="hold"/>
                                        <p:tgtEl>
                                          <p:spTgt spid="15"/>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anim calcmode="lin" valueType="num">
                                      <p:cBhvr>
                                        <p:cTn id="21" dur="500" fill="hold"/>
                                        <p:tgtEl>
                                          <p:spTgt spid="16"/>
                                        </p:tgtEl>
                                        <p:attrNameLst>
                                          <p:attrName>ppt_x</p:attrName>
                                        </p:attrNameLst>
                                      </p:cBhvr>
                                      <p:tavLst>
                                        <p:tav tm="0">
                                          <p:val>
                                            <p:strVal val="#ppt_x"/>
                                          </p:val>
                                        </p:tav>
                                        <p:tav tm="100000">
                                          <p:val>
                                            <p:strVal val="#ppt_x"/>
                                          </p:val>
                                        </p:tav>
                                      </p:tavLst>
                                    </p:anim>
                                    <p:anim calcmode="lin" valueType="num">
                                      <p:cBhvr>
                                        <p:cTn id="22" dur="500" fill="hold"/>
                                        <p:tgtEl>
                                          <p:spTgt spid="1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anim calcmode="lin" valueType="num">
                                      <p:cBhvr>
                                        <p:cTn id="26" dur="500" fill="hold"/>
                                        <p:tgtEl>
                                          <p:spTgt spid="26"/>
                                        </p:tgtEl>
                                        <p:attrNameLst>
                                          <p:attrName>ppt_x</p:attrName>
                                        </p:attrNameLst>
                                      </p:cBhvr>
                                      <p:tavLst>
                                        <p:tav tm="0">
                                          <p:val>
                                            <p:strVal val="#ppt_x"/>
                                          </p:val>
                                        </p:tav>
                                        <p:tav tm="100000">
                                          <p:val>
                                            <p:strVal val="#ppt_x"/>
                                          </p:val>
                                        </p:tav>
                                      </p:tavLst>
                                    </p:anim>
                                    <p:anim calcmode="lin" valueType="num">
                                      <p:cBhvr>
                                        <p:cTn id="27"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59086" t="9333" b="31146"/>
          <a:stretch>
            <a:fillRect/>
          </a:stretch>
        </p:blipFill>
        <p:spPr>
          <a:xfrm rot="5400000">
            <a:off x="7076849" y="-4772249"/>
            <a:ext cx="3524704" cy="16154400"/>
          </a:xfrm>
          <a:prstGeom prst="rect">
            <a:avLst/>
          </a:prstGeom>
        </p:spPr>
      </p:pic>
      <p:pic>
        <p:nvPicPr>
          <p:cNvPr id="25" name="Picture 2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5400000">
            <a:off x="-1087871" y="2089638"/>
            <a:ext cx="1831436" cy="2616337"/>
          </a:xfrm>
          <a:prstGeom prst="rect">
            <a:avLst/>
          </a:prstGeom>
        </p:spPr>
      </p:pic>
      <mc:AlternateContent xmlns:mc="http://schemas.openxmlformats.org/markup-compatibility/2006" xmlns:a14="http://schemas.microsoft.com/office/drawing/2010/main">
        <mc:Choice Requires="a14">
          <p:sp>
            <p:nvSpPr>
              <p:cNvPr id="26" name="TextBox 25"/>
              <p:cNvSpPr txBox="1"/>
              <p:nvPr/>
            </p:nvSpPr>
            <p:spPr>
              <a:xfrm>
                <a:off x="1472566" y="1772352"/>
                <a:ext cx="10668000" cy="2590068"/>
              </a:xfrm>
              <a:prstGeom prst="rect">
                <a:avLst/>
              </a:prstGeom>
              <a:noFill/>
            </p:spPr>
            <p:txBody>
              <a:bodyPr wrap="square" rtlCol="0">
                <a:spAutoFit/>
              </a:bodyPr>
              <a:lstStyle/>
              <a:p>
                <a:pPr algn="just">
                  <a:lnSpc>
                    <a:spcPct val="150000"/>
                  </a:lnSpc>
                </a:pPr>
                <a:r>
                  <a:rPr lang="en-US" sz="3600" b="1" dirty="0" smtClean="0">
                    <a:solidFill>
                      <a:srgbClr val="002060"/>
                    </a:solidFill>
                    <a:latin typeface="Arial" panose="020B0604020202020204" pitchFamily="34" charset="0"/>
                    <a:cs typeface="Arial" panose="020B0604020202020204" pitchFamily="34" charset="0"/>
                  </a:rPr>
                  <a:t>Luyện</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tập</a:t>
                </a:r>
                <a:r>
                  <a:rPr lang="en-US" sz="3600" b="1" dirty="0">
                    <a:solidFill>
                      <a:srgbClr val="002060"/>
                    </a:solidFill>
                    <a:latin typeface="Arial" panose="020B0604020202020204" pitchFamily="34" charset="0"/>
                    <a:cs typeface="Arial" panose="020B0604020202020204" pitchFamily="34" charset="0"/>
                  </a:rPr>
                  <a:t> 1: </a:t>
                </a:r>
                <a:r>
                  <a:rPr lang="en-US" sz="3600" dirty="0">
                    <a:latin typeface="Arial" panose="020B0604020202020204" pitchFamily="34" charset="0"/>
                    <a:cs typeface="Arial" panose="020B0604020202020204" pitchFamily="34" charset="0"/>
                  </a:rPr>
                  <a:t>Cho </a:t>
                </a:r>
                <a:r>
                  <a:rPr lang="en-US" sz="3600" dirty="0" err="1">
                    <a:latin typeface="Arial" panose="020B0604020202020204" pitchFamily="34" charset="0"/>
                    <a:cs typeface="Arial" panose="020B0604020202020204" pitchFamily="34" charset="0"/>
                  </a:rPr>
                  <a:t>hình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thoi</a:t>
                </a:r>
                <a:r>
                  <a:rPr lang="en-US" sz="3600" dirty="0">
                    <a:latin typeface="Arial" panose="020B0604020202020204" pitchFamily="34" charset="0"/>
                    <a:cs typeface="Arial" panose="020B0604020202020204" pitchFamily="34" charset="0"/>
                  </a:rPr>
                  <a:t> ABCD </a:t>
                </a:r>
                <a:r>
                  <a:rPr lang="en-US" sz="3600" dirty="0" err="1">
                    <a:latin typeface="Arial" panose="020B0604020202020204" pitchFamily="34" charset="0"/>
                    <a:cs typeface="Arial" panose="020B0604020202020204" pitchFamily="34" charset="0"/>
                  </a:rPr>
                  <a:t>với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cạnh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dài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bằng</a:t>
                </a:r>
                <a:r>
                  <a:rPr lang="en-US" sz="3600" dirty="0">
                    <a:latin typeface="Arial" panose="020B0604020202020204" pitchFamily="34" charset="0"/>
                    <a:cs typeface="Arial" panose="020B0604020202020204" pitchFamily="34" charset="0"/>
                  </a:rPr>
                  <a:t> 1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𝐵𝐴𝐷</m:t>
                        </m:r>
                      </m:e>
                    </m:acc>
                  </m:oMath>
                </a14:m>
                <a:r>
                  <a:rPr lang="en-US" sz="3600" dirty="0" smtClean="0">
                    <a:latin typeface="Arial" panose="020B0604020202020204" pitchFamily="34" charset="0"/>
                    <a:cs typeface="Arial" panose="020B0604020202020204" pitchFamily="34" charset="0"/>
                  </a:rPr>
                  <a:t> = 120</a:t>
                </a:r>
                <a:r>
                  <a:rPr lang="en-US" sz="3600" baseline="30000" dirty="0" smtClean="0">
                    <a:latin typeface="Arial" panose="020B0604020202020204" pitchFamily="34" charset="0"/>
                    <a:cs typeface="Arial" panose="020B0604020202020204" pitchFamily="34" charset="0"/>
                  </a:rPr>
                  <a:t>o</a:t>
                </a:r>
                <a:r>
                  <a:rPr lang="en-US" sz="3600" dirty="0" smtClean="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dài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vectơ</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𝐶𝐵</m:t>
                        </m:r>
                      </m:e>
                    </m:acc>
                  </m:oMath>
                </a14:m>
                <a:r>
                  <a:rPr lang="en-US" sz="36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𝐶𝐷</m:t>
                        </m:r>
                      </m:e>
                    </m:acc>
                  </m:oMath>
                </a14:m>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𝐷𝐵</m:t>
                        </m:r>
                      </m:e>
                    </m:acc>
                  </m:oMath>
                </a14:m>
                <a:r>
                  <a:rPr lang="en-US" sz="36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𝐶𝐷</m:t>
                        </m:r>
                      </m:e>
                    </m:acc>
                  </m:oMath>
                </a14:m>
                <a:r>
                  <a:rPr lang="en-US" sz="36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𝐵𝐴</m:t>
                        </m:r>
                      </m:e>
                    </m:acc>
                  </m:oMath>
                </a14:m>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1472566" y="1772352"/>
                <a:ext cx="10668000" cy="2590068"/>
              </a:xfrm>
              <a:prstGeom prst="rect">
                <a:avLst/>
              </a:prstGeom>
              <a:blipFill rotWithShape="0">
                <a:blip r:embed="rId12"/>
                <a:stretch>
                  <a:fillRect l="-1771" r="-1714" b="-8000"/>
                </a:stretch>
              </a:blipFill>
            </p:spPr>
            <p:txBody>
              <a:bodyPr/>
              <a:lstStyle/>
              <a:p>
                <a:r>
                  <a:rPr lang="en-US">
                    <a:noFill/>
                  </a:rPr>
                  <a:t> </a:t>
                </a:r>
              </a:p>
            </p:txBody>
          </p:sp>
        </mc:Fallback>
      </mc:AlternateContent>
      <p:pic>
        <p:nvPicPr>
          <p:cNvPr id="27" name="Picture 26"/>
          <p:cNvPicPr>
            <a:picLocks noChangeAspect="1"/>
          </p:cNvPicPr>
          <p:nvPr/>
        </p:nvPicPr>
        <p:blipFill rotWithShape="1">
          <a:blip r:embed="rId13">
            <a:extLst>
              <a:ext uri="{28A0092B-C50C-407E-A947-70E740481C1C}">
                <a14:useLocalDpi xmlns:a14="http://schemas.microsoft.com/office/drawing/2010/main" val="0"/>
              </a:ext>
            </a:extLst>
          </a:blip>
          <a:srcRect l="4062" r="4146"/>
          <a:stretch/>
        </p:blipFill>
        <p:spPr>
          <a:xfrm>
            <a:off x="12477116" y="1931334"/>
            <a:ext cx="4191000" cy="2611283"/>
          </a:xfrm>
          <a:prstGeom prst="rect">
            <a:avLst/>
          </a:prstGeom>
        </p:spPr>
      </p:pic>
      <p:sp>
        <p:nvSpPr>
          <p:cNvPr id="28" name="Oval Callout 27"/>
          <p:cNvSpPr/>
          <p:nvPr/>
        </p:nvSpPr>
        <p:spPr>
          <a:xfrm>
            <a:off x="603499" y="5321949"/>
            <a:ext cx="1738134" cy="1278585"/>
          </a:xfrm>
          <a:prstGeom prst="wedgeEllipseCallout">
            <a:avLst>
              <a:gd name="adj1" fmla="val 40417"/>
              <a:gd name="adj2" fmla="val 48074"/>
            </a:avLst>
          </a:prstGeom>
          <a:solidFill>
            <a:schemeClr val="accent5">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C00000"/>
                </a:solidFill>
                <a:latin typeface="Arial" panose="020B0604020202020204" pitchFamily="34" charset="0"/>
                <a:cs typeface="Arial" panose="020B0604020202020204" pitchFamily="34" charset="0"/>
              </a:rPr>
              <a:t>Giải</a:t>
            </a:r>
            <a:endParaRPr lang="en-US" sz="3600" b="1" dirty="0">
              <a:solidFill>
                <a:srgbClr val="C00000"/>
              </a:solidFill>
              <a:latin typeface="Arial" panose="020B0604020202020204" pitchFamily="34" charset="0"/>
              <a:cs typeface="Arial" panose="020B0604020202020204" pitchFamily="34" charset="0"/>
            </a:endParaRPr>
          </a:p>
        </p:txBody>
      </p:sp>
      <p:pic>
        <p:nvPicPr>
          <p:cNvPr id="29"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a:off x="1626374" y="384483"/>
            <a:ext cx="1130174" cy="1130174"/>
          </a:xfrm>
          <a:prstGeom prst="rect">
            <a:avLst/>
          </a:prstGeom>
        </p:spPr>
      </p:pic>
      <p:sp>
        <p:nvSpPr>
          <p:cNvPr id="30" name="TextBox 29"/>
          <p:cNvSpPr txBox="1"/>
          <p:nvPr/>
        </p:nvSpPr>
        <p:spPr>
          <a:xfrm>
            <a:off x="3054351" y="755614"/>
            <a:ext cx="9899649" cy="646331"/>
          </a:xfrm>
          <a:prstGeom prst="rect">
            <a:avLst/>
          </a:prstGeom>
          <a:noFill/>
        </p:spPr>
        <p:txBody>
          <a:bodyPr wrap="square" rtlCol="0">
            <a:spAutoFit/>
          </a:bodyPr>
          <a:lstStyle/>
          <a:p>
            <a:r>
              <a:rPr lang="en-US" sz="3600" i="1" dirty="0" err="1" smtClean="0">
                <a:solidFill>
                  <a:schemeClr val="accent1">
                    <a:lumMod val="50000"/>
                  </a:schemeClr>
                </a:solidFill>
                <a:latin typeface="Arial" panose="020B0604020202020204" pitchFamily="34" charset="0"/>
                <a:cs typeface="Arial" panose="020B0604020202020204" pitchFamily="34" charset="0"/>
              </a:rPr>
              <a:t>Hoạt</a:t>
            </a:r>
            <a:r>
              <a:rPr lang="en-US" sz="3600" i="1" dirty="0" smtClean="0">
                <a:solidFill>
                  <a:schemeClr val="accent1">
                    <a:lumMod val="50000"/>
                  </a:schemeClr>
                </a:solidFill>
                <a:latin typeface="Arial" panose="020B0604020202020204" pitchFamily="34" charset="0"/>
                <a:cs typeface="Arial" panose="020B0604020202020204" pitchFamily="34" charset="0"/>
              </a:rPr>
              <a:t> </a:t>
            </a:r>
            <a:r>
              <a:rPr lang="en-US" sz="3600" i="1" dirty="0" err="1" smtClean="0">
                <a:solidFill>
                  <a:schemeClr val="accent1">
                    <a:lumMod val="50000"/>
                  </a:schemeClr>
                </a:solidFill>
                <a:latin typeface="Arial" panose="020B0604020202020204" pitchFamily="34" charset="0"/>
                <a:cs typeface="Arial" panose="020B0604020202020204" pitchFamily="34" charset="0"/>
              </a:rPr>
              <a:t>động</a:t>
            </a:r>
            <a:r>
              <a:rPr lang="en-US" sz="3600" i="1" dirty="0" smtClean="0">
                <a:solidFill>
                  <a:schemeClr val="accent1">
                    <a:lumMod val="50000"/>
                  </a:schemeClr>
                </a:solidFill>
                <a:latin typeface="Arial" panose="020B0604020202020204" pitchFamily="34" charset="0"/>
                <a:cs typeface="Arial" panose="020B0604020202020204" pitchFamily="34" charset="0"/>
              </a:rPr>
              <a:t> </a:t>
            </a:r>
            <a:r>
              <a:rPr lang="en-US" sz="3600" i="1" dirty="0" err="1" smtClean="0">
                <a:solidFill>
                  <a:schemeClr val="accent1">
                    <a:lumMod val="50000"/>
                  </a:schemeClr>
                </a:solidFill>
                <a:latin typeface="Arial" panose="020B0604020202020204" pitchFamily="34" charset="0"/>
                <a:cs typeface="Arial" panose="020B0604020202020204" pitchFamily="34" charset="0"/>
              </a:rPr>
              <a:t>nhóm</a:t>
            </a:r>
            <a:r>
              <a:rPr lang="en-US" sz="3600" i="1" dirty="0" smtClean="0">
                <a:solidFill>
                  <a:schemeClr val="accent1">
                    <a:lumMod val="50000"/>
                  </a:schemeClr>
                </a:solidFill>
                <a:latin typeface="Arial" panose="020B0604020202020204" pitchFamily="34" charset="0"/>
                <a:cs typeface="Arial" panose="020B0604020202020204" pitchFamily="34" charset="0"/>
              </a:rPr>
              <a:t> </a:t>
            </a:r>
            <a:r>
              <a:rPr lang="en-US" sz="3600" i="1" dirty="0" err="1" smtClean="0">
                <a:solidFill>
                  <a:schemeClr val="accent1">
                    <a:lumMod val="50000"/>
                  </a:schemeClr>
                </a:solidFill>
                <a:latin typeface="Arial" panose="020B0604020202020204" pitchFamily="34" charset="0"/>
                <a:cs typeface="Arial" panose="020B0604020202020204" pitchFamily="34" charset="0"/>
              </a:rPr>
              <a:t>đôi</a:t>
            </a:r>
            <a:r>
              <a:rPr lang="en-US" sz="3600" i="1" dirty="0" smtClean="0">
                <a:solidFill>
                  <a:schemeClr val="accent1">
                    <a:lumMod val="50000"/>
                  </a:schemeClr>
                </a:solidFill>
                <a:latin typeface="Arial" panose="020B0604020202020204" pitchFamily="34" charset="0"/>
                <a:cs typeface="Arial" panose="020B0604020202020204" pitchFamily="34" charset="0"/>
              </a:rPr>
              <a:t>, </a:t>
            </a:r>
            <a:r>
              <a:rPr lang="en-US" sz="3600" i="1" dirty="0" err="1" smtClean="0">
                <a:solidFill>
                  <a:schemeClr val="accent1">
                    <a:lumMod val="50000"/>
                  </a:schemeClr>
                </a:solidFill>
                <a:latin typeface="Arial" panose="020B0604020202020204" pitchFamily="34" charset="0"/>
                <a:cs typeface="Arial" panose="020B0604020202020204" pitchFamily="34" charset="0"/>
              </a:rPr>
              <a:t>hoàn</a:t>
            </a:r>
            <a:r>
              <a:rPr lang="en-US" sz="3600" i="1" dirty="0" smtClean="0">
                <a:solidFill>
                  <a:schemeClr val="accent1">
                    <a:lumMod val="50000"/>
                  </a:schemeClr>
                </a:solidFill>
                <a:latin typeface="Arial" panose="020B0604020202020204" pitchFamily="34" charset="0"/>
                <a:cs typeface="Arial" panose="020B0604020202020204" pitchFamily="34" charset="0"/>
              </a:rPr>
              <a:t> </a:t>
            </a:r>
            <a:r>
              <a:rPr lang="en-US" sz="3600" i="1" dirty="0" err="1" smtClean="0">
                <a:solidFill>
                  <a:schemeClr val="accent1">
                    <a:lumMod val="50000"/>
                  </a:schemeClr>
                </a:solidFill>
                <a:latin typeface="Arial" panose="020B0604020202020204" pitchFamily="34" charset="0"/>
                <a:cs typeface="Arial" panose="020B0604020202020204" pitchFamily="34" charset="0"/>
              </a:rPr>
              <a:t>thành</a:t>
            </a:r>
            <a:r>
              <a:rPr lang="en-US" sz="3600" i="1" dirty="0" smtClean="0">
                <a:solidFill>
                  <a:schemeClr val="accent1">
                    <a:lumMod val="50000"/>
                  </a:schemeClr>
                </a:solidFill>
                <a:latin typeface="Arial" panose="020B0604020202020204" pitchFamily="34" charset="0"/>
                <a:cs typeface="Arial" panose="020B0604020202020204" pitchFamily="34" charset="0"/>
              </a:rPr>
              <a:t> </a:t>
            </a:r>
            <a:r>
              <a:rPr lang="en-US" sz="3600" b="1" i="1" dirty="0" err="1" smtClean="0">
                <a:solidFill>
                  <a:schemeClr val="accent1">
                    <a:lumMod val="50000"/>
                  </a:schemeClr>
                </a:solidFill>
                <a:latin typeface="Arial" panose="020B0604020202020204" pitchFamily="34" charset="0"/>
                <a:cs typeface="Arial" panose="020B0604020202020204" pitchFamily="34" charset="0"/>
              </a:rPr>
              <a:t>Luyện</a:t>
            </a:r>
            <a:r>
              <a:rPr lang="en-US" sz="3600" b="1" i="1" dirty="0" smtClean="0">
                <a:solidFill>
                  <a:schemeClr val="accent1">
                    <a:lumMod val="50000"/>
                  </a:schemeClr>
                </a:solidFill>
                <a:latin typeface="Arial" panose="020B0604020202020204" pitchFamily="34" charset="0"/>
                <a:cs typeface="Arial" panose="020B0604020202020204" pitchFamily="34" charset="0"/>
              </a:rPr>
              <a:t> </a:t>
            </a:r>
            <a:r>
              <a:rPr lang="en-US" sz="3600" b="1" i="1" dirty="0" err="1" smtClean="0">
                <a:solidFill>
                  <a:schemeClr val="accent1">
                    <a:lumMod val="50000"/>
                  </a:schemeClr>
                </a:solidFill>
                <a:latin typeface="Arial" panose="020B0604020202020204" pitchFamily="34" charset="0"/>
                <a:cs typeface="Arial" panose="020B0604020202020204" pitchFamily="34" charset="0"/>
              </a:rPr>
              <a:t>tập</a:t>
            </a:r>
            <a:r>
              <a:rPr lang="en-US" sz="3600" b="1" i="1" dirty="0" smtClean="0">
                <a:solidFill>
                  <a:schemeClr val="accent1">
                    <a:lumMod val="50000"/>
                  </a:schemeClr>
                </a:solidFill>
                <a:latin typeface="Arial" panose="020B0604020202020204" pitchFamily="34" charset="0"/>
                <a:cs typeface="Arial" panose="020B0604020202020204" pitchFamily="34" charset="0"/>
              </a:rPr>
              <a:t> 1</a:t>
            </a:r>
            <a:endParaRPr lang="en-US" sz="3600" b="1" i="1" dirty="0">
              <a:solidFill>
                <a:schemeClr val="accent1">
                  <a:lumMod val="50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2" name="Rectangle 31"/>
              <p:cNvSpPr/>
              <p:nvPr/>
            </p:nvSpPr>
            <p:spPr>
              <a:xfrm>
                <a:off x="2635575" y="5303093"/>
                <a:ext cx="12407252" cy="4590424"/>
              </a:xfrm>
              <a:prstGeom prst="rect">
                <a:avLst/>
              </a:prstGeom>
            </p:spPr>
            <p:txBody>
              <a:bodyPr wrap="square">
                <a:spAutoFit/>
              </a:bodyPr>
              <a:lstStyle/>
              <a:p>
                <a:pPr algn="just">
                  <a:lnSpc>
                    <a:spcPct val="130000"/>
                  </a:lnSpc>
                  <a:spcBef>
                    <a:spcPts val="600"/>
                  </a:spcBef>
                  <a:spcAft>
                    <a:spcPts val="800"/>
                  </a:spcAft>
                </a:pPr>
                <a:r>
                  <a:rPr lang="nl-NL" sz="3600" dirty="0">
                    <a:latin typeface="Arial" panose="020B0604020202020204" pitchFamily="34" charset="0"/>
                    <a:ea typeface="Calibri" panose="020F0502020204030204" pitchFamily="34" charset="0"/>
                    <a:cs typeface="Arial" panose="020B0604020202020204" pitchFamily="34" charset="0"/>
                  </a:rPr>
                  <a:t>Do ABCD là hình thoi có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𝐵𝐴𝐷</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=12</m:t>
                    </m:r>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3600" i="1">
                            <a:effectLst/>
                            <a:latin typeface="Cambria Math" panose="02040503050406030204" pitchFamily="18" charset="0"/>
                            <a:ea typeface="Calibri" panose="020F0502020204030204" pitchFamily="34" charset="0"/>
                            <a:cs typeface="Times New Roman" panose="02020603050405020304" pitchFamily="18" charset="0"/>
                          </a:rPr>
                          <m:t>0</m:t>
                        </m:r>
                      </m:e>
                      <m:sup>
                        <m:r>
                          <a:rPr lang="nl-NL" sz="3600" i="1">
                            <a:effectLst/>
                            <a:latin typeface="Cambria Math" panose="02040503050406030204" pitchFamily="18" charset="0"/>
                            <a:ea typeface="Calibri" panose="020F0502020204030204" pitchFamily="34" charset="0"/>
                            <a:cs typeface="Times New Roman" panose="02020603050405020304" pitchFamily="18" charset="0"/>
                          </a:rPr>
                          <m:t>𝑜</m:t>
                        </m:r>
                      </m:sup>
                    </m:sSup>
                  </m:oMath>
                </a14:m>
                <a:r>
                  <a:rPr lang="nl-NL" sz="3600" dirty="0">
                    <a:effectLst/>
                    <a:latin typeface="Arial" panose="020B0604020202020204" pitchFamily="34" charset="0"/>
                    <a:ea typeface="Calibri" panose="020F0502020204030204" pitchFamily="34" charset="0"/>
                    <a:cs typeface="Arial" panose="020B0604020202020204" pitchFamily="34" charset="0"/>
                  </a:rPr>
                  <a:t>nên các tam giác ABC, ADC là các tam giác đều. Do đó CA = CB = CD = 1. (1)</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600"/>
                  </a:spcBef>
                  <a:spcAft>
                    <a:spcPts val="800"/>
                  </a:spcAft>
                  <a:buFont typeface="Arial" panose="020B0604020202020204" pitchFamily="34" charset="0"/>
                  <a:buChar char="•"/>
                </a:pPr>
                <a:r>
                  <a:rPr lang="nl-NL" sz="3600" dirty="0" smtClean="0">
                    <a:effectLst/>
                    <a:latin typeface="Arial" panose="020B0604020202020204" pitchFamily="34" charset="0"/>
                    <a:ea typeface="Calibri" panose="020F0502020204030204" pitchFamily="34" charset="0"/>
                    <a:cs typeface="Arial" panose="020B0604020202020204" pitchFamily="34" charset="0"/>
                  </a:rPr>
                  <a:t>Tính </a:t>
                </a:r>
                <a:r>
                  <a:rPr lang="nl-NL" sz="3600" dirty="0">
                    <a:effectLst/>
                    <a:latin typeface="Arial" panose="020B0604020202020204" pitchFamily="34" charset="0"/>
                    <a:ea typeface="Calibri" panose="020F0502020204030204" pitchFamily="34" charset="0"/>
                    <a:cs typeface="Arial" panose="020B0604020202020204" pitchFamily="34" charset="0"/>
                  </a:rPr>
                  <a:t>độ dài của vectơ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𝐶𝐵</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𝐶𝐷</m:t>
                        </m:r>
                      </m:e>
                    </m:acc>
                  </m:oMath>
                </a14:m>
                <a:r>
                  <a:rPr lang="nl-NL" sz="3600" dirty="0" smtClean="0">
                    <a:effectLst/>
                    <a:latin typeface="Arial" panose="020B0604020202020204" pitchFamily="34" charset="0"/>
                    <a:ea typeface="Calibri" panose="020F0502020204030204" pitchFamily="34" charset="0"/>
                    <a:cs typeface="Arial" panose="020B0604020202020204" pitchFamily="34" charset="0"/>
                  </a:rPr>
                  <a:t>:</a:t>
                </a:r>
                <a:r>
                  <a:rPr lang="en-US" sz="3600" dirty="0" smtClean="0">
                    <a:latin typeface="Arial" panose="020B0604020202020204" pitchFamily="34" charset="0"/>
                    <a:ea typeface="Calibri" panose="020F0502020204030204" pitchFamily="34" charset="0"/>
                    <a:cs typeface="Arial" panose="020B0604020202020204" pitchFamily="34" charset="0"/>
                  </a:rPr>
                  <a:t> </a:t>
                </a:r>
              </a:p>
              <a:p>
                <a:pPr algn="just">
                  <a:lnSpc>
                    <a:spcPct val="130000"/>
                  </a:lnSpc>
                  <a:spcBef>
                    <a:spcPts val="600"/>
                  </a:spcBef>
                  <a:spcAft>
                    <a:spcPts val="800"/>
                  </a:spcAft>
                </a:pPr>
                <a:r>
                  <a:rPr lang="nl-NL" sz="3600" dirty="0" smtClean="0">
                    <a:effectLst/>
                    <a:latin typeface="Arial" panose="020B0604020202020204" pitchFamily="34" charset="0"/>
                    <a:ea typeface="Calibri" panose="020F0502020204030204" pitchFamily="34" charset="0"/>
                    <a:cs typeface="Arial" panose="020B0604020202020204" pitchFamily="34" charset="0"/>
                  </a:rPr>
                  <a:t>Theo </a:t>
                </a:r>
                <a:r>
                  <a:rPr lang="nl-NL" sz="3600" dirty="0">
                    <a:effectLst/>
                    <a:latin typeface="Arial" panose="020B0604020202020204" pitchFamily="34" charset="0"/>
                    <a:ea typeface="Calibri" panose="020F0502020204030204" pitchFamily="34" charset="0"/>
                    <a:cs typeface="Arial" panose="020B0604020202020204" pitchFamily="34" charset="0"/>
                  </a:rPr>
                  <a:t>quy tắc hình bình hành, ta có</a:t>
                </a:r>
                <a:r>
                  <a:rPr lang="nl-NL" sz="3600" dirty="0" smtClean="0">
                    <a:effectLst/>
                    <a:latin typeface="Arial" panose="020B0604020202020204" pitchFamily="34" charset="0"/>
                    <a:ea typeface="Calibri" panose="020F0502020204030204" pitchFamily="34" charset="0"/>
                    <a:cs typeface="Arial" panose="020B0604020202020204" pitchFamily="34" charset="0"/>
                  </a:rPr>
                  <a:t>:</a:t>
                </a:r>
                <a:r>
                  <a:rPr lang="en-US" sz="3600" dirty="0" smtClean="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𝐶𝐵</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𝐶𝐷</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𝐶𝐴</m:t>
                        </m:r>
                      </m:e>
                    </m:acc>
                  </m:oMath>
                </a14:m>
                <a:r>
                  <a:rPr lang="nl-NL" sz="3600" dirty="0">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600"/>
                  </a:spcBef>
                  <a:spcAft>
                    <a:spcPts val="800"/>
                  </a:spcAft>
                </a:pPr>
                <a14:m>
                  <m:oMath xmlns:m="http://schemas.openxmlformats.org/officeDocument/2006/math">
                    <m:r>
                      <a:rPr lang="nl-NL" sz="3600" i="1">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𝐶𝐵</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𝐶𝐷</m:t>
                            </m:r>
                          </m:e>
                        </m:acc>
                      </m:e>
                    </m:d>
                    <m:r>
                      <a:rPr lang="nl-NL" sz="3600" i="1">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𝐶𝐴</m:t>
                            </m:r>
                          </m:e>
                        </m:acc>
                      </m:e>
                    </m:d>
                    <m:r>
                      <a:rPr lang="nl-NL" sz="3600" i="1">
                        <a:effectLst/>
                        <a:latin typeface="Cambria Math" panose="02040503050406030204" pitchFamily="18" charset="0"/>
                        <a:ea typeface="Calibri" panose="020F0502020204030204" pitchFamily="34" charset="0"/>
                        <a:cs typeface="Times New Roman" panose="02020603050405020304" pitchFamily="18" charset="0"/>
                      </a:rPr>
                      <m:t>=1</m:t>
                    </m:r>
                  </m:oMath>
                </a14:m>
                <a:r>
                  <a:rPr lang="nl-NL" sz="3600" dirty="0">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2" name="Rectangle 31"/>
              <p:cNvSpPr>
                <a:spLocks noRot="1" noChangeAspect="1" noMove="1" noResize="1" noEditPoints="1" noAdjustHandles="1" noChangeArrowheads="1" noChangeShapeType="1" noTextEdit="1"/>
              </p:cNvSpPr>
              <p:nvPr/>
            </p:nvSpPr>
            <p:spPr>
              <a:xfrm>
                <a:off x="2635575" y="5303093"/>
                <a:ext cx="12407252" cy="4590424"/>
              </a:xfrm>
              <a:prstGeom prst="rect">
                <a:avLst/>
              </a:prstGeom>
              <a:blipFill rotWithShape="0">
                <a:blip r:embed="rId28"/>
                <a:stretch>
                  <a:fillRect l="-1473" r="-1473" b="-1594"/>
                </a:stretch>
              </a:blipFill>
            </p:spPr>
            <p:txBody>
              <a:bodyPr/>
              <a:lstStyle/>
              <a:p>
                <a:r>
                  <a:rPr lang="en-US">
                    <a:noFill/>
                  </a:rPr>
                  <a:t> </a:t>
                </a:r>
              </a:p>
            </p:txBody>
          </p:sp>
        </mc:Fallback>
      </mc:AlternateContent>
      <p:pic>
        <p:nvPicPr>
          <p:cNvPr id="33" name="Picture 32"/>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3481578" y="7048500"/>
            <a:ext cx="3710382" cy="24536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p:tgtEl>
                                          <p:spTgt spid="29"/>
                                        </p:tgtEl>
                                        <p:attrNameLst>
                                          <p:attrName>ppt_y</p:attrName>
                                        </p:attrNameLst>
                                      </p:cBhvr>
                                      <p:tavLst>
                                        <p:tav tm="0">
                                          <p:val>
                                            <p:strVal val="#ppt_y+#ppt_h*1.125000"/>
                                          </p:val>
                                        </p:tav>
                                        <p:tav tm="100000">
                                          <p:val>
                                            <p:strVal val="#ppt_y"/>
                                          </p:val>
                                        </p:tav>
                                      </p:tavLst>
                                    </p:anim>
                                    <p:animEffect transition="in" filter="wipe(up)">
                                      <p:cBhvr>
                                        <p:cTn id="8" dur="500"/>
                                        <p:tgtEl>
                                          <p:spTgt spid="29"/>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p:tgtEl>
                                          <p:spTgt spid="30"/>
                                        </p:tgtEl>
                                        <p:attrNameLst>
                                          <p:attrName>ppt_y</p:attrName>
                                        </p:attrNameLst>
                                      </p:cBhvr>
                                      <p:tavLst>
                                        <p:tav tm="0">
                                          <p:val>
                                            <p:strVal val="#ppt_y+#ppt_h*1.125000"/>
                                          </p:val>
                                        </p:tav>
                                        <p:tav tm="100000">
                                          <p:val>
                                            <p:strVal val="#ppt_y"/>
                                          </p:val>
                                        </p:tav>
                                      </p:tavLst>
                                    </p:anim>
                                    <p:animEffect transition="in" filter="wipe(up)">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par>
                                <p:cTn id="18" presetID="10" presetClass="entr" presetSubtype="0"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p:cTn id="25" dur="500" fill="hold"/>
                                        <p:tgtEl>
                                          <p:spTgt spid="28"/>
                                        </p:tgtEl>
                                        <p:attrNameLst>
                                          <p:attrName>ppt_w</p:attrName>
                                        </p:attrNameLst>
                                      </p:cBhvr>
                                      <p:tavLst>
                                        <p:tav tm="0">
                                          <p:val>
                                            <p:fltVal val="0"/>
                                          </p:val>
                                        </p:tav>
                                        <p:tav tm="100000">
                                          <p:val>
                                            <p:strVal val="#ppt_w"/>
                                          </p:val>
                                        </p:tav>
                                      </p:tavLst>
                                    </p:anim>
                                    <p:anim calcmode="lin" valueType="num">
                                      <p:cBhvr>
                                        <p:cTn id="26" dur="500" fill="hold"/>
                                        <p:tgtEl>
                                          <p:spTgt spid="28"/>
                                        </p:tgtEl>
                                        <p:attrNameLst>
                                          <p:attrName>ppt_h</p:attrName>
                                        </p:attrNameLst>
                                      </p:cBhvr>
                                      <p:tavLst>
                                        <p:tav tm="0">
                                          <p:val>
                                            <p:fltVal val="0"/>
                                          </p:val>
                                        </p:tav>
                                        <p:tav tm="100000">
                                          <p:val>
                                            <p:strVal val="#ppt_h"/>
                                          </p:val>
                                        </p:tav>
                                      </p:tavLst>
                                    </p:anim>
                                    <p:animEffect transition="in" filter="fade">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2">
                                            <p:txEl>
                                              <p:pRg st="0" end="0"/>
                                            </p:txEl>
                                          </p:spTgt>
                                        </p:tgtEl>
                                        <p:attrNameLst>
                                          <p:attrName>style.visibility</p:attrName>
                                        </p:attrNameLst>
                                      </p:cBhvr>
                                      <p:to>
                                        <p:strVal val="visible"/>
                                      </p:to>
                                    </p:set>
                                    <p:animEffect transition="in" filter="wipe(left)">
                                      <p:cBhvr>
                                        <p:cTn id="32" dur="500"/>
                                        <p:tgtEl>
                                          <p:spTgt spid="3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2">
                                            <p:txEl>
                                              <p:pRg st="1" end="1"/>
                                            </p:txEl>
                                          </p:spTgt>
                                        </p:tgtEl>
                                        <p:attrNameLst>
                                          <p:attrName>style.visibility</p:attrName>
                                        </p:attrNameLst>
                                      </p:cBhvr>
                                      <p:to>
                                        <p:strVal val="visible"/>
                                      </p:to>
                                    </p:set>
                                    <p:animEffect transition="in" filter="fade">
                                      <p:cBhvr>
                                        <p:cTn id="37" dur="500"/>
                                        <p:tgtEl>
                                          <p:spTgt spid="32">
                                            <p:txEl>
                                              <p:pRg st="1" end="1"/>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2">
                                            <p:txEl>
                                              <p:pRg st="2" end="2"/>
                                            </p:txEl>
                                          </p:spTgt>
                                        </p:tgtEl>
                                        <p:attrNameLst>
                                          <p:attrName>style.visibility</p:attrName>
                                        </p:attrNameLst>
                                      </p:cBhvr>
                                      <p:to>
                                        <p:strVal val="visible"/>
                                      </p:to>
                                    </p:set>
                                    <p:animEffect transition="in" filter="fade">
                                      <p:cBhvr>
                                        <p:cTn id="40" dur="500"/>
                                        <p:tgtEl>
                                          <p:spTgt spid="32">
                                            <p:txEl>
                                              <p:pRg st="2" end="2"/>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2">
                                            <p:txEl>
                                              <p:pRg st="3" end="3"/>
                                            </p:txEl>
                                          </p:spTgt>
                                        </p:tgtEl>
                                        <p:attrNameLst>
                                          <p:attrName>style.visibility</p:attrName>
                                        </p:attrNameLst>
                                      </p:cBhvr>
                                      <p:to>
                                        <p:strVal val="visible"/>
                                      </p:to>
                                    </p:set>
                                    <p:animEffect transition="in" filter="fade">
                                      <p:cBhvr>
                                        <p:cTn id="43" dur="500"/>
                                        <p:tgtEl>
                                          <p:spTgt spid="32">
                                            <p:txEl>
                                              <p:pRg st="3" end="3"/>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animBg="1"/>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59086" t="9333" b="31146"/>
          <a:stretch>
            <a:fillRect/>
          </a:stretch>
        </p:blipFill>
        <p:spPr>
          <a:xfrm rot="5400000">
            <a:off x="7076849" y="-4772249"/>
            <a:ext cx="3524704" cy="16154400"/>
          </a:xfrm>
          <a:prstGeom prst="rect">
            <a:avLst/>
          </a:prstGeom>
        </p:spPr>
      </p:pic>
      <p:pic>
        <p:nvPicPr>
          <p:cNvPr id="25" name="Picture 2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5400000">
            <a:off x="-1087871" y="2089638"/>
            <a:ext cx="1831436" cy="2616337"/>
          </a:xfrm>
          <a:prstGeom prst="rect">
            <a:avLst/>
          </a:prstGeom>
        </p:spPr>
      </p:pic>
      <mc:AlternateContent xmlns:mc="http://schemas.openxmlformats.org/markup-compatibility/2006" xmlns:a14="http://schemas.microsoft.com/office/drawing/2010/main">
        <mc:Choice Requires="a14">
          <p:sp>
            <p:nvSpPr>
              <p:cNvPr id="26" name="TextBox 25"/>
              <p:cNvSpPr txBox="1"/>
              <p:nvPr/>
            </p:nvSpPr>
            <p:spPr>
              <a:xfrm>
                <a:off x="1472566" y="1772352"/>
                <a:ext cx="10668000" cy="2590068"/>
              </a:xfrm>
              <a:prstGeom prst="rect">
                <a:avLst/>
              </a:prstGeom>
              <a:noFill/>
            </p:spPr>
            <p:txBody>
              <a:bodyPr wrap="square" rtlCol="0">
                <a:spAutoFit/>
              </a:bodyPr>
              <a:lstStyle/>
              <a:p>
                <a:pPr algn="just">
                  <a:lnSpc>
                    <a:spcPct val="150000"/>
                  </a:lnSpc>
                </a:pPr>
                <a:r>
                  <a:rPr lang="en-US" sz="3600" b="1" dirty="0" smtClean="0">
                    <a:solidFill>
                      <a:srgbClr val="002060"/>
                    </a:solidFill>
                    <a:latin typeface="Arial" panose="020B0604020202020204" pitchFamily="34" charset="0"/>
                    <a:cs typeface="Arial" panose="020B0604020202020204" pitchFamily="34" charset="0"/>
                  </a:rPr>
                  <a:t>Luyện</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tập</a:t>
                </a:r>
                <a:r>
                  <a:rPr lang="en-US" sz="3600" b="1" dirty="0">
                    <a:solidFill>
                      <a:srgbClr val="002060"/>
                    </a:solidFill>
                    <a:latin typeface="Arial" panose="020B0604020202020204" pitchFamily="34" charset="0"/>
                    <a:cs typeface="Arial" panose="020B0604020202020204" pitchFamily="34" charset="0"/>
                  </a:rPr>
                  <a:t> 1: </a:t>
                </a:r>
                <a:r>
                  <a:rPr lang="en-US" sz="3600" dirty="0">
                    <a:latin typeface="Arial" panose="020B0604020202020204" pitchFamily="34" charset="0"/>
                    <a:cs typeface="Arial" panose="020B0604020202020204" pitchFamily="34" charset="0"/>
                  </a:rPr>
                  <a:t>Cho </a:t>
                </a:r>
                <a:r>
                  <a:rPr lang="en-US" sz="3600" dirty="0" err="1">
                    <a:latin typeface="Arial" panose="020B0604020202020204" pitchFamily="34" charset="0"/>
                    <a:cs typeface="Arial" panose="020B0604020202020204" pitchFamily="34" charset="0"/>
                  </a:rPr>
                  <a:t>hình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thoi</a:t>
                </a:r>
                <a:r>
                  <a:rPr lang="en-US" sz="3600" dirty="0">
                    <a:latin typeface="Arial" panose="020B0604020202020204" pitchFamily="34" charset="0"/>
                    <a:cs typeface="Arial" panose="020B0604020202020204" pitchFamily="34" charset="0"/>
                  </a:rPr>
                  <a:t> ABCD </a:t>
                </a:r>
                <a:r>
                  <a:rPr lang="en-US" sz="3600" dirty="0" err="1">
                    <a:latin typeface="Arial" panose="020B0604020202020204" pitchFamily="34" charset="0"/>
                    <a:cs typeface="Arial" panose="020B0604020202020204" pitchFamily="34" charset="0"/>
                  </a:rPr>
                  <a:t>với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cạnh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dài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bằng</a:t>
                </a:r>
                <a:r>
                  <a:rPr lang="en-US" sz="3600" dirty="0">
                    <a:latin typeface="Arial" panose="020B0604020202020204" pitchFamily="34" charset="0"/>
                    <a:cs typeface="Arial" panose="020B0604020202020204" pitchFamily="34" charset="0"/>
                  </a:rPr>
                  <a:t> 1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𝐵𝐴𝐷</m:t>
                        </m:r>
                      </m:e>
                    </m:acc>
                  </m:oMath>
                </a14:m>
                <a:r>
                  <a:rPr lang="en-US" sz="3600" dirty="0" smtClean="0">
                    <a:latin typeface="Arial" panose="020B0604020202020204" pitchFamily="34" charset="0"/>
                    <a:cs typeface="Arial" panose="020B0604020202020204" pitchFamily="34" charset="0"/>
                  </a:rPr>
                  <a:t> = 120</a:t>
                </a:r>
                <a:r>
                  <a:rPr lang="en-US" sz="3600" baseline="30000" dirty="0" smtClean="0">
                    <a:latin typeface="Arial" panose="020B0604020202020204" pitchFamily="34" charset="0"/>
                    <a:cs typeface="Arial" panose="020B0604020202020204" pitchFamily="34" charset="0"/>
                  </a:rPr>
                  <a:t>o</a:t>
                </a:r>
                <a:r>
                  <a:rPr lang="en-US" sz="3600" dirty="0" smtClean="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dài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vectơ</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𝐶𝐵</m:t>
                        </m:r>
                      </m:e>
                    </m:acc>
                  </m:oMath>
                </a14:m>
                <a:r>
                  <a:rPr lang="en-US" sz="36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𝐶𝐷</m:t>
                        </m:r>
                      </m:e>
                    </m:acc>
                  </m:oMath>
                </a14:m>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𝐷𝐵</m:t>
                        </m:r>
                      </m:e>
                    </m:acc>
                  </m:oMath>
                </a14:m>
                <a:r>
                  <a:rPr lang="en-US" sz="36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𝐶𝐷</m:t>
                        </m:r>
                      </m:e>
                    </m:acc>
                  </m:oMath>
                </a14:m>
                <a:r>
                  <a:rPr lang="en-US" sz="36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𝐵𝐴</m:t>
                        </m:r>
                      </m:e>
                    </m:acc>
                  </m:oMath>
                </a14:m>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1472566" y="1772352"/>
                <a:ext cx="10668000" cy="2590068"/>
              </a:xfrm>
              <a:prstGeom prst="rect">
                <a:avLst/>
              </a:prstGeom>
              <a:blipFill rotWithShape="0">
                <a:blip r:embed="rId12"/>
                <a:stretch>
                  <a:fillRect l="-1771" r="-1714" b="-8000"/>
                </a:stretch>
              </a:blipFill>
            </p:spPr>
            <p:txBody>
              <a:bodyPr/>
              <a:lstStyle/>
              <a:p>
                <a:r>
                  <a:rPr lang="en-US">
                    <a:noFill/>
                  </a:rPr>
                  <a:t> </a:t>
                </a:r>
              </a:p>
            </p:txBody>
          </p:sp>
        </mc:Fallback>
      </mc:AlternateContent>
      <p:pic>
        <p:nvPicPr>
          <p:cNvPr id="27" name="Picture 26"/>
          <p:cNvPicPr>
            <a:picLocks noChangeAspect="1"/>
          </p:cNvPicPr>
          <p:nvPr/>
        </p:nvPicPr>
        <p:blipFill rotWithShape="1">
          <a:blip r:embed="rId13">
            <a:extLst>
              <a:ext uri="{28A0092B-C50C-407E-A947-70E740481C1C}">
                <a14:useLocalDpi xmlns:a14="http://schemas.microsoft.com/office/drawing/2010/main" val="0"/>
              </a:ext>
            </a:extLst>
          </a:blip>
          <a:srcRect l="4062" r="4146"/>
          <a:stretch/>
        </p:blipFill>
        <p:spPr>
          <a:xfrm>
            <a:off x="12477116" y="1931334"/>
            <a:ext cx="4191000" cy="2611283"/>
          </a:xfrm>
          <a:prstGeom prst="rect">
            <a:avLst/>
          </a:prstGeom>
        </p:spPr>
      </p:pic>
      <p:sp>
        <p:nvSpPr>
          <p:cNvPr id="28" name="Oval Callout 27"/>
          <p:cNvSpPr/>
          <p:nvPr/>
        </p:nvSpPr>
        <p:spPr>
          <a:xfrm>
            <a:off x="603499" y="5321949"/>
            <a:ext cx="1738134" cy="1278585"/>
          </a:xfrm>
          <a:prstGeom prst="wedgeEllipseCallout">
            <a:avLst>
              <a:gd name="adj1" fmla="val 40417"/>
              <a:gd name="adj2" fmla="val 48074"/>
            </a:avLst>
          </a:prstGeom>
          <a:solidFill>
            <a:schemeClr val="accent5">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C00000"/>
                </a:solidFill>
                <a:latin typeface="Arial" panose="020B0604020202020204" pitchFamily="34" charset="0"/>
                <a:cs typeface="Arial" panose="020B0604020202020204" pitchFamily="34" charset="0"/>
              </a:rPr>
              <a:t>Giải</a:t>
            </a:r>
            <a:endParaRPr lang="en-US" sz="3600" b="1" dirty="0">
              <a:solidFill>
                <a:srgbClr val="C00000"/>
              </a:solidFill>
              <a:latin typeface="Arial" panose="020B0604020202020204" pitchFamily="34" charset="0"/>
              <a:cs typeface="Arial" panose="020B0604020202020204" pitchFamily="34" charset="0"/>
            </a:endParaRPr>
          </a:p>
        </p:txBody>
      </p:sp>
      <p:pic>
        <p:nvPicPr>
          <p:cNvPr id="29"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a:off x="1626374" y="384483"/>
            <a:ext cx="1130174" cy="1130174"/>
          </a:xfrm>
          <a:prstGeom prst="rect">
            <a:avLst/>
          </a:prstGeom>
        </p:spPr>
      </p:pic>
      <p:sp>
        <p:nvSpPr>
          <p:cNvPr id="30" name="TextBox 29"/>
          <p:cNvSpPr txBox="1"/>
          <p:nvPr/>
        </p:nvSpPr>
        <p:spPr>
          <a:xfrm>
            <a:off x="3054351" y="755614"/>
            <a:ext cx="9899649" cy="646331"/>
          </a:xfrm>
          <a:prstGeom prst="rect">
            <a:avLst/>
          </a:prstGeom>
          <a:noFill/>
        </p:spPr>
        <p:txBody>
          <a:bodyPr wrap="square" rtlCol="0">
            <a:spAutoFit/>
          </a:bodyPr>
          <a:lstStyle/>
          <a:p>
            <a:r>
              <a:rPr lang="en-US" sz="3600" i="1" dirty="0" err="1" smtClean="0">
                <a:solidFill>
                  <a:schemeClr val="accent1">
                    <a:lumMod val="50000"/>
                  </a:schemeClr>
                </a:solidFill>
                <a:latin typeface="Arial" panose="020B0604020202020204" pitchFamily="34" charset="0"/>
                <a:cs typeface="Arial" panose="020B0604020202020204" pitchFamily="34" charset="0"/>
              </a:rPr>
              <a:t>Hoạt</a:t>
            </a:r>
            <a:r>
              <a:rPr lang="en-US" sz="3600" i="1" dirty="0" smtClean="0">
                <a:solidFill>
                  <a:schemeClr val="accent1">
                    <a:lumMod val="50000"/>
                  </a:schemeClr>
                </a:solidFill>
                <a:latin typeface="Arial" panose="020B0604020202020204" pitchFamily="34" charset="0"/>
                <a:cs typeface="Arial" panose="020B0604020202020204" pitchFamily="34" charset="0"/>
              </a:rPr>
              <a:t> </a:t>
            </a:r>
            <a:r>
              <a:rPr lang="en-US" sz="3600" i="1" dirty="0" err="1" smtClean="0">
                <a:solidFill>
                  <a:schemeClr val="accent1">
                    <a:lumMod val="50000"/>
                  </a:schemeClr>
                </a:solidFill>
                <a:latin typeface="Arial" panose="020B0604020202020204" pitchFamily="34" charset="0"/>
                <a:cs typeface="Arial" panose="020B0604020202020204" pitchFamily="34" charset="0"/>
              </a:rPr>
              <a:t>động</a:t>
            </a:r>
            <a:r>
              <a:rPr lang="en-US" sz="3600" i="1" dirty="0" smtClean="0">
                <a:solidFill>
                  <a:schemeClr val="accent1">
                    <a:lumMod val="50000"/>
                  </a:schemeClr>
                </a:solidFill>
                <a:latin typeface="Arial" panose="020B0604020202020204" pitchFamily="34" charset="0"/>
                <a:cs typeface="Arial" panose="020B0604020202020204" pitchFamily="34" charset="0"/>
              </a:rPr>
              <a:t> </a:t>
            </a:r>
            <a:r>
              <a:rPr lang="en-US" sz="3600" i="1" dirty="0" err="1" smtClean="0">
                <a:solidFill>
                  <a:schemeClr val="accent1">
                    <a:lumMod val="50000"/>
                  </a:schemeClr>
                </a:solidFill>
                <a:latin typeface="Arial" panose="020B0604020202020204" pitchFamily="34" charset="0"/>
                <a:cs typeface="Arial" panose="020B0604020202020204" pitchFamily="34" charset="0"/>
              </a:rPr>
              <a:t>nhóm</a:t>
            </a:r>
            <a:r>
              <a:rPr lang="en-US" sz="3600" i="1" dirty="0" smtClean="0">
                <a:solidFill>
                  <a:schemeClr val="accent1">
                    <a:lumMod val="50000"/>
                  </a:schemeClr>
                </a:solidFill>
                <a:latin typeface="Arial" panose="020B0604020202020204" pitchFamily="34" charset="0"/>
                <a:cs typeface="Arial" panose="020B0604020202020204" pitchFamily="34" charset="0"/>
              </a:rPr>
              <a:t> </a:t>
            </a:r>
            <a:r>
              <a:rPr lang="en-US" sz="3600" i="1" dirty="0" err="1" smtClean="0">
                <a:solidFill>
                  <a:schemeClr val="accent1">
                    <a:lumMod val="50000"/>
                  </a:schemeClr>
                </a:solidFill>
                <a:latin typeface="Arial" panose="020B0604020202020204" pitchFamily="34" charset="0"/>
                <a:cs typeface="Arial" panose="020B0604020202020204" pitchFamily="34" charset="0"/>
              </a:rPr>
              <a:t>đôi</a:t>
            </a:r>
            <a:r>
              <a:rPr lang="en-US" sz="3600" i="1" dirty="0" smtClean="0">
                <a:solidFill>
                  <a:schemeClr val="accent1">
                    <a:lumMod val="50000"/>
                  </a:schemeClr>
                </a:solidFill>
                <a:latin typeface="Arial" panose="020B0604020202020204" pitchFamily="34" charset="0"/>
                <a:cs typeface="Arial" panose="020B0604020202020204" pitchFamily="34" charset="0"/>
              </a:rPr>
              <a:t>, </a:t>
            </a:r>
            <a:r>
              <a:rPr lang="en-US" sz="3600" i="1" dirty="0" err="1" smtClean="0">
                <a:solidFill>
                  <a:schemeClr val="accent1">
                    <a:lumMod val="50000"/>
                  </a:schemeClr>
                </a:solidFill>
                <a:latin typeface="Arial" panose="020B0604020202020204" pitchFamily="34" charset="0"/>
                <a:cs typeface="Arial" panose="020B0604020202020204" pitchFamily="34" charset="0"/>
              </a:rPr>
              <a:t>hoàn</a:t>
            </a:r>
            <a:r>
              <a:rPr lang="en-US" sz="3600" i="1" dirty="0" smtClean="0">
                <a:solidFill>
                  <a:schemeClr val="accent1">
                    <a:lumMod val="50000"/>
                  </a:schemeClr>
                </a:solidFill>
                <a:latin typeface="Arial" panose="020B0604020202020204" pitchFamily="34" charset="0"/>
                <a:cs typeface="Arial" panose="020B0604020202020204" pitchFamily="34" charset="0"/>
              </a:rPr>
              <a:t> </a:t>
            </a:r>
            <a:r>
              <a:rPr lang="en-US" sz="3600" i="1" dirty="0" err="1" smtClean="0">
                <a:solidFill>
                  <a:schemeClr val="accent1">
                    <a:lumMod val="50000"/>
                  </a:schemeClr>
                </a:solidFill>
                <a:latin typeface="Arial" panose="020B0604020202020204" pitchFamily="34" charset="0"/>
                <a:cs typeface="Arial" panose="020B0604020202020204" pitchFamily="34" charset="0"/>
              </a:rPr>
              <a:t>thành</a:t>
            </a:r>
            <a:r>
              <a:rPr lang="en-US" sz="3600" i="1" dirty="0" smtClean="0">
                <a:solidFill>
                  <a:schemeClr val="accent1">
                    <a:lumMod val="50000"/>
                  </a:schemeClr>
                </a:solidFill>
                <a:latin typeface="Arial" panose="020B0604020202020204" pitchFamily="34" charset="0"/>
                <a:cs typeface="Arial" panose="020B0604020202020204" pitchFamily="34" charset="0"/>
              </a:rPr>
              <a:t> </a:t>
            </a:r>
            <a:r>
              <a:rPr lang="en-US" sz="3600" b="1" i="1" dirty="0" err="1" smtClean="0">
                <a:solidFill>
                  <a:schemeClr val="accent1">
                    <a:lumMod val="50000"/>
                  </a:schemeClr>
                </a:solidFill>
                <a:latin typeface="Arial" panose="020B0604020202020204" pitchFamily="34" charset="0"/>
                <a:cs typeface="Arial" panose="020B0604020202020204" pitchFamily="34" charset="0"/>
              </a:rPr>
              <a:t>Luyện</a:t>
            </a:r>
            <a:r>
              <a:rPr lang="en-US" sz="3600" b="1" i="1" dirty="0" smtClean="0">
                <a:solidFill>
                  <a:schemeClr val="accent1">
                    <a:lumMod val="50000"/>
                  </a:schemeClr>
                </a:solidFill>
                <a:latin typeface="Arial" panose="020B0604020202020204" pitchFamily="34" charset="0"/>
                <a:cs typeface="Arial" panose="020B0604020202020204" pitchFamily="34" charset="0"/>
              </a:rPr>
              <a:t> </a:t>
            </a:r>
            <a:r>
              <a:rPr lang="en-US" sz="3600" b="1" i="1" dirty="0" err="1" smtClean="0">
                <a:solidFill>
                  <a:schemeClr val="accent1">
                    <a:lumMod val="50000"/>
                  </a:schemeClr>
                </a:solidFill>
                <a:latin typeface="Arial" panose="020B0604020202020204" pitchFamily="34" charset="0"/>
                <a:cs typeface="Arial" panose="020B0604020202020204" pitchFamily="34" charset="0"/>
              </a:rPr>
              <a:t>tập</a:t>
            </a:r>
            <a:r>
              <a:rPr lang="en-US" sz="3600" b="1" i="1" dirty="0" smtClean="0">
                <a:solidFill>
                  <a:schemeClr val="accent1">
                    <a:lumMod val="50000"/>
                  </a:schemeClr>
                </a:solidFill>
                <a:latin typeface="Arial" panose="020B0604020202020204" pitchFamily="34" charset="0"/>
                <a:cs typeface="Arial" panose="020B0604020202020204" pitchFamily="34" charset="0"/>
              </a:rPr>
              <a:t> 1</a:t>
            </a:r>
            <a:endParaRPr lang="en-US" sz="3600" b="1" i="1" dirty="0">
              <a:solidFill>
                <a:schemeClr val="accent1">
                  <a:lumMod val="50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746388" y="5134300"/>
                <a:ext cx="13504532" cy="4639090"/>
              </a:xfrm>
              <a:prstGeom prst="rect">
                <a:avLst/>
              </a:prstGeom>
            </p:spPr>
            <p:txBody>
              <a:bodyPr wrap="square">
                <a:spAutoFit/>
              </a:bodyPr>
              <a:lstStyle/>
              <a:p>
                <a:pPr marL="571500" indent="-571500" algn="just">
                  <a:lnSpc>
                    <a:spcPct val="130000"/>
                  </a:lnSpc>
                  <a:spcBef>
                    <a:spcPts val="600"/>
                  </a:spcBef>
                  <a:spcAft>
                    <a:spcPts val="800"/>
                  </a:spcAft>
                  <a:buFont typeface="Arial" panose="020B0604020202020204" pitchFamily="34" charset="0"/>
                  <a:buChar char="•"/>
                </a:pPr>
                <a:r>
                  <a:rPr lang="nl-NL" sz="3600" dirty="0">
                    <a:latin typeface="Arial" panose="020B0604020202020204" pitchFamily="34" charset="0"/>
                    <a:ea typeface="Calibri" panose="020F0502020204030204" pitchFamily="34" charset="0"/>
                    <a:cs typeface="Arial" panose="020B0604020202020204" pitchFamily="34" charset="0"/>
                  </a:rPr>
                  <a:t>Tính độ dài của vectơ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𝐷𝐵</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𝐶𝐷</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𝐵𝐴</m:t>
                        </m:r>
                      </m:e>
                    </m:acc>
                  </m:oMath>
                </a14:m>
                <a:r>
                  <a:rPr lang="nl-NL" sz="3600" dirty="0">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600"/>
                  </a:spcBef>
                  <a:spcAft>
                    <a:spcPts val="800"/>
                  </a:spcAft>
                </a:pPr>
                <a:r>
                  <a:rPr lang="nl-NL" sz="3600" dirty="0">
                    <a:effectLst/>
                    <a:latin typeface="Arial" panose="020B0604020202020204" pitchFamily="34" charset="0"/>
                    <a:ea typeface="Calibri" panose="020F0502020204030204" pitchFamily="34" charset="0"/>
                    <a:cs typeface="Arial" panose="020B0604020202020204" pitchFamily="34" charset="0"/>
                  </a:rPr>
                  <a:t>Do tính giao hoán và tính kết hợp của phép cộng vectơ, nên:</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600"/>
                  </a:spcBef>
                  <a:spcAft>
                    <a:spcPts val="800"/>
                  </a:spcAft>
                </a:pPr>
                <a14:m>
                  <m:oMathPara xmlns:m="http://schemas.openxmlformats.org/officeDocument/2006/math">
                    <m:oMathParaPr>
                      <m:jc m:val="centerGroup"/>
                    </m:oMathParaPr>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𝐷𝐵</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𝐶𝐷</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𝐵𝐴</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𝐶𝐷</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𝐷𝐵</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𝐵𝐴</m:t>
                          </m:r>
                        </m:e>
                      </m:acc>
                    </m:oMath>
                    <m:oMath xmlns:m="http://schemas.openxmlformats.org/officeDocument/2006/math">
                      <m:r>
                        <a:rPr lang="nl-NL" sz="36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𝐶𝐷</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𝐷𝐵</m:t>
                              </m:r>
                            </m:e>
                          </m:acc>
                        </m:e>
                      </m:d>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𝐵𝐴</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𝐶𝐵</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𝐵𝐴</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𝐶𝐴</m:t>
                          </m:r>
                        </m:e>
                      </m:acc>
                    </m:oMath>
                  </m:oMathPara>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600"/>
                  </a:spcBef>
                  <a:spcAft>
                    <a:spcPts val="800"/>
                  </a:spcAft>
                </a:pPr>
                <a14:m>
                  <m:oMath xmlns:m="http://schemas.openxmlformats.org/officeDocument/2006/math">
                    <m:r>
                      <a:rPr lang="nl-NL" sz="3600" i="1">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𝐷𝐵</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𝐶𝐷</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𝐵𝐴</m:t>
                            </m:r>
                          </m:e>
                        </m:acc>
                      </m:e>
                    </m:d>
                    <m:r>
                      <a:rPr lang="nl-NL" sz="3600" i="1">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𝐶𝐴</m:t>
                            </m:r>
                          </m:e>
                        </m:acc>
                      </m:e>
                    </m:d>
                    <m:r>
                      <a:rPr lang="nl-NL" sz="3600" i="1">
                        <a:effectLst/>
                        <a:latin typeface="Cambria Math" panose="02040503050406030204" pitchFamily="18" charset="0"/>
                        <a:ea typeface="Calibri" panose="020F0502020204030204" pitchFamily="34" charset="0"/>
                        <a:cs typeface="Times New Roman" panose="02020603050405020304" pitchFamily="18" charset="0"/>
                      </a:rPr>
                      <m:t>=1</m:t>
                    </m:r>
                  </m:oMath>
                </a14:m>
                <a:r>
                  <a:rPr lang="nl-NL" sz="3600" dirty="0">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746388" y="5134300"/>
                <a:ext cx="13504532" cy="4639090"/>
              </a:xfrm>
              <a:prstGeom prst="rect">
                <a:avLst/>
              </a:prstGeom>
              <a:blipFill rotWithShape="0">
                <a:blip r:embed="rId28"/>
                <a:stretch>
                  <a:fillRect l="-1400" b="-1577"/>
                </a:stretch>
              </a:blipFill>
            </p:spPr>
            <p:txBody>
              <a:bodyPr/>
              <a:lstStyle/>
              <a:p>
                <a:r>
                  <a:rPr lang="en-US">
                    <a:noFill/>
                  </a:rPr>
                  <a:t> </a:t>
                </a:r>
              </a:p>
            </p:txBody>
          </p:sp>
        </mc:Fallback>
      </mc:AlternateContent>
      <p:grpSp>
        <p:nvGrpSpPr>
          <p:cNvPr id="6" name="Group 5"/>
          <p:cNvGrpSpPr/>
          <p:nvPr/>
        </p:nvGrpSpPr>
        <p:grpSpPr>
          <a:xfrm>
            <a:off x="13481578" y="7048500"/>
            <a:ext cx="3710382" cy="2453640"/>
            <a:chOff x="13481578" y="7048500"/>
            <a:chExt cx="3710382" cy="2453640"/>
          </a:xfrm>
        </p:grpSpPr>
        <p:pic>
          <p:nvPicPr>
            <p:cNvPr id="12" name="Picture 11"/>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3481578" y="7048500"/>
              <a:ext cx="3710382" cy="2453640"/>
            </a:xfrm>
            <a:prstGeom prst="rect">
              <a:avLst/>
            </a:prstGeom>
          </p:spPr>
        </p:pic>
        <p:cxnSp>
          <p:nvCxnSpPr>
            <p:cNvPr id="5" name="Straight Arrow Connector 4"/>
            <p:cNvCxnSpPr/>
            <p:nvPr/>
          </p:nvCxnSpPr>
          <p:spPr>
            <a:xfrm flipH="1" flipV="1">
              <a:off x="13792200" y="7429500"/>
              <a:ext cx="3124202" cy="17526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8054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44"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444" r="24646" b="38806"/>
          <a:stretch>
            <a:fillRect/>
          </a:stretch>
        </p:blipFill>
        <p:spPr>
          <a:xfrm rot="5400000">
            <a:off x="5181600" y="-2552700"/>
            <a:ext cx="8001000" cy="16687800"/>
          </a:xfrm>
          <a:prstGeom prst="rect">
            <a:avLst/>
          </a:prstGeom>
        </p:spPr>
      </p:pic>
      <p:pic>
        <p:nvPicPr>
          <p:cNvPr id="45"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400000">
            <a:off x="17372281" y="4021490"/>
            <a:ext cx="1831436" cy="2616337"/>
          </a:xfrm>
          <a:prstGeom prst="rect">
            <a:avLst/>
          </a:prstGeom>
        </p:spPr>
      </p:pic>
      <p:sp>
        <p:nvSpPr>
          <p:cNvPr id="49" name="TextBox 4"/>
          <p:cNvSpPr txBox="1"/>
          <p:nvPr/>
        </p:nvSpPr>
        <p:spPr>
          <a:xfrm>
            <a:off x="1500237" y="489304"/>
            <a:ext cx="5669408" cy="982385"/>
          </a:xfrm>
          <a:prstGeom prst="rect">
            <a:avLst/>
          </a:prstGeom>
        </p:spPr>
        <p:txBody>
          <a:bodyPr wrap="square" lIns="0" tIns="0" rIns="0" bIns="0" rtlCol="0" anchor="t">
            <a:spAutoFit/>
          </a:bodyPr>
          <a:lstStyle/>
          <a:p>
            <a:pPr>
              <a:lnSpc>
                <a:spcPts val="8959"/>
              </a:lnSpc>
              <a:spcBef>
                <a:spcPct val="0"/>
              </a:spcBef>
            </a:pPr>
            <a:r>
              <a:rPr lang="en-US" sz="4000" b="1" dirty="0" smtClean="0">
                <a:solidFill>
                  <a:schemeClr val="accent1">
                    <a:lumMod val="50000"/>
                  </a:schemeClr>
                </a:solidFill>
                <a:latin typeface="Arial" panose="020B0604020202020204" pitchFamily="34" charset="0"/>
                <a:cs typeface="Arial" panose="020B0604020202020204" pitchFamily="34" charset="0"/>
              </a:rPr>
              <a:t>2. </a:t>
            </a:r>
            <a:r>
              <a:rPr lang="en-US" sz="4000" b="1" dirty="0" err="1" smtClean="0">
                <a:solidFill>
                  <a:schemeClr val="accent1">
                    <a:lumMod val="50000"/>
                  </a:schemeClr>
                </a:solidFill>
                <a:latin typeface="Arial" panose="020B0604020202020204" pitchFamily="34" charset="0"/>
                <a:cs typeface="Arial" panose="020B0604020202020204" pitchFamily="34" charset="0"/>
              </a:rPr>
              <a:t>Hiệu</a:t>
            </a:r>
            <a:r>
              <a:rPr lang="en-US" sz="4000" b="1" dirty="0" smtClean="0">
                <a:solidFill>
                  <a:schemeClr val="accent1">
                    <a:lumMod val="50000"/>
                  </a:schemeClr>
                </a:solidFill>
                <a:latin typeface="Arial" panose="020B0604020202020204" pitchFamily="34" charset="0"/>
                <a:cs typeface="Arial" panose="020B0604020202020204" pitchFamily="34" charset="0"/>
              </a:rPr>
              <a:t> </a:t>
            </a:r>
            <a:r>
              <a:rPr lang="en-US" sz="4000" b="1" dirty="0" err="1" smtClean="0">
                <a:solidFill>
                  <a:schemeClr val="accent1">
                    <a:lumMod val="50000"/>
                  </a:schemeClr>
                </a:solidFill>
                <a:latin typeface="Arial" panose="020B0604020202020204" pitchFamily="34" charset="0"/>
                <a:cs typeface="Arial" panose="020B0604020202020204" pitchFamily="34" charset="0"/>
              </a:rPr>
              <a:t>của</a:t>
            </a:r>
            <a:r>
              <a:rPr lang="en-US" sz="4000" b="1" dirty="0" smtClean="0">
                <a:solidFill>
                  <a:schemeClr val="accent1">
                    <a:lumMod val="50000"/>
                  </a:schemeClr>
                </a:solidFill>
                <a:latin typeface="Arial" panose="020B0604020202020204" pitchFamily="34" charset="0"/>
                <a:cs typeface="Arial" panose="020B0604020202020204" pitchFamily="34" charset="0"/>
              </a:rPr>
              <a:t> </a:t>
            </a:r>
            <a:r>
              <a:rPr lang="en-US" sz="4000" b="1" dirty="0" err="1" smtClean="0">
                <a:solidFill>
                  <a:schemeClr val="accent1">
                    <a:lumMod val="50000"/>
                  </a:schemeClr>
                </a:solidFill>
                <a:latin typeface="Arial" panose="020B0604020202020204" pitchFamily="34" charset="0"/>
                <a:cs typeface="Arial" panose="020B0604020202020204" pitchFamily="34" charset="0"/>
              </a:rPr>
              <a:t>hai</a:t>
            </a:r>
            <a:r>
              <a:rPr lang="en-US" sz="4000" b="1" dirty="0" smtClean="0">
                <a:solidFill>
                  <a:schemeClr val="accent1">
                    <a:lumMod val="50000"/>
                  </a:schemeClr>
                </a:solidFill>
                <a:latin typeface="Arial" panose="020B0604020202020204" pitchFamily="34" charset="0"/>
                <a:cs typeface="Arial" panose="020B0604020202020204" pitchFamily="34" charset="0"/>
              </a:rPr>
              <a:t> </a:t>
            </a:r>
            <a:r>
              <a:rPr lang="en-US" sz="4000" b="1" dirty="0" err="1" smtClean="0">
                <a:solidFill>
                  <a:schemeClr val="accent1">
                    <a:lumMod val="50000"/>
                  </a:schemeClr>
                </a:solidFill>
                <a:latin typeface="Arial" panose="020B0604020202020204" pitchFamily="34" charset="0"/>
                <a:cs typeface="Arial" panose="020B0604020202020204" pitchFamily="34" charset="0"/>
              </a:rPr>
              <a:t>vectơ</a:t>
            </a:r>
            <a:endParaRPr lang="en-US" sz="4000" b="1" dirty="0">
              <a:solidFill>
                <a:schemeClr val="accent1">
                  <a:lumMod val="50000"/>
                </a:schemeClr>
              </a:solidFill>
              <a:latin typeface="Arial" panose="020B0604020202020204" pitchFamily="34" charset="0"/>
              <a:cs typeface="Arial" panose="020B0604020202020204" pitchFamily="34" charset="0"/>
            </a:endParaRPr>
          </a:p>
        </p:txBody>
      </p:sp>
      <p:pic>
        <p:nvPicPr>
          <p:cNvPr id="51"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857578">
            <a:off x="16229895" y="7049633"/>
            <a:ext cx="713457" cy="4844456"/>
          </a:xfrm>
          <a:prstGeom prst="rect">
            <a:avLst/>
          </a:prstGeom>
        </p:spPr>
      </p:pic>
      <p:pic>
        <p:nvPicPr>
          <p:cNvPr id="53"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260589" y="9064230"/>
            <a:ext cx="2406411" cy="1222770"/>
          </a:xfrm>
          <a:prstGeom prst="rect">
            <a:avLst/>
          </a:prstGeom>
        </p:spPr>
      </p:pic>
      <p:grpSp>
        <p:nvGrpSpPr>
          <p:cNvPr id="55" name="Group 54"/>
          <p:cNvGrpSpPr/>
          <p:nvPr/>
        </p:nvGrpSpPr>
        <p:grpSpPr>
          <a:xfrm>
            <a:off x="2630903" y="2241357"/>
            <a:ext cx="12438239" cy="3230247"/>
            <a:chOff x="2667000" y="1848553"/>
            <a:chExt cx="12438239" cy="3230247"/>
          </a:xfrm>
        </p:grpSpPr>
        <p:pic>
          <p:nvPicPr>
            <p:cNvPr id="50" name="Picture 3"/>
            <p:cNvPicPr>
              <a:picLocks noChangeAspect="1"/>
            </p:cNvPicPr>
            <p:nvPr/>
          </p:nvPicPr>
          <p:blipFill>
            <a:blip r:embed="rId22"/>
            <a:srcRect/>
            <a:stretch>
              <a:fillRect/>
            </a:stretch>
          </p:blipFill>
          <p:spPr>
            <a:xfrm>
              <a:off x="2667000" y="1848553"/>
              <a:ext cx="12438239" cy="2565387"/>
            </a:xfrm>
            <a:prstGeom prst="rect">
              <a:avLst/>
            </a:prstGeom>
          </p:spPr>
        </p:pic>
        <p:sp>
          <p:nvSpPr>
            <p:cNvPr id="54" name="TextBox 53"/>
            <p:cNvSpPr txBox="1"/>
            <p:nvPr/>
          </p:nvSpPr>
          <p:spPr>
            <a:xfrm>
              <a:off x="4874447" y="4494025"/>
              <a:ext cx="7848600" cy="584775"/>
            </a:xfrm>
            <a:prstGeom prst="rect">
              <a:avLst/>
            </a:prstGeom>
            <a:noFill/>
          </p:spPr>
          <p:txBody>
            <a:bodyPr wrap="square" rtlCol="0">
              <a:spAutoFit/>
            </a:bodyPr>
            <a:lstStyle/>
            <a:p>
              <a:pPr algn="ctr"/>
              <a:r>
                <a:rPr lang="en-US" sz="3200" i="1" dirty="0" err="1" smtClean="0">
                  <a:solidFill>
                    <a:schemeClr val="accent6">
                      <a:lumMod val="75000"/>
                    </a:schemeClr>
                  </a:solidFill>
                  <a:latin typeface="Arial" panose="020B0604020202020204" pitchFamily="34" charset="0"/>
                  <a:cs typeface="Arial" panose="020B0604020202020204" pitchFamily="34" charset="0"/>
                </a:rPr>
                <a:t>Hai</a:t>
              </a:r>
              <a:r>
                <a:rPr lang="en-US" sz="3200" i="1" dirty="0" smtClean="0">
                  <a:solidFill>
                    <a:schemeClr val="accent6">
                      <a:lumMod val="75000"/>
                    </a:schemeClr>
                  </a:solidFill>
                  <a:latin typeface="Arial" panose="020B0604020202020204" pitchFamily="34" charset="0"/>
                  <a:cs typeface="Arial" panose="020B0604020202020204" pitchFamily="34" charset="0"/>
                </a:rPr>
                <a:t> </a:t>
              </a:r>
              <a:r>
                <a:rPr lang="en-US" sz="3200" i="1" dirty="0" err="1" smtClean="0">
                  <a:solidFill>
                    <a:schemeClr val="accent6">
                      <a:lumMod val="75000"/>
                    </a:schemeClr>
                  </a:solidFill>
                  <a:latin typeface="Arial" panose="020B0604020202020204" pitchFamily="34" charset="0"/>
                  <a:cs typeface="Arial" panose="020B0604020202020204" pitchFamily="34" charset="0"/>
                </a:rPr>
                <a:t>đội</a:t>
              </a:r>
              <a:r>
                <a:rPr lang="en-US" sz="3200" i="1" dirty="0" smtClean="0">
                  <a:solidFill>
                    <a:schemeClr val="accent6">
                      <a:lumMod val="75000"/>
                    </a:schemeClr>
                  </a:solidFill>
                  <a:latin typeface="Arial" panose="020B0604020202020204" pitchFamily="34" charset="0"/>
                  <a:cs typeface="Arial" panose="020B0604020202020204" pitchFamily="34" charset="0"/>
                </a:rPr>
                <a:t> </a:t>
              </a:r>
              <a:r>
                <a:rPr lang="en-US" sz="3200" i="1" dirty="0" err="1" smtClean="0">
                  <a:solidFill>
                    <a:schemeClr val="accent6">
                      <a:lumMod val="75000"/>
                    </a:schemeClr>
                  </a:solidFill>
                  <a:latin typeface="Arial" panose="020B0604020202020204" pitchFamily="34" charset="0"/>
                  <a:cs typeface="Arial" panose="020B0604020202020204" pitchFamily="34" charset="0"/>
                </a:rPr>
                <a:t>kéo</a:t>
              </a:r>
              <a:r>
                <a:rPr lang="en-US" sz="3200" i="1" dirty="0" smtClean="0">
                  <a:solidFill>
                    <a:schemeClr val="accent6">
                      <a:lumMod val="75000"/>
                    </a:schemeClr>
                  </a:solidFill>
                  <a:latin typeface="Arial" panose="020B0604020202020204" pitchFamily="34" charset="0"/>
                  <a:cs typeface="Arial" panose="020B0604020202020204" pitchFamily="34" charset="0"/>
                </a:rPr>
                <a:t> co </a:t>
              </a:r>
              <a:r>
                <a:rPr lang="en-US" sz="3200" i="1" dirty="0" err="1" smtClean="0">
                  <a:solidFill>
                    <a:schemeClr val="accent6">
                      <a:lumMod val="75000"/>
                    </a:schemeClr>
                  </a:solidFill>
                  <a:latin typeface="Arial" panose="020B0604020202020204" pitchFamily="34" charset="0"/>
                  <a:cs typeface="Arial" panose="020B0604020202020204" pitchFamily="34" charset="0"/>
                </a:rPr>
                <a:t>bất</a:t>
              </a:r>
              <a:r>
                <a:rPr lang="en-US" sz="3200" i="1" dirty="0" smtClean="0">
                  <a:solidFill>
                    <a:schemeClr val="accent6">
                      <a:lumMod val="75000"/>
                    </a:schemeClr>
                  </a:solidFill>
                  <a:latin typeface="Arial" panose="020B0604020202020204" pitchFamily="34" charset="0"/>
                  <a:cs typeface="Arial" panose="020B0604020202020204" pitchFamily="34" charset="0"/>
                </a:rPr>
                <a:t> </a:t>
              </a:r>
              <a:r>
                <a:rPr lang="en-US" sz="3200" i="1" dirty="0" err="1" smtClean="0">
                  <a:solidFill>
                    <a:schemeClr val="accent6">
                      <a:lumMod val="75000"/>
                    </a:schemeClr>
                  </a:solidFill>
                  <a:latin typeface="Arial" panose="020B0604020202020204" pitchFamily="34" charset="0"/>
                  <a:cs typeface="Arial" panose="020B0604020202020204" pitchFamily="34" charset="0"/>
                </a:rPr>
                <a:t>phân</a:t>
              </a:r>
              <a:r>
                <a:rPr lang="en-US" sz="3200" i="1" dirty="0" smtClean="0">
                  <a:solidFill>
                    <a:schemeClr val="accent6">
                      <a:lumMod val="75000"/>
                    </a:schemeClr>
                  </a:solidFill>
                  <a:latin typeface="Arial" panose="020B0604020202020204" pitchFamily="34" charset="0"/>
                  <a:cs typeface="Arial" panose="020B0604020202020204" pitchFamily="34" charset="0"/>
                </a:rPr>
                <a:t> </a:t>
              </a:r>
              <a:r>
                <a:rPr lang="en-US" sz="3200" i="1" dirty="0" err="1" smtClean="0">
                  <a:solidFill>
                    <a:schemeClr val="accent6">
                      <a:lumMod val="75000"/>
                    </a:schemeClr>
                  </a:solidFill>
                  <a:latin typeface="Arial" panose="020B0604020202020204" pitchFamily="34" charset="0"/>
                  <a:cs typeface="Arial" panose="020B0604020202020204" pitchFamily="34" charset="0"/>
                </a:rPr>
                <a:t>thắng</a:t>
              </a:r>
              <a:r>
                <a:rPr lang="en-US" sz="3200" i="1" dirty="0" smtClean="0">
                  <a:solidFill>
                    <a:schemeClr val="accent6">
                      <a:lumMod val="75000"/>
                    </a:schemeClr>
                  </a:solidFill>
                  <a:latin typeface="Arial" panose="020B0604020202020204" pitchFamily="34" charset="0"/>
                  <a:cs typeface="Arial" panose="020B0604020202020204" pitchFamily="34" charset="0"/>
                </a:rPr>
                <a:t> </a:t>
              </a:r>
              <a:r>
                <a:rPr lang="en-US" sz="3200" i="1" dirty="0" err="1" smtClean="0">
                  <a:solidFill>
                    <a:schemeClr val="accent6">
                      <a:lumMod val="75000"/>
                    </a:schemeClr>
                  </a:solidFill>
                  <a:latin typeface="Arial" panose="020B0604020202020204" pitchFamily="34" charset="0"/>
                  <a:cs typeface="Arial" panose="020B0604020202020204" pitchFamily="34" charset="0"/>
                </a:rPr>
                <a:t>bại</a:t>
              </a:r>
              <a:r>
                <a:rPr lang="en-US" sz="3200" i="1" dirty="0" smtClean="0">
                  <a:solidFill>
                    <a:schemeClr val="accent6">
                      <a:lumMod val="75000"/>
                    </a:schemeClr>
                  </a:solidFill>
                  <a:latin typeface="Arial" panose="020B0604020202020204" pitchFamily="34" charset="0"/>
                  <a:cs typeface="Arial" panose="020B0604020202020204" pitchFamily="34" charset="0"/>
                </a:rPr>
                <a:t>!</a:t>
              </a:r>
              <a:endParaRPr lang="en-US" sz="3200" i="1" dirty="0">
                <a:solidFill>
                  <a:schemeClr val="accent6">
                    <a:lumMod val="75000"/>
                  </a:schemeClr>
                </a:solidFill>
                <a:latin typeface="Arial" panose="020B0604020202020204" pitchFamily="34" charset="0"/>
                <a:cs typeface="Arial" panose="020B0604020202020204" pitchFamily="34" charset="0"/>
              </a:endParaRPr>
            </a:p>
          </p:txBody>
        </p:sp>
      </p:grpSp>
      <p:sp>
        <p:nvSpPr>
          <p:cNvPr id="56" name="Rounded Rectangle 55"/>
          <p:cNvSpPr/>
          <p:nvPr/>
        </p:nvSpPr>
        <p:spPr>
          <a:xfrm>
            <a:off x="1739832" y="6245377"/>
            <a:ext cx="1577279" cy="1066800"/>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smtClean="0">
                <a:latin typeface="Arial" panose="020B0604020202020204" pitchFamily="34" charset="0"/>
                <a:cs typeface="Arial" panose="020B0604020202020204" pitchFamily="34" charset="0"/>
              </a:rPr>
              <a:t>HĐ4</a:t>
            </a:r>
            <a:endParaRPr lang="en-US" sz="4000" b="1" dirty="0">
              <a:latin typeface="Arial" panose="020B0604020202020204" pitchFamily="34" charset="0"/>
              <a:cs typeface="Arial" panose="020B0604020202020204" pitchFamily="34" charset="0"/>
            </a:endParaRPr>
          </a:p>
        </p:txBody>
      </p:sp>
      <p:sp>
        <p:nvSpPr>
          <p:cNvPr id="57" name="Rectangle 56"/>
          <p:cNvSpPr/>
          <p:nvPr/>
        </p:nvSpPr>
        <p:spPr>
          <a:xfrm>
            <a:off x="3810000" y="6024353"/>
            <a:ext cx="11963400" cy="2862322"/>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Thế</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lực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dùng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vectơ</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lực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vectơ</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nhau</a:t>
            </a:r>
            <a:r>
              <a:rPr lang="en-US" sz="4000" dirty="0">
                <a:latin typeface="Arial" panose="020B0604020202020204" pitchFamily="34" charset="0"/>
                <a:cs typeface="Arial" panose="020B0604020202020204" pitchFamily="34" charset="0"/>
              </a:rPr>
              <a:t>?</a:t>
            </a: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nodeType="clickEffect">
                                  <p:stCondLst>
                                    <p:cond delay="0"/>
                                  </p:stCondLst>
                                  <p:childTnLst>
                                    <p:set>
                                      <p:cBhvr>
                                        <p:cTn id="12" dur="1" fill="hold">
                                          <p:stCondLst>
                                            <p:cond delay="0"/>
                                          </p:stCondLst>
                                        </p:cTn>
                                        <p:tgtEl>
                                          <p:spTgt spid="55"/>
                                        </p:tgtEl>
                                        <p:attrNameLst>
                                          <p:attrName>style.visibility</p:attrName>
                                        </p:attrNameLst>
                                      </p:cBhvr>
                                      <p:to>
                                        <p:strVal val="visible"/>
                                      </p:to>
                                    </p:set>
                                    <p:anim calcmode="lin" valueType="num">
                                      <p:cBhvr>
                                        <p:cTn id="13" dur="500" fill="hold"/>
                                        <p:tgtEl>
                                          <p:spTgt spid="55"/>
                                        </p:tgtEl>
                                        <p:attrNameLst>
                                          <p:attrName>ppt_w</p:attrName>
                                        </p:attrNameLst>
                                      </p:cBhvr>
                                      <p:tavLst>
                                        <p:tav tm="0">
                                          <p:val>
                                            <p:strVal val="#ppt_w+.3"/>
                                          </p:val>
                                        </p:tav>
                                        <p:tav tm="100000">
                                          <p:val>
                                            <p:strVal val="#ppt_w"/>
                                          </p:val>
                                        </p:tav>
                                      </p:tavLst>
                                    </p:anim>
                                    <p:anim calcmode="lin" valueType="num">
                                      <p:cBhvr>
                                        <p:cTn id="14" dur="500" fill="hold"/>
                                        <p:tgtEl>
                                          <p:spTgt spid="55"/>
                                        </p:tgtEl>
                                        <p:attrNameLst>
                                          <p:attrName>ppt_h</p:attrName>
                                        </p:attrNameLst>
                                      </p:cBhvr>
                                      <p:tavLst>
                                        <p:tav tm="0">
                                          <p:val>
                                            <p:strVal val="#ppt_h"/>
                                          </p:val>
                                        </p:tav>
                                        <p:tav tm="100000">
                                          <p:val>
                                            <p:strVal val="#ppt_h"/>
                                          </p:val>
                                        </p:tav>
                                      </p:tavLst>
                                    </p:anim>
                                    <p:animEffect transition="in" filter="fade">
                                      <p:cBhvr>
                                        <p:cTn id="15" dur="5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randombar(horizontal)">
                                      <p:cBhvr>
                                        <p:cTn id="20" dur="500"/>
                                        <p:tgtEl>
                                          <p:spTgt spid="5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randombar(horizontal)">
                                      <p:cBhvr>
                                        <p:cTn id="23"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6" grpId="0" animBg="1"/>
      <p:bldP spid="5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3A4D8"/>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41075"/>
          <a:stretch>
            <a:fillRect/>
          </a:stretch>
        </p:blipFill>
        <p:spPr>
          <a:xfrm flipH="1">
            <a:off x="685800" y="1028700"/>
            <a:ext cx="16611600" cy="822960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17215826" y="3548080"/>
            <a:ext cx="1831436" cy="261633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599187" y="435606"/>
            <a:ext cx="1785043" cy="1626012"/>
          </a:xfrm>
          <a:prstGeom prst="rect">
            <a:avLst/>
          </a:prstGeom>
        </p:spPr>
      </p:pic>
      <p:pic>
        <p:nvPicPr>
          <p:cNvPr id="20" name="Picture 2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33"/>
              </a:ext>
            </a:extLst>
          </a:blip>
          <a:srcRect/>
          <a:stretch>
            <a:fillRect/>
          </a:stretch>
        </p:blipFill>
        <p:spPr>
          <a:xfrm>
            <a:off x="16400937" y="7266219"/>
            <a:ext cx="1336323" cy="2643806"/>
          </a:xfrm>
          <a:prstGeom prst="rect">
            <a:avLst/>
          </a:prstGeom>
        </p:spPr>
      </p:pic>
      <p:sp>
        <p:nvSpPr>
          <p:cNvPr id="27" name="Oval Callout 26"/>
          <p:cNvSpPr/>
          <p:nvPr/>
        </p:nvSpPr>
        <p:spPr>
          <a:xfrm>
            <a:off x="8046332" y="1248612"/>
            <a:ext cx="1935867" cy="1380288"/>
          </a:xfrm>
          <a:prstGeom prst="wedgeEllipseCallout">
            <a:avLst>
              <a:gd name="adj1" fmla="val 40417"/>
              <a:gd name="adj2" fmla="val 48074"/>
            </a:avLst>
          </a:prstGeom>
          <a:solidFill>
            <a:schemeClr val="accent5">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sp>
        <p:nvSpPr>
          <p:cNvPr id="28" name="Rectangle 27"/>
          <p:cNvSpPr/>
          <p:nvPr/>
        </p:nvSpPr>
        <p:spPr>
          <a:xfrm>
            <a:off x="4618078" y="2813924"/>
            <a:ext cx="11322217" cy="5632311"/>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Hai lực cân bằng là hai lực mạnh như nhau, có cùng phương nhưng ngược chiều, tác dụng vào cùng một vật.</a:t>
            </a:r>
          </a:p>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Hai vectơ sẽ ngược hướng nhau, điểm đầu của vectơ này là điểm cuối của vectơ kia và có độ dài bằng nhau.</a:t>
            </a:r>
          </a:p>
        </p:txBody>
      </p:sp>
      <p:pic>
        <p:nvPicPr>
          <p:cNvPr id="29" name="Picture 8"/>
          <p:cNvPicPr>
            <a:picLocks noChangeAspect="1"/>
          </p:cNvPicPr>
          <p:nvPr/>
        </p:nvPicPr>
        <p:blipFill>
          <a:blip r:embed="rId3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665018" y="2324100"/>
            <a:ext cx="3987697" cy="11984882"/>
          </a:xfrm>
          <a:prstGeom prst="rect">
            <a:avLst/>
          </a:prstGeom>
        </p:spPr>
      </p:pic>
    </p:spTree>
    <p:extLst>
      <p:ext uri="{BB962C8B-B14F-4D97-AF65-F5344CB8AC3E}">
        <p14:creationId xmlns:p14="http://schemas.microsoft.com/office/powerpoint/2010/main" val="1344879655"/>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8">
                                            <p:txEl>
                                              <p:pRg st="0" end="0"/>
                                            </p:txEl>
                                          </p:spTgt>
                                        </p:tgtEl>
                                        <p:attrNameLst>
                                          <p:attrName>style.visibility</p:attrName>
                                        </p:attrNameLst>
                                      </p:cBhvr>
                                      <p:to>
                                        <p:strVal val="visible"/>
                                      </p:to>
                                    </p:set>
                                    <p:animEffect transition="in" filter="wipe(left)">
                                      <p:cBhvr>
                                        <p:cTn id="14" dur="500"/>
                                        <p:tgtEl>
                                          <p:spTgt spid="2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8">
                                            <p:txEl>
                                              <p:pRg st="1" end="1"/>
                                            </p:txEl>
                                          </p:spTgt>
                                        </p:tgtEl>
                                        <p:attrNameLst>
                                          <p:attrName>style.visibility</p:attrName>
                                        </p:attrNameLst>
                                      </p:cBhvr>
                                      <p:to>
                                        <p:strVal val="visible"/>
                                      </p:to>
                                    </p:set>
                                    <p:animEffect transition="in" filter="wipe(left)">
                                      <p:cBhvr>
                                        <p:cTn id="19" dur="500"/>
                                        <p:tgtEl>
                                          <p:spTgt spid="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4106" t="868" r="28177"/>
          <a:stretch>
            <a:fillRect/>
          </a:stretch>
        </p:blipFill>
        <p:spPr>
          <a:xfrm rot="5400000">
            <a:off x="4652645" y="-2907182"/>
            <a:ext cx="8305628" cy="16238830"/>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400000">
            <a:off x="-763759" y="2343254"/>
            <a:ext cx="1831436" cy="2616337"/>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400000">
            <a:off x="-763759" y="5327409"/>
            <a:ext cx="1831436" cy="2616337"/>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676546" flipH="1">
            <a:off x="14785839" y="-505272"/>
            <a:ext cx="1052275" cy="2549563"/>
          </a:xfrm>
          <a:prstGeom prst="rect">
            <a:avLst/>
          </a:prstGeom>
        </p:spPr>
      </p:pic>
      <p:pic>
        <p:nvPicPr>
          <p:cNvPr id="16" name="Picture 16"/>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1285669">
            <a:off x="16038071" y="409068"/>
            <a:ext cx="1555498" cy="2122889"/>
          </a:xfrm>
          <a:prstGeom prst="rect">
            <a:avLst/>
          </a:prstGeom>
        </p:spPr>
      </p:pic>
      <p:grpSp>
        <p:nvGrpSpPr>
          <p:cNvPr id="6" name="Group 5"/>
          <p:cNvGrpSpPr/>
          <p:nvPr/>
        </p:nvGrpSpPr>
        <p:grpSpPr>
          <a:xfrm>
            <a:off x="1582684" y="217201"/>
            <a:ext cx="4081412" cy="2286000"/>
            <a:chOff x="1785989" y="488134"/>
            <a:chExt cx="4081412" cy="2286000"/>
          </a:xfrm>
        </p:grpSpPr>
        <p:pic>
          <p:nvPicPr>
            <p:cNvPr id="4" name="Picture 3"/>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785989" y="488134"/>
              <a:ext cx="4081412" cy="2286000"/>
            </a:xfrm>
            <a:prstGeom prst="rect">
              <a:avLst/>
            </a:prstGeom>
          </p:spPr>
        </p:pic>
        <p:sp>
          <p:nvSpPr>
            <p:cNvPr id="5" name="TextBox 4"/>
            <p:cNvSpPr txBox="1"/>
            <p:nvPr/>
          </p:nvSpPr>
          <p:spPr>
            <a:xfrm>
              <a:off x="2024022" y="1059419"/>
              <a:ext cx="3605345" cy="707886"/>
            </a:xfrm>
            <a:prstGeom prst="rect">
              <a:avLst/>
            </a:prstGeom>
            <a:noFill/>
          </p:spPr>
          <p:txBody>
            <a:bodyPr wrap="square" rtlCol="0">
              <a:spAutoFit/>
            </a:bodyPr>
            <a:lstStyle/>
            <a:p>
              <a:pPr algn="ctr"/>
              <a:r>
                <a:rPr lang="en-US" sz="4000" b="1" dirty="0" err="1" smtClean="0">
                  <a:latin typeface="Arial" panose="020B0604020202020204" pitchFamily="34" charset="0"/>
                  <a:cs typeface="Arial" panose="020B0604020202020204" pitchFamily="34" charset="0"/>
                </a:rPr>
                <a:t>Định</a:t>
              </a:r>
              <a:r>
                <a:rPr lang="en-US" sz="4000" b="1" dirty="0" smtClean="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nghĩa</a:t>
              </a:r>
              <a:endParaRPr lang="en-US" sz="4000" b="1" dirty="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7" name="Rectangle 6"/>
              <p:cNvSpPr/>
              <p:nvPr/>
            </p:nvSpPr>
            <p:spPr>
              <a:xfrm>
                <a:off x="1828625" y="2306562"/>
                <a:ext cx="14727751" cy="3015954"/>
              </a:xfrm>
              <a:prstGeom prst="rect">
                <a:avLst/>
              </a:prstGeom>
            </p:spPr>
            <p:txBody>
              <a:bodyPr wrap="square">
                <a:spAutoFit/>
              </a:bodyPr>
              <a:lstStyle/>
              <a:p>
                <a:pPr marL="571500" indent="-571500" algn="just">
                  <a:lnSpc>
                    <a:spcPct val="150000"/>
                  </a:lnSpc>
                  <a:spcBef>
                    <a:spcPts val="600"/>
                  </a:spcBef>
                  <a:spcAft>
                    <a:spcPts val="800"/>
                  </a:spcAft>
                  <a:buFont typeface="Wingdings" panose="05000000000000000000" pitchFamily="2" charset="2"/>
                  <a:buChar char="§"/>
                </a:pPr>
                <a:r>
                  <a:rPr lang="nl-NL" sz="4000" dirty="0" smtClean="0">
                    <a:solidFill>
                      <a:srgbClr val="002060"/>
                    </a:solidFill>
                    <a:latin typeface="Arial" panose="020B0604020202020204" pitchFamily="34" charset="0"/>
                    <a:ea typeface="Calibri" panose="020F0502020204030204" pitchFamily="34" charset="0"/>
                    <a:cs typeface="Arial" panose="020B0604020202020204" pitchFamily="34" charset="0"/>
                  </a:rPr>
                  <a:t>Vectơ </a:t>
                </a:r>
                <a:r>
                  <a:rPr lang="nl-NL" sz="4000" dirty="0">
                    <a:solidFill>
                      <a:srgbClr val="002060"/>
                    </a:solidFill>
                    <a:latin typeface="Arial" panose="020B0604020202020204" pitchFamily="34" charset="0"/>
                    <a:ea typeface="Calibri" panose="020F0502020204030204" pitchFamily="34" charset="0"/>
                    <a:cs typeface="Arial" panose="020B0604020202020204" pitchFamily="34" charset="0"/>
                  </a:rPr>
                  <a:t>có cùng độ dài và ngược hướng với vectơ </a:t>
                </a:r>
                <a14:m>
                  <m:oMath xmlns:m="http://schemas.openxmlformats.org/officeDocument/2006/math">
                    <m:acc>
                      <m:accPr>
                        <m:chr m:val="⃗"/>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𝑎</m:t>
                        </m:r>
                      </m:e>
                    </m:acc>
                  </m:oMath>
                </a14:m>
                <a:r>
                  <a:rPr lang="nl-NL" sz="4000" dirty="0">
                    <a:solidFill>
                      <a:srgbClr val="002060"/>
                    </a:solidFill>
                    <a:effectLst/>
                    <a:latin typeface="Arial" panose="020B0604020202020204" pitchFamily="34" charset="0"/>
                    <a:ea typeface="Calibri" panose="020F0502020204030204" pitchFamily="34" charset="0"/>
                    <a:cs typeface="Arial" panose="020B0604020202020204" pitchFamily="34" charset="0"/>
                  </a:rPr>
                  <a:t> được gọi là </a:t>
                </a:r>
                <a:r>
                  <a:rPr lang="nl-NL"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vectơ đối </a:t>
                </a:r>
                <a:r>
                  <a:rPr lang="nl-NL" sz="4000" dirty="0">
                    <a:solidFill>
                      <a:srgbClr val="002060"/>
                    </a:solidFill>
                    <a:effectLst/>
                    <a:latin typeface="Arial" panose="020B0604020202020204" pitchFamily="34" charset="0"/>
                    <a:ea typeface="Calibri" panose="020F0502020204030204" pitchFamily="34" charset="0"/>
                    <a:cs typeface="Arial" panose="020B0604020202020204" pitchFamily="34" charset="0"/>
                  </a:rPr>
                  <a:t>của vectơ </a:t>
                </a:r>
                <a14:m>
                  <m:oMath xmlns:m="http://schemas.openxmlformats.org/officeDocument/2006/math">
                    <m:acc>
                      <m:accPr>
                        <m:chr m:val="⃗"/>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𝑎</m:t>
                        </m:r>
                      </m:e>
                    </m:acc>
                  </m:oMath>
                </a14:m>
                <a:r>
                  <a:rPr lang="nl-NL" sz="4000" dirty="0">
                    <a:solidFill>
                      <a:srgbClr val="002060"/>
                    </a:solidFill>
                    <a:effectLst/>
                    <a:latin typeface="Arial" panose="020B0604020202020204" pitchFamily="34" charset="0"/>
                    <a:ea typeface="Calibri" panose="020F0502020204030204" pitchFamily="34" charset="0"/>
                    <a:cs typeface="Arial" panose="020B0604020202020204" pitchFamily="34" charset="0"/>
                  </a:rPr>
                  <a:t>. Vectơ đối của </a:t>
                </a:r>
                <a14:m>
                  <m:oMath xmlns:m="http://schemas.openxmlformats.org/officeDocument/2006/math">
                    <m:acc>
                      <m:accPr>
                        <m:chr m:val="⃗"/>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𝑎</m:t>
                        </m:r>
                      </m:e>
                    </m:acc>
                  </m:oMath>
                </a14:m>
                <a:r>
                  <a:rPr lang="nl-NL" sz="4000" dirty="0">
                    <a:solidFill>
                      <a:srgbClr val="002060"/>
                    </a:solidFill>
                    <a:effectLst/>
                    <a:latin typeface="Arial" panose="020B0604020202020204" pitchFamily="34" charset="0"/>
                    <a:ea typeface="Calibri" panose="020F0502020204030204" pitchFamily="34" charset="0"/>
                    <a:cs typeface="Arial" panose="020B0604020202020204" pitchFamily="34" charset="0"/>
                  </a:rPr>
                  <a:t> được kí hiệu là </a:t>
                </a:r>
                <a14:m>
                  <m:oMath xmlns:m="http://schemas.openxmlformats.org/officeDocument/2006/math">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𝑎</m:t>
                        </m:r>
                      </m:e>
                    </m:acc>
                  </m:oMath>
                </a14:m>
                <a:r>
                  <a:rPr lang="nl-NL" sz="4000" dirty="0">
                    <a:solidFill>
                      <a:srgbClr val="002060"/>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800"/>
                  </a:spcAft>
                  <a:buFont typeface="Wingdings" panose="05000000000000000000" pitchFamily="2" charset="2"/>
                  <a:buChar char="§"/>
                </a:pPr>
                <a:r>
                  <a:rPr lang="nl-NL" sz="4000" dirty="0" smtClean="0">
                    <a:solidFill>
                      <a:srgbClr val="002060"/>
                    </a:solidFill>
                    <a:effectLst/>
                    <a:latin typeface="Arial" panose="020B0604020202020204" pitchFamily="34" charset="0"/>
                    <a:ea typeface="Calibri" panose="020F0502020204030204" pitchFamily="34" charset="0"/>
                    <a:cs typeface="Arial" panose="020B0604020202020204" pitchFamily="34" charset="0"/>
                  </a:rPr>
                  <a:t>Vectơ </a:t>
                </a:r>
                <a14:m>
                  <m:oMath xmlns:m="http://schemas.openxmlformats.org/officeDocument/2006/math">
                    <m:acc>
                      <m:accPr>
                        <m:chr m:val="⃗"/>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0</m:t>
                        </m:r>
                      </m:e>
                    </m:acc>
                  </m:oMath>
                </a14:m>
                <a:r>
                  <a:rPr lang="nl-NL" sz="4000" dirty="0">
                    <a:solidFill>
                      <a:srgbClr val="002060"/>
                    </a:solidFill>
                    <a:effectLst/>
                    <a:latin typeface="Arial" panose="020B0604020202020204" pitchFamily="34" charset="0"/>
                    <a:ea typeface="Calibri" panose="020F0502020204030204" pitchFamily="34" charset="0"/>
                    <a:cs typeface="Arial" panose="020B0604020202020204" pitchFamily="34" charset="0"/>
                  </a:rPr>
                  <a:t> được coi là vectơ đối của chính nó.</a:t>
                </a:r>
                <a:endParaRPr lang="en-US" sz="40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828625" y="2306562"/>
                <a:ext cx="14727751" cy="3015954"/>
              </a:xfrm>
              <a:prstGeom prst="rect">
                <a:avLst/>
              </a:prstGeom>
              <a:blipFill rotWithShape="0">
                <a:blip r:embed="rId21"/>
                <a:stretch>
                  <a:fillRect l="-1325" r="-1449" b="-76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4477696" y="5496001"/>
                <a:ext cx="11226357" cy="4139979"/>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4000" i="1" dirty="0" err="1">
                    <a:latin typeface="Arial" panose="020B0604020202020204" pitchFamily="34" charset="0"/>
                    <a:ea typeface="Calibri" panose="020F0502020204030204" pitchFamily="34" charset="0"/>
                    <a:cs typeface="Arial" panose="020B0604020202020204" pitchFamily="34" charset="0"/>
                  </a:rPr>
                  <a:t>Vectơ</a:t>
                </a:r>
                <a:r>
                  <a:rPr lang="en-US" sz="4000" i="1" dirty="0">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ea typeface="Calibri" panose="020F0502020204030204" pitchFamily="34" charset="0"/>
                    <a:cs typeface="Arial" panose="020B0604020202020204" pitchFamily="34" charset="0"/>
                  </a:rPr>
                  <a:t>đối</a:t>
                </a:r>
                <a:r>
                  <a:rPr lang="en-US" sz="4000" i="1" dirty="0">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ea typeface="Calibri" panose="020F0502020204030204" pitchFamily="34" charset="0"/>
                    <a:cs typeface="Arial" panose="020B0604020202020204" pitchFamily="34" charset="0"/>
                  </a:rPr>
                  <a:t>của</a:t>
                </a:r>
                <a:r>
                  <a:rPr lang="en-US" sz="4000" i="1" dirty="0">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ea typeface="Calibri" panose="020F0502020204030204" pitchFamily="34" charset="0"/>
                    <a:cs typeface="Arial" panose="020B0604020202020204" pitchFamily="34" charset="0"/>
                  </a:rPr>
                  <a:t>vectơ</a:t>
                </a:r>
                <a:r>
                  <a:rPr lang="en-US" sz="4000" i="1"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𝐴𝐵</m:t>
                        </m:r>
                      </m:e>
                    </m:acc>
                  </m:oMath>
                </a14:m>
                <a:r>
                  <a:rPr lang="en-US" sz="4000" i="1" dirty="0">
                    <a:effectLst/>
                    <a:latin typeface="Arial" panose="020B0604020202020204" pitchFamily="34" charset="0"/>
                    <a:ea typeface="Calibri" panose="020F0502020204030204" pitchFamily="34" charset="0"/>
                    <a:cs typeface="Arial" panose="020B0604020202020204" pitchFamily="34" charset="0"/>
                  </a:rPr>
                  <a:t> </a:t>
                </a:r>
                <a:r>
                  <a:rPr lang="en-US" sz="4000" i="1" dirty="0" err="1">
                    <a:effectLst/>
                    <a:latin typeface="Arial" panose="020B0604020202020204" pitchFamily="34" charset="0"/>
                    <a:ea typeface="Calibri" panose="020F0502020204030204" pitchFamily="34" charset="0"/>
                    <a:cs typeface="Arial" panose="020B0604020202020204" pitchFamily="34" charset="0"/>
                  </a:rPr>
                  <a:t>là</a:t>
                </a:r>
                <a:r>
                  <a:rPr lang="en-US" sz="4000" i="1" dirty="0">
                    <a:effectLst/>
                    <a:latin typeface="Arial" panose="020B0604020202020204" pitchFamily="34" charset="0"/>
                    <a:ea typeface="Calibri" panose="020F0502020204030204" pitchFamily="34" charset="0"/>
                    <a:cs typeface="Arial" panose="020B0604020202020204" pitchFamily="34" charset="0"/>
                  </a:rPr>
                  <a:t> </a:t>
                </a:r>
                <a:r>
                  <a:rPr lang="en-US" sz="4000" i="1" dirty="0" err="1">
                    <a:effectLst/>
                    <a:latin typeface="Arial" panose="020B0604020202020204" pitchFamily="34" charset="0"/>
                    <a:ea typeface="Calibri" panose="020F0502020204030204" pitchFamily="34" charset="0"/>
                    <a:cs typeface="Arial" panose="020B0604020202020204" pitchFamily="34" charset="0"/>
                  </a:rPr>
                  <a:t>vectơ</a:t>
                </a:r>
                <a:r>
                  <a:rPr lang="en-US" sz="4000" i="1" dirty="0">
                    <a:effectLst/>
                    <a:latin typeface="Arial" panose="020B0604020202020204" pitchFamily="34" charset="0"/>
                    <a:ea typeface="Calibri" panose="020F0502020204030204" pitchFamily="34" charset="0"/>
                    <a:cs typeface="Arial" panose="020B0604020202020204" pitchFamily="34" charset="0"/>
                  </a:rPr>
                  <a:t> </a:t>
                </a:r>
                <a:r>
                  <a:rPr lang="en-US" sz="4000" i="1" dirty="0" err="1">
                    <a:effectLst/>
                    <a:latin typeface="Arial" panose="020B0604020202020204" pitchFamily="34" charset="0"/>
                    <a:ea typeface="Calibri" panose="020F0502020204030204" pitchFamily="34" charset="0"/>
                    <a:cs typeface="Arial" panose="020B0604020202020204" pitchFamily="34" charset="0"/>
                  </a:rPr>
                  <a:t>nào</a:t>
                </a:r>
                <a:r>
                  <a:rPr lang="en-US" sz="4000" i="1" dirty="0" smtClean="0">
                    <a:effectLst/>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4000" i="1" dirty="0" err="1">
                    <a:latin typeface="Arial" panose="020B0604020202020204" pitchFamily="34" charset="0"/>
                    <a:cs typeface="Arial" panose="020B0604020202020204" pitchFamily="34" charset="0"/>
                  </a:rPr>
                  <a:t>Nhận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xét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về</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tổng</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của</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hai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vectơ</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đối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nhau</a:t>
                </a:r>
                <a:r>
                  <a:rPr lang="en-US" sz="4000" i="1" dirty="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000" i="1" dirty="0" smtClean="0">
                    <a:latin typeface="Arial" panose="020B0604020202020204" pitchFamily="34" charset="0"/>
                    <a:cs typeface="Arial" panose="020B0604020202020204" pitchFamily="34" charset="0"/>
                  </a:rPr>
                  <a:t>Cho </a:t>
                </a:r>
                <a14:m>
                  <m:oMath xmlns:m="http://schemas.openxmlformats.org/officeDocument/2006/math">
                    <m:acc>
                      <m:accPr>
                        <m:chr m:val="⃗"/>
                        <m:ctrlPr>
                          <a:rPr lang="en-US" sz="4000" i="1">
                            <a:latin typeface="Cambria Math" panose="02040503050406030204" pitchFamily="18" charset="0"/>
                          </a:rPr>
                        </m:ctrlPr>
                      </m:accPr>
                      <m:e>
                        <m:r>
                          <a:rPr lang="en-US" sz="4000" i="1">
                            <a:latin typeface="Cambria Math" panose="02040503050406030204" pitchFamily="18" charset="0"/>
                          </a:rPr>
                          <m:t>𝐴𝐵</m:t>
                        </m:r>
                      </m:e>
                    </m:acc>
                    <m:r>
                      <a:rPr lang="en-US" sz="4000" i="1">
                        <a:latin typeface="Cambria Math" panose="02040503050406030204" pitchFamily="18" charset="0"/>
                      </a:rPr>
                      <m:t>+</m:t>
                    </m:r>
                    <m:acc>
                      <m:accPr>
                        <m:chr m:val="⃗"/>
                        <m:ctrlPr>
                          <a:rPr lang="en-US" sz="4000" i="1">
                            <a:latin typeface="Cambria Math" panose="02040503050406030204" pitchFamily="18" charset="0"/>
                          </a:rPr>
                        </m:ctrlPr>
                      </m:accPr>
                      <m:e>
                        <m:r>
                          <a:rPr lang="en-US" sz="4000" i="1">
                            <a:latin typeface="Cambria Math" panose="02040503050406030204" pitchFamily="18" charset="0"/>
                          </a:rPr>
                          <m:t>𝐵𝐶</m:t>
                        </m:r>
                      </m:e>
                    </m:acc>
                    <m:r>
                      <a:rPr lang="en-US" sz="4000" i="1">
                        <a:latin typeface="Cambria Math" panose="02040503050406030204" pitchFamily="18" charset="0"/>
                      </a:rPr>
                      <m:t>=</m:t>
                    </m:r>
                    <m:acc>
                      <m:accPr>
                        <m:chr m:val="⃗"/>
                        <m:ctrlPr>
                          <a:rPr lang="en-US" sz="4000" i="1">
                            <a:latin typeface="Cambria Math" panose="02040503050406030204" pitchFamily="18" charset="0"/>
                          </a:rPr>
                        </m:ctrlPr>
                      </m:accPr>
                      <m:e>
                        <m:r>
                          <a:rPr lang="en-US" sz="4000" i="1">
                            <a:latin typeface="Cambria Math" panose="02040503050406030204" pitchFamily="18" charset="0"/>
                          </a:rPr>
                          <m:t>0</m:t>
                        </m:r>
                      </m:e>
                    </m:acc>
                  </m:oMath>
                </a14:m>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hãy</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chứng</a:t>
                </a:r>
                <a:r>
                  <a:rPr lang="en-US" sz="4000" i="1" dirty="0">
                    <a:latin typeface="Arial" panose="020B0604020202020204" pitchFamily="34" charset="0"/>
                    <a:cs typeface="Arial" panose="020B0604020202020204" pitchFamily="34" charset="0"/>
                  </a:rPr>
                  <a:t> minh </a:t>
                </a:r>
                <a14:m>
                  <m:oMath xmlns:m="http://schemas.openxmlformats.org/officeDocument/2006/math">
                    <m:acc>
                      <m:accPr>
                        <m:chr m:val="⃗"/>
                        <m:ctrlPr>
                          <a:rPr lang="en-US" sz="4000" i="1">
                            <a:latin typeface="Cambria Math" panose="02040503050406030204" pitchFamily="18" charset="0"/>
                          </a:rPr>
                        </m:ctrlPr>
                      </m:accPr>
                      <m:e>
                        <m:r>
                          <a:rPr lang="en-US" sz="4000" i="1">
                            <a:latin typeface="Cambria Math" panose="02040503050406030204" pitchFamily="18" charset="0"/>
                          </a:rPr>
                          <m:t>𝐵𝐶</m:t>
                        </m:r>
                      </m:e>
                    </m:acc>
                  </m:oMath>
                </a14:m>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là</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vectơ</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đối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của</a:t>
                </a:r>
                <a:r>
                  <a:rPr lang="en-US" sz="4000" i="1" dirty="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rPr>
                        </m:ctrlPr>
                      </m:accPr>
                      <m:e>
                        <m:r>
                          <a:rPr lang="en-US" sz="4000" i="1">
                            <a:latin typeface="Cambria Math" panose="02040503050406030204" pitchFamily="18" charset="0"/>
                          </a:rPr>
                          <m:t>𝐴𝐵</m:t>
                        </m:r>
                      </m:e>
                    </m:acc>
                  </m:oMath>
                </a14:m>
                <a:r>
                  <a:rPr lang="en-US" sz="4000" i="1" dirty="0" smtClean="0">
                    <a:latin typeface="Arial" panose="020B0604020202020204" pitchFamily="34" charset="0"/>
                    <a:cs typeface="Arial" panose="020B0604020202020204" pitchFamily="34" charset="0"/>
                  </a:rPr>
                  <a:t>.</a:t>
                </a:r>
                <a:r>
                  <a:rPr lang="en-US" sz="4000" i="1" dirty="0" smtClean="0">
                    <a:effectLst/>
                    <a:latin typeface="Arial" panose="020B0604020202020204" pitchFamily="34" charset="0"/>
                    <a:ea typeface="Calibri" panose="020F0502020204030204" pitchFamily="34" charset="0"/>
                    <a:cs typeface="Arial" panose="020B0604020202020204" pitchFamily="34" charset="0"/>
                  </a:rPr>
                  <a:t> </a:t>
                </a:r>
                <a:endParaRPr lang="en-US" sz="4000" i="1" dirty="0">
                  <a:latin typeface="Arial" panose="020B060402020202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477696" y="5496001"/>
                <a:ext cx="11226357" cy="4139979"/>
              </a:xfrm>
              <a:prstGeom prst="rect">
                <a:avLst/>
              </a:prstGeom>
              <a:blipFill rotWithShape="0">
                <a:blip r:embed="rId22"/>
                <a:stretch>
                  <a:fillRect l="-1738" r="-1901" b="-1915"/>
                </a:stretch>
              </a:blipFill>
            </p:spPr>
            <p:txBody>
              <a:bodyPr/>
              <a:lstStyle/>
              <a:p>
                <a:r>
                  <a:rPr lang="en-US">
                    <a:noFill/>
                  </a:rPr>
                  <a:t> </a:t>
                </a:r>
              </a:p>
            </p:txBody>
          </p:sp>
        </mc:Fallback>
      </mc:AlternateContent>
      <p:pic>
        <p:nvPicPr>
          <p:cNvPr id="17" name="Picture 8"/>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4949817" y="5691858"/>
            <a:ext cx="863260" cy="1293274"/>
          </a:xfrm>
          <a:prstGeom prst="rect">
            <a:avLst/>
          </a:prstGeom>
        </p:spPr>
      </p:pic>
      <p:pic>
        <p:nvPicPr>
          <p:cNvPr id="18" name="Picture 4"/>
          <p:cNvPicPr>
            <a:picLocks noChangeAspect="1"/>
          </p:cNvPicPr>
          <p:nvPr/>
        </p:nvPicPr>
        <p:blipFill>
          <a:blip r:embed="rId2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83126" y="5719859"/>
            <a:ext cx="2431674" cy="4563677"/>
          </a:xfrm>
          <a:prstGeom prst="rect">
            <a:avLst/>
          </a:prstGeom>
        </p:spPr>
      </p:pic>
    </p:spTree>
    <p:extLst>
      <p:ext uri="{BB962C8B-B14F-4D97-AF65-F5344CB8AC3E}">
        <p14:creationId xmlns:p14="http://schemas.microsoft.com/office/powerpoint/2010/main" val="690011132"/>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nodeType="with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barn(inVertical)">
                                      <p:cBhvr>
                                        <p:cTn id="27" dur="500"/>
                                        <p:tgtEl>
                                          <p:spTgt spid="8">
                                            <p:txEl>
                                              <p:pRg st="1" end="1"/>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animEffect transition="in" filter="fade">
                                      <p:cBhvr>
                                        <p:cTn id="35" dur="500"/>
                                        <p:tgtEl>
                                          <p:spTgt spid="8">
                                            <p:txEl>
                                              <p:pRg st="2" end="2"/>
                                            </p:txEl>
                                          </p:spTgt>
                                        </p:tgtEl>
                                      </p:cBhvr>
                                    </p:animEffect>
                                    <p:anim calcmode="lin" valueType="num">
                                      <p:cBhvr>
                                        <p:cTn id="36"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7" dur="5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1233" b="84121"/>
          <a:stretch>
            <a:fillRect/>
          </a:stretch>
        </p:blipFill>
        <p:spPr>
          <a:xfrm>
            <a:off x="-609600" y="9458229"/>
            <a:ext cx="19095904" cy="1097072"/>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4478000" y="-2800355"/>
            <a:ext cx="4259959" cy="4182505"/>
          </a:xfrm>
          <a:prstGeom prst="rect">
            <a:avLst/>
          </a:prstGeom>
        </p:spPr>
      </p:pic>
      <p:grpSp>
        <p:nvGrpSpPr>
          <p:cNvPr id="9" name="Group 8"/>
          <p:cNvGrpSpPr/>
          <p:nvPr/>
        </p:nvGrpSpPr>
        <p:grpSpPr>
          <a:xfrm>
            <a:off x="477077" y="450063"/>
            <a:ext cx="2971800" cy="2013976"/>
            <a:chOff x="619368" y="571501"/>
            <a:chExt cx="3433255" cy="2438400"/>
          </a:xfrm>
        </p:grpSpPr>
        <p:pic>
          <p:nvPicPr>
            <p:cNvPr id="10" name="Picture 13"/>
            <p:cNvPicPr>
              <a:picLocks noChangeAspect="1"/>
            </p:cNvPicPr>
            <p:nvPr/>
          </p:nvPicPr>
          <p:blipFill>
            <a:blip r:embed="rId10"/>
            <a:srcRect/>
            <a:stretch>
              <a:fillRect/>
            </a:stretch>
          </p:blipFill>
          <p:spPr>
            <a:xfrm>
              <a:off x="619368" y="571501"/>
              <a:ext cx="3433255" cy="2438400"/>
            </a:xfrm>
            <a:prstGeom prst="rect">
              <a:avLst/>
            </a:prstGeom>
          </p:spPr>
        </p:pic>
        <p:sp>
          <p:nvSpPr>
            <p:cNvPr id="11" name="TextBox 10"/>
            <p:cNvSpPr txBox="1"/>
            <p:nvPr/>
          </p:nvSpPr>
          <p:spPr>
            <a:xfrm rot="21045586">
              <a:off x="1192995" y="1363917"/>
              <a:ext cx="2286000" cy="707885"/>
            </a:xfrm>
            <a:prstGeom prst="rect">
              <a:avLst/>
            </a:prstGeom>
            <a:noFill/>
          </p:spPr>
          <p:txBody>
            <a:bodyPr wrap="square" rtlCol="0">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Chú</a:t>
              </a:r>
              <a:r>
                <a:rPr lang="en-US" sz="4000" b="1" dirty="0" smtClean="0">
                  <a:solidFill>
                    <a:srgbClr val="C00000"/>
                  </a:solidFill>
                  <a:latin typeface="Arial" panose="020B0604020202020204" pitchFamily="34" charset="0"/>
                  <a:cs typeface="Arial" panose="020B0604020202020204" pitchFamily="34" charset="0"/>
                </a:rPr>
                <a:t> ý</a:t>
              </a:r>
              <a:endParaRPr lang="en-US" sz="4000" b="1" dirty="0">
                <a:solidFill>
                  <a:srgbClr val="C00000"/>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2" name="Rectangle 11"/>
              <p:cNvSpPr/>
              <p:nvPr/>
            </p:nvSpPr>
            <p:spPr>
              <a:xfrm>
                <a:off x="3428999" y="1386325"/>
                <a:ext cx="13069603" cy="786626"/>
              </a:xfrm>
              <a:prstGeom prst="rect">
                <a:avLst/>
              </a:prstGeom>
            </p:spPr>
            <p:txBody>
              <a:bodyPr wrap="none">
                <a:spAutoFit/>
              </a:bodyPr>
              <a:lstStyle/>
              <a:p>
                <a:r>
                  <a:rPr lang="nl-NL" sz="4000" dirty="0">
                    <a:latin typeface="Arial" panose="020B0604020202020204" pitchFamily="34" charset="0"/>
                    <a:ea typeface="Calibri" panose="020F0502020204030204" pitchFamily="34" charset="0"/>
                    <a:cs typeface="Arial" panose="020B0604020202020204" pitchFamily="34" charset="0"/>
                  </a:rPr>
                  <a:t>Hai vectơ đối nhau khi và chỉ khi tổng của chúng bằng </a:t>
                </a:r>
                <a14:m>
                  <m:oMath xmlns:m="http://schemas.openxmlformats.org/officeDocument/2006/math">
                    <m:acc>
                      <m:accPr>
                        <m:chr m:val="⃗"/>
                        <m:ctrlPr>
                          <a:rPr lang="en-US" sz="4000" i="1">
                            <a:effectLst/>
                            <a:latin typeface="Cambria Math" panose="02040503050406030204" pitchFamily="18"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0</m:t>
                        </m:r>
                      </m:e>
                    </m:acc>
                  </m:oMath>
                </a14:m>
                <a:r>
                  <a:rPr lang="nl-NL" sz="4000" dirty="0">
                    <a:effectLst/>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3428999" y="1386325"/>
                <a:ext cx="13069603" cy="786626"/>
              </a:xfrm>
              <a:prstGeom prst="rect">
                <a:avLst/>
              </a:prstGeom>
              <a:blipFill rotWithShape="0">
                <a:blip r:embed="rId11"/>
                <a:stretch>
                  <a:fillRect l="-1632" t="-3876" r="-700" b="-325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ounded Rectangle 12"/>
              <p:cNvSpPr/>
              <p:nvPr/>
            </p:nvSpPr>
            <p:spPr>
              <a:xfrm>
                <a:off x="1187654" y="3701033"/>
                <a:ext cx="15833202" cy="2474752"/>
              </a:xfrm>
              <a:prstGeom prst="roundRect">
                <a:avLst/>
              </a:prstGeom>
              <a:solidFill>
                <a:srgbClr val="FFDA65"/>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smtClean="0">
                    <a:solidFill>
                      <a:schemeClr val="tx1"/>
                    </a:solidFill>
                    <a:latin typeface="Arial" panose="020B0604020202020204" pitchFamily="34" charset="0"/>
                    <a:cs typeface="Arial" panose="020B0604020202020204" pitchFamily="34" charset="0"/>
                  </a:rPr>
                  <a:t>Vectơ </a:t>
                </a:r>
                <a14:m>
                  <m:oMath xmlns:m="http://schemas.openxmlformats.org/officeDocument/2006/math">
                    <m:acc>
                      <m:accPr>
                        <m:chr m:val="⃗"/>
                        <m:ctrlPr>
                          <a:rPr lang="en-US" sz="4000" i="1" smtClean="0">
                            <a:solidFill>
                              <a:schemeClr val="tx1"/>
                            </a:solidFill>
                            <a:latin typeface="Cambria Math" panose="02040503050406030204" pitchFamily="18" charset="0"/>
                            <a:cs typeface="Arial" panose="020B0604020202020204" pitchFamily="34" charset="0"/>
                          </a:rPr>
                        </m:ctrlPr>
                      </m:accPr>
                      <m:e>
                        <m:r>
                          <a:rPr lang="en-US" sz="4000" b="0" i="1" smtClean="0">
                            <a:solidFill>
                              <a:schemeClr val="tx1"/>
                            </a:solidFill>
                            <a:latin typeface="Cambria Math" panose="02040503050406030204" pitchFamily="18" charset="0"/>
                            <a:cs typeface="Arial" panose="020B0604020202020204" pitchFamily="34" charset="0"/>
                          </a:rPr>
                          <m:t>𝑎</m:t>
                        </m:r>
                      </m:e>
                    </m:acc>
                  </m:oMath>
                </a14:m>
                <a:r>
                  <a:rPr lang="en-US" sz="4000" dirty="0" smtClean="0">
                    <a:solidFill>
                      <a:schemeClr val="tx1"/>
                    </a:solidFill>
                    <a:latin typeface="Arial" panose="020B0604020202020204" pitchFamily="34" charset="0"/>
                    <a:cs typeface="Arial" panose="020B0604020202020204" pitchFamily="34" charset="0"/>
                  </a:rPr>
                  <a:t> + (-</a:t>
                </a:r>
                <a14:m>
                  <m:oMath xmlns:m="http://schemas.openxmlformats.org/officeDocument/2006/math">
                    <m:acc>
                      <m:accPr>
                        <m:chr m:val="⃗"/>
                        <m:ctrlPr>
                          <a:rPr lang="en-US" sz="4000" i="1" smtClean="0">
                            <a:solidFill>
                              <a:schemeClr val="tx1"/>
                            </a:solidFill>
                            <a:latin typeface="Cambria Math" panose="02040503050406030204" pitchFamily="18" charset="0"/>
                            <a:cs typeface="Arial" panose="020B0604020202020204" pitchFamily="34" charset="0"/>
                          </a:rPr>
                        </m:ctrlPr>
                      </m:accPr>
                      <m:e>
                        <m:r>
                          <a:rPr lang="en-US" sz="4000" b="0" i="1" smtClean="0">
                            <a:solidFill>
                              <a:schemeClr val="tx1"/>
                            </a:solidFill>
                            <a:latin typeface="Cambria Math" panose="02040503050406030204" pitchFamily="18" charset="0"/>
                            <a:cs typeface="Arial" panose="020B0604020202020204" pitchFamily="34" charset="0"/>
                          </a:rPr>
                          <m:t>𝑏</m:t>
                        </m:r>
                      </m:e>
                    </m:acc>
                  </m:oMath>
                </a14:m>
                <a:r>
                  <a:rPr lang="en-US" sz="4000" dirty="0" smtClean="0">
                    <a:solidFill>
                      <a:schemeClr val="tx1"/>
                    </a:solidFill>
                    <a:latin typeface="Arial" panose="020B0604020202020204" pitchFamily="34" charset="0"/>
                    <a:cs typeface="Arial" panose="020B0604020202020204" pitchFamily="34" charset="0"/>
                  </a:rPr>
                  <a:t>) </a:t>
                </a:r>
                <a:r>
                  <a:rPr lang="nl-NL" sz="4000" dirty="0">
                    <a:solidFill>
                      <a:schemeClr val="tx1"/>
                    </a:solidFill>
                    <a:latin typeface="Arial" panose="020B0604020202020204" pitchFamily="34" charset="0"/>
                    <a:cs typeface="Arial" panose="020B0604020202020204" pitchFamily="34" charset="0"/>
                  </a:rPr>
                  <a:t>được gọi là </a:t>
                </a:r>
                <a:r>
                  <a:rPr lang="nl-NL" sz="4000" dirty="0">
                    <a:solidFill>
                      <a:srgbClr val="C00000"/>
                    </a:solidFill>
                    <a:latin typeface="Arial" panose="020B0604020202020204" pitchFamily="34" charset="0"/>
                    <a:cs typeface="Arial" panose="020B0604020202020204" pitchFamily="34" charset="0"/>
                  </a:rPr>
                  <a:t>hiệu của hai vectơ</a:t>
                </a:r>
                <a:r>
                  <a:rPr lang="nl-NL" sz="4000" dirty="0">
                    <a:solidFill>
                      <a:schemeClr val="tx1"/>
                    </a:solidFill>
                    <a:latin typeface="Arial" panose="020B0604020202020204" pitchFamily="34" charset="0"/>
                    <a:cs typeface="Arial" panose="020B0604020202020204" pitchFamily="34" charset="0"/>
                  </a:rPr>
                  <a:t> </a:t>
                </a:r>
                <a14:m>
                  <m:oMath xmlns:m="http://schemas.openxmlformats.org/officeDocument/2006/math">
                    <m:acc>
                      <m:accPr>
                        <m:chr m:val="⃗"/>
                        <m:ctrlPr>
                          <a:rPr lang="en-US" sz="4000" i="1">
                            <a:solidFill>
                              <a:schemeClr val="tx1"/>
                            </a:solidFill>
                            <a:latin typeface="Cambria Math" panose="02040503050406030204" pitchFamily="18" charset="0"/>
                          </a:rPr>
                        </m:ctrlPr>
                      </m:accPr>
                      <m:e>
                        <m:r>
                          <a:rPr lang="nl-NL" sz="4000" i="1">
                            <a:solidFill>
                              <a:schemeClr val="tx1"/>
                            </a:solidFill>
                            <a:latin typeface="Cambria Math" panose="02040503050406030204" pitchFamily="18" charset="0"/>
                          </a:rPr>
                          <m:t>𝑎</m:t>
                        </m:r>
                      </m:e>
                    </m:acc>
                  </m:oMath>
                </a14:m>
                <a:r>
                  <a:rPr lang="nl-NL" sz="4000" dirty="0">
                    <a:solidFill>
                      <a:schemeClr val="tx1"/>
                    </a:solidFill>
                    <a:latin typeface="Arial" panose="020B0604020202020204" pitchFamily="34" charset="0"/>
                    <a:cs typeface="Arial" panose="020B0604020202020204" pitchFamily="34" charset="0"/>
                  </a:rPr>
                  <a:t> và </a:t>
                </a:r>
                <a14:m>
                  <m:oMath xmlns:m="http://schemas.openxmlformats.org/officeDocument/2006/math">
                    <m:acc>
                      <m:accPr>
                        <m:chr m:val="⃗"/>
                        <m:ctrlPr>
                          <a:rPr lang="en-US" sz="4000" i="1">
                            <a:solidFill>
                              <a:schemeClr val="tx1"/>
                            </a:solidFill>
                            <a:latin typeface="Cambria Math" panose="02040503050406030204" pitchFamily="18" charset="0"/>
                          </a:rPr>
                        </m:ctrlPr>
                      </m:accPr>
                      <m:e>
                        <m:r>
                          <a:rPr lang="nl-NL" sz="4000" i="1">
                            <a:solidFill>
                              <a:schemeClr val="tx1"/>
                            </a:solidFill>
                            <a:latin typeface="Cambria Math" panose="02040503050406030204" pitchFamily="18" charset="0"/>
                          </a:rPr>
                          <m:t>𝑏</m:t>
                        </m:r>
                      </m:e>
                    </m:acc>
                  </m:oMath>
                </a14:m>
                <a:r>
                  <a:rPr lang="nl-NL" sz="4000" dirty="0">
                    <a:solidFill>
                      <a:schemeClr val="tx1"/>
                    </a:solidFill>
                    <a:latin typeface="Arial" panose="020B0604020202020204" pitchFamily="34" charset="0"/>
                    <a:cs typeface="Arial" panose="020B0604020202020204" pitchFamily="34" charset="0"/>
                  </a:rPr>
                  <a:t> và được kí hiệu là </a:t>
                </a:r>
                <a14:m>
                  <m:oMath xmlns:m="http://schemas.openxmlformats.org/officeDocument/2006/math">
                    <m:acc>
                      <m:accPr>
                        <m:chr m:val="⃗"/>
                        <m:ctrlPr>
                          <a:rPr lang="en-US" sz="4000" i="1">
                            <a:solidFill>
                              <a:schemeClr val="tx1"/>
                            </a:solidFill>
                            <a:latin typeface="Cambria Math" panose="02040503050406030204" pitchFamily="18" charset="0"/>
                          </a:rPr>
                        </m:ctrlPr>
                      </m:accPr>
                      <m:e>
                        <m:r>
                          <a:rPr lang="nl-NL" sz="4000" i="1">
                            <a:solidFill>
                              <a:schemeClr val="tx1"/>
                            </a:solidFill>
                            <a:latin typeface="Cambria Math" panose="02040503050406030204" pitchFamily="18" charset="0"/>
                          </a:rPr>
                          <m:t>𝑎</m:t>
                        </m:r>
                      </m:e>
                    </m:acc>
                    <m:r>
                      <a:rPr lang="nl-NL" sz="4000" i="1">
                        <a:solidFill>
                          <a:schemeClr val="tx1"/>
                        </a:solidFill>
                        <a:latin typeface="Cambria Math" panose="02040503050406030204" pitchFamily="18" charset="0"/>
                      </a:rPr>
                      <m:t>−</m:t>
                    </m:r>
                    <m:acc>
                      <m:accPr>
                        <m:chr m:val="⃗"/>
                        <m:ctrlPr>
                          <a:rPr lang="en-US" sz="4000" i="1">
                            <a:solidFill>
                              <a:schemeClr val="tx1"/>
                            </a:solidFill>
                            <a:latin typeface="Cambria Math" panose="02040503050406030204" pitchFamily="18" charset="0"/>
                          </a:rPr>
                        </m:ctrlPr>
                      </m:accPr>
                      <m:e>
                        <m:r>
                          <a:rPr lang="nl-NL" sz="4000" i="1">
                            <a:solidFill>
                              <a:schemeClr val="tx1"/>
                            </a:solidFill>
                            <a:latin typeface="Cambria Math" panose="02040503050406030204" pitchFamily="18" charset="0"/>
                          </a:rPr>
                          <m:t>𝑏</m:t>
                        </m:r>
                      </m:e>
                    </m:acc>
                  </m:oMath>
                </a14:m>
                <a:r>
                  <a:rPr lang="nl-NL" sz="4000" dirty="0">
                    <a:solidFill>
                      <a:schemeClr val="tx1"/>
                    </a:solidFill>
                    <a:latin typeface="Arial" panose="020B0604020202020204" pitchFamily="34" charset="0"/>
                    <a:cs typeface="Arial" panose="020B0604020202020204" pitchFamily="34" charset="0"/>
                  </a:rPr>
                  <a:t>. Phép lấy hiệu hai vectơ được gọi là </a:t>
                </a:r>
                <a:r>
                  <a:rPr lang="nl-NL" sz="4000" dirty="0">
                    <a:solidFill>
                      <a:srgbClr val="C00000"/>
                    </a:solidFill>
                    <a:latin typeface="Arial" panose="020B0604020202020204" pitchFamily="34" charset="0"/>
                    <a:cs typeface="Arial" panose="020B0604020202020204" pitchFamily="34" charset="0"/>
                  </a:rPr>
                  <a:t>phép trừ vectơ</a:t>
                </a:r>
                <a:r>
                  <a:rPr lang="nl-NL" sz="4000" dirty="0" smtClean="0">
                    <a:solidFill>
                      <a:schemeClr val="tx1"/>
                    </a:solidFill>
                    <a:latin typeface="Arial" panose="020B0604020202020204" pitchFamily="34" charset="0"/>
                    <a:cs typeface="Arial" panose="020B0604020202020204" pitchFamily="34" charset="0"/>
                  </a:rPr>
                  <a:t>.</a:t>
                </a:r>
                <a:r>
                  <a:rPr lang="en-US" sz="4000" dirty="0" smtClean="0">
                    <a:solidFill>
                      <a:schemeClr val="tx1"/>
                    </a:solidFill>
                    <a:latin typeface="Arial" panose="020B0604020202020204" pitchFamily="34" charset="0"/>
                    <a:cs typeface="Arial" panose="020B0604020202020204" pitchFamily="34" charset="0"/>
                  </a:rPr>
                  <a:t> </a:t>
                </a:r>
                <a:endParaRPr lang="en-US" sz="4000" dirty="0">
                  <a:solidFill>
                    <a:schemeClr val="tx1"/>
                  </a:solidFill>
                  <a:latin typeface="Arial" panose="020B0604020202020204" pitchFamily="34" charset="0"/>
                  <a:cs typeface="Arial" panose="020B0604020202020204" pitchFamily="34" charset="0"/>
                </a:endParaRPr>
              </a:p>
            </p:txBody>
          </p:sp>
        </mc:Choice>
        <mc:Fallback xmlns="">
          <p:sp>
            <p:nvSpPr>
              <p:cNvPr id="13" name="Rounded Rectangle 12"/>
              <p:cNvSpPr>
                <a:spLocks noRot="1" noChangeAspect="1" noMove="1" noResize="1" noEditPoints="1" noAdjustHandles="1" noChangeArrowheads="1" noChangeShapeType="1" noTextEdit="1"/>
              </p:cNvSpPr>
              <p:nvPr/>
            </p:nvSpPr>
            <p:spPr>
              <a:xfrm>
                <a:off x="1187654" y="3701033"/>
                <a:ext cx="15833202" cy="2474752"/>
              </a:xfrm>
              <a:prstGeom prst="roundRect">
                <a:avLst/>
              </a:prstGeom>
              <a:blipFill rotWithShape="0">
                <a:blip r:embed="rId12"/>
                <a:stretch>
                  <a:fillRect l="-499" r="-499"/>
                </a:stretch>
              </a:blipFill>
              <a:ln w="38100">
                <a:solidFill>
                  <a:schemeClr val="accent6">
                    <a:lumMod val="75000"/>
                  </a:schemeClr>
                </a:solidFill>
              </a:ln>
            </p:spPr>
            <p:txBody>
              <a:bodyPr/>
              <a:lstStyle/>
              <a:p>
                <a:r>
                  <a:rPr lang="en-US">
                    <a:noFill/>
                  </a:rPr>
                  <a:t> </a:t>
                </a:r>
              </a:p>
            </p:txBody>
          </p:sp>
        </mc:Fallback>
      </mc:AlternateContent>
      <p:sp>
        <p:nvSpPr>
          <p:cNvPr id="14" name="TextBox 13"/>
          <p:cNvSpPr txBox="1"/>
          <p:nvPr/>
        </p:nvSpPr>
        <p:spPr>
          <a:xfrm>
            <a:off x="1219200" y="2845193"/>
            <a:ext cx="3200400" cy="707886"/>
          </a:xfrm>
          <a:prstGeom prst="rect">
            <a:avLst/>
          </a:prstGeom>
          <a:noFill/>
        </p:spPr>
        <p:txBody>
          <a:bodyPr wrap="square" rtlCol="0">
            <a:spAutoFit/>
          </a:bodyPr>
          <a:lstStyle/>
          <a:p>
            <a:r>
              <a:rPr lang="en-US" sz="4000" b="1" dirty="0" err="1" smtClean="0">
                <a:solidFill>
                  <a:schemeClr val="accent4">
                    <a:lumMod val="50000"/>
                  </a:schemeClr>
                </a:solidFill>
                <a:latin typeface="Arial" panose="020B0604020202020204" pitchFamily="34" charset="0"/>
                <a:cs typeface="Arial" panose="020B0604020202020204" pitchFamily="34" charset="0"/>
              </a:rPr>
              <a:t>Định</a:t>
            </a:r>
            <a:r>
              <a:rPr lang="en-US" sz="4000" b="1" dirty="0" smtClean="0">
                <a:solidFill>
                  <a:schemeClr val="accent4">
                    <a:lumMod val="50000"/>
                  </a:schemeClr>
                </a:solidFill>
                <a:latin typeface="Arial" panose="020B0604020202020204" pitchFamily="34" charset="0"/>
                <a:cs typeface="Arial" panose="020B0604020202020204" pitchFamily="34" charset="0"/>
              </a:rPr>
              <a:t> </a:t>
            </a:r>
            <a:r>
              <a:rPr lang="en-US" sz="4000" b="1" dirty="0" err="1" smtClean="0">
                <a:solidFill>
                  <a:schemeClr val="accent4">
                    <a:lumMod val="50000"/>
                  </a:schemeClr>
                </a:solidFill>
                <a:latin typeface="Arial" panose="020B0604020202020204" pitchFamily="34" charset="0"/>
                <a:cs typeface="Arial" panose="020B0604020202020204" pitchFamily="34" charset="0"/>
              </a:rPr>
              <a:t>nghĩa</a:t>
            </a:r>
            <a:r>
              <a:rPr lang="en-US" sz="4000" b="1" dirty="0" smtClean="0">
                <a:solidFill>
                  <a:schemeClr val="accent4">
                    <a:lumMod val="50000"/>
                  </a:schemeClr>
                </a:solidFill>
                <a:latin typeface="Arial" panose="020B0604020202020204" pitchFamily="34" charset="0"/>
                <a:cs typeface="Arial" panose="020B0604020202020204" pitchFamily="34" charset="0"/>
              </a:rPr>
              <a:t>:</a:t>
            </a:r>
            <a:endParaRPr lang="en-US" sz="4000" b="1" dirty="0">
              <a:solidFill>
                <a:schemeClr val="accent4">
                  <a:lumMod val="50000"/>
                </a:schemeClr>
              </a:solidFill>
              <a:latin typeface="Arial" panose="020B0604020202020204" pitchFamily="34" charset="0"/>
              <a:cs typeface="Arial" panose="020B0604020202020204" pitchFamily="34" charset="0"/>
            </a:endParaRPr>
          </a:p>
        </p:txBody>
      </p:sp>
      <p:grpSp>
        <p:nvGrpSpPr>
          <p:cNvPr id="15" name="Group 14"/>
          <p:cNvGrpSpPr/>
          <p:nvPr/>
        </p:nvGrpSpPr>
        <p:grpSpPr>
          <a:xfrm>
            <a:off x="457199" y="6363813"/>
            <a:ext cx="2971800" cy="2013976"/>
            <a:chOff x="619368" y="571501"/>
            <a:chExt cx="3433255" cy="2438400"/>
          </a:xfrm>
        </p:grpSpPr>
        <p:pic>
          <p:nvPicPr>
            <p:cNvPr id="16" name="Picture 13"/>
            <p:cNvPicPr>
              <a:picLocks noChangeAspect="1"/>
            </p:cNvPicPr>
            <p:nvPr/>
          </p:nvPicPr>
          <p:blipFill>
            <a:blip r:embed="rId10"/>
            <a:srcRect/>
            <a:stretch>
              <a:fillRect/>
            </a:stretch>
          </p:blipFill>
          <p:spPr>
            <a:xfrm>
              <a:off x="619368" y="571501"/>
              <a:ext cx="3433255" cy="2438400"/>
            </a:xfrm>
            <a:prstGeom prst="rect">
              <a:avLst/>
            </a:prstGeom>
          </p:spPr>
        </p:pic>
        <p:sp>
          <p:nvSpPr>
            <p:cNvPr id="17" name="TextBox 16"/>
            <p:cNvSpPr txBox="1"/>
            <p:nvPr/>
          </p:nvSpPr>
          <p:spPr>
            <a:xfrm rot="21045586">
              <a:off x="1192995" y="1363917"/>
              <a:ext cx="2286000" cy="707885"/>
            </a:xfrm>
            <a:prstGeom prst="rect">
              <a:avLst/>
            </a:prstGeom>
            <a:noFill/>
          </p:spPr>
          <p:txBody>
            <a:bodyPr wrap="square" rtlCol="0">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Chú</a:t>
              </a:r>
              <a:r>
                <a:rPr lang="en-US" sz="4000" b="1" dirty="0" smtClean="0">
                  <a:solidFill>
                    <a:srgbClr val="C00000"/>
                  </a:solidFill>
                  <a:latin typeface="Arial" panose="020B0604020202020204" pitchFamily="34" charset="0"/>
                  <a:cs typeface="Arial" panose="020B0604020202020204" pitchFamily="34" charset="0"/>
                </a:rPr>
                <a:t> ý</a:t>
              </a:r>
              <a:endParaRPr lang="en-US" sz="4000" b="1" dirty="0">
                <a:solidFill>
                  <a:srgbClr val="C00000"/>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9" name="Rectangle 18"/>
              <p:cNvSpPr/>
              <p:nvPr/>
            </p:nvSpPr>
            <p:spPr>
              <a:xfrm>
                <a:off x="3604367" y="6333751"/>
                <a:ext cx="6359433" cy="1003544"/>
              </a:xfrm>
              <a:prstGeom prst="rect">
                <a:avLst/>
              </a:prstGeom>
            </p:spPr>
            <p:txBody>
              <a:bodyPr wrap="none">
                <a:spAutoFit/>
              </a:bodyPr>
              <a:lstStyle/>
              <a:p>
                <a:pPr>
                  <a:lnSpc>
                    <a:spcPct val="150000"/>
                  </a:lnSpc>
                  <a:spcBef>
                    <a:spcPts val="600"/>
                  </a:spcBef>
                  <a:spcAft>
                    <a:spcPts val="800"/>
                  </a:spcAft>
                </a:pPr>
                <a:r>
                  <a:rPr lang="nl-NL" sz="4000" dirty="0">
                    <a:latin typeface="Arial" panose="020B0604020202020204" pitchFamily="34" charset="0"/>
                    <a:ea typeface="Calibri" panose="020F0502020204030204" pitchFamily="34" charset="0"/>
                    <a:cs typeface="Arial" panose="020B0604020202020204" pitchFamily="34" charset="0"/>
                  </a:rPr>
                  <a:t>Nếu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𝑏</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𝑐</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e>
                    </m:acc>
                  </m:oMath>
                </a14:m>
                <a:r>
                  <a:rPr lang="nl-NL" sz="4000" dirty="0">
                    <a:effectLst/>
                    <a:latin typeface="Arial" panose="020B0604020202020204" pitchFamily="34" charset="0"/>
                    <a:ea typeface="Calibri" panose="020F0502020204030204" pitchFamily="34" charset="0"/>
                    <a:cs typeface="Arial" panose="020B0604020202020204" pitchFamily="34" charset="0"/>
                  </a:rPr>
                  <a:t> thì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𝑏</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𝑐</m:t>
                        </m:r>
                      </m:e>
                    </m:acc>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3604367" y="6333751"/>
                <a:ext cx="6359433" cy="1003544"/>
              </a:xfrm>
              <a:prstGeom prst="rect">
                <a:avLst/>
              </a:prstGeom>
              <a:blipFill rotWithShape="0">
                <a:blip r:embed="rId13"/>
                <a:stretch>
                  <a:fillRect l="-3356" b="-248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3604367" y="7467175"/>
                <a:ext cx="13937674" cy="2057102"/>
              </a:xfrm>
              <a:prstGeom prst="rect">
                <a:avLst/>
              </a:prstGeom>
              <a:noFill/>
            </p:spPr>
            <p:txBody>
              <a:bodyPr wrap="square" rtlCol="0">
                <a:spAutoFit/>
              </a:bodyPr>
              <a:lstStyle/>
              <a:p>
                <a:pPr algn="just">
                  <a:lnSpc>
                    <a:spcPct val="150000"/>
                  </a:lnSpc>
                </a:pPr>
                <a:r>
                  <a:rPr lang="en-US" sz="4000" dirty="0" smtClean="0">
                    <a:latin typeface="Arial" panose="020B0604020202020204" pitchFamily="34" charset="0"/>
                    <a:cs typeface="Arial" panose="020B0604020202020204" pitchFamily="34" charset="0"/>
                  </a:rPr>
                  <a:t>Với </a:t>
                </a:r>
                <a:r>
                  <a:rPr lang="en-US" sz="4000" dirty="0" err="1" smtClean="0">
                    <a:latin typeface="Arial" panose="020B0604020202020204" pitchFamily="34" charset="0"/>
                    <a:cs typeface="Arial" panose="020B0604020202020204" pitchFamily="34" charset="0"/>
                  </a:rPr>
                  <a:t>ba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điểm</a:t>
                </a:r>
                <a:r>
                  <a:rPr lang="en-US" sz="4000" dirty="0" smtClean="0">
                    <a:latin typeface="Arial" panose="020B0604020202020204" pitchFamily="34" charset="0"/>
                    <a:cs typeface="Arial" panose="020B0604020202020204" pitchFamily="34" charset="0"/>
                  </a:rPr>
                  <a:t> O, M, N </a:t>
                </a:r>
                <a:r>
                  <a:rPr lang="en-US" sz="4000" dirty="0" err="1" smtClean="0">
                    <a:latin typeface="Arial" panose="020B0604020202020204" pitchFamily="34" charset="0"/>
                    <a:cs typeface="Arial" panose="020B0604020202020204" pitchFamily="34" charset="0"/>
                  </a:rPr>
                  <a:t>tùy</a:t>
                </a:r>
                <a:r>
                  <a:rPr lang="en-US" sz="4000" dirty="0" smtClean="0">
                    <a:latin typeface="Arial" panose="020B0604020202020204" pitchFamily="34" charset="0"/>
                    <a:cs typeface="Arial" panose="020B0604020202020204" pitchFamily="34" charset="0"/>
                  </a:rPr>
                  <a:t> ý, ta </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a:t>
                </a:r>
              </a:p>
              <a:p>
                <a:pPr algn="ctr">
                  <a:lnSpc>
                    <a:spcPct val="150000"/>
                  </a:lnSpc>
                </a:pP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𝑀𝑁</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𝑀</m:t>
                        </m:r>
                        <m:r>
                          <a:rPr lang="en-US" sz="4000" b="0" i="1" smtClean="0">
                            <a:latin typeface="Cambria Math" panose="02040503050406030204" pitchFamily="18" charset="0"/>
                            <a:cs typeface="Arial" panose="020B0604020202020204" pitchFamily="34" charset="0"/>
                          </a:rPr>
                          <m:t>𝑂</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𝑂𝑁</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𝑂𝑀</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𝑂𝑁</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𝑂</m:t>
                        </m:r>
                        <m:r>
                          <a:rPr lang="en-US" sz="4000" i="1">
                            <a:latin typeface="Cambria Math" panose="02040503050406030204" pitchFamily="18" charset="0"/>
                            <a:cs typeface="Arial" panose="020B0604020202020204" pitchFamily="34" charset="0"/>
                          </a:rPr>
                          <m:t>𝑁</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𝑂𝑀</m:t>
                        </m:r>
                      </m:e>
                    </m:acc>
                  </m:oMath>
                </a14:m>
                <a:endParaRPr lang="en-US" sz="4000" dirty="0">
                  <a:latin typeface="Arial" panose="020B0604020202020204" pitchFamily="34" charset="0"/>
                  <a:cs typeface="Arial" panose="020B0604020202020204" pitchFamily="34"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3604367" y="7467175"/>
                <a:ext cx="13937674" cy="2057102"/>
              </a:xfrm>
              <a:prstGeom prst="rect">
                <a:avLst/>
              </a:prstGeom>
              <a:blipFill rotWithShape="0">
                <a:blip r:embed="rId14"/>
                <a:stretch>
                  <a:fillRect l="-1530" b="-5045"/>
                </a:stretch>
              </a:blipFill>
            </p:spPr>
            <p:txBody>
              <a:bodyPr/>
              <a:lstStyle/>
              <a:p>
                <a:r>
                  <a:rPr lang="en-US">
                    <a:noFill/>
                  </a:rPr>
                  <a:t> </a:t>
                </a:r>
              </a:p>
            </p:txBody>
          </p:sp>
        </mc:Fallback>
      </mc:AlternateContent>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anim calcmode="lin" valueType="num">
                                      <p:cBhvr>
                                        <p:cTn id="20" dur="500" fill="hold"/>
                                        <p:tgtEl>
                                          <p:spTgt spid="14"/>
                                        </p:tgtEl>
                                        <p:attrNameLst>
                                          <p:attrName>ppt_x</p:attrName>
                                        </p:attrNameLst>
                                      </p:cBhvr>
                                      <p:tavLst>
                                        <p:tav tm="0">
                                          <p:val>
                                            <p:strVal val="#ppt_x"/>
                                          </p:val>
                                        </p:tav>
                                        <p:tav tm="100000">
                                          <p:val>
                                            <p:strVal val="#ppt_x"/>
                                          </p:val>
                                        </p:tav>
                                      </p:tavLst>
                                    </p:anim>
                                    <p:anim calcmode="lin" valueType="num">
                                      <p:cBhvr>
                                        <p:cTn id="21" dur="5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anim calcmode="lin" valueType="num">
                                      <p:cBhvr>
                                        <p:cTn id="25" dur="500" fill="hold"/>
                                        <p:tgtEl>
                                          <p:spTgt spid="13"/>
                                        </p:tgtEl>
                                        <p:attrNameLst>
                                          <p:attrName>ppt_x</p:attrName>
                                        </p:attrNameLst>
                                      </p:cBhvr>
                                      <p:tavLst>
                                        <p:tav tm="0">
                                          <p:val>
                                            <p:strVal val="#ppt_x"/>
                                          </p:val>
                                        </p:tav>
                                        <p:tav tm="100000">
                                          <p:val>
                                            <p:strVal val="#ppt_x"/>
                                          </p:val>
                                        </p:tav>
                                      </p:tavLst>
                                    </p:anim>
                                    <p:anim calcmode="lin" valueType="num">
                                      <p:cBhvr>
                                        <p:cTn id="26"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p:bldP spid="19"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32660">
            <a:off x="6811223" y="1710079"/>
            <a:ext cx="4726955" cy="223456"/>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1233" b="84121"/>
          <a:stretch>
            <a:fillRect/>
          </a:stretch>
        </p:blipFill>
        <p:spPr>
          <a:xfrm>
            <a:off x="-578054" y="9258300"/>
            <a:ext cx="19095904" cy="1548908"/>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028041" y="-3413121"/>
            <a:ext cx="5424428" cy="5325802"/>
          </a:xfrm>
          <a:prstGeom prst="rect">
            <a:avLst/>
          </a:prstGeom>
        </p:spPr>
      </p:pic>
      <p:sp>
        <p:nvSpPr>
          <p:cNvPr id="11" name="TextBox 10"/>
          <p:cNvSpPr txBox="1"/>
          <p:nvPr/>
        </p:nvSpPr>
        <p:spPr>
          <a:xfrm>
            <a:off x="5943600" y="723900"/>
            <a:ext cx="6705600" cy="1015663"/>
          </a:xfrm>
          <a:prstGeom prst="rect">
            <a:avLst/>
          </a:prstGeom>
          <a:noFill/>
        </p:spPr>
        <p:txBody>
          <a:bodyPr wrap="square" rtlCol="0">
            <a:spAutoFit/>
          </a:bodyPr>
          <a:lstStyle/>
          <a:p>
            <a:pPr algn="ctr"/>
            <a:r>
              <a:rPr lang="en-US" sz="6000" b="1" dirty="0" smtClean="0">
                <a:solidFill>
                  <a:schemeClr val="accent2">
                    <a:lumMod val="75000"/>
                  </a:schemeClr>
                </a:solidFill>
                <a:latin typeface="Arial" panose="020B0604020202020204" pitchFamily="34" charset="0"/>
                <a:cs typeface="Arial" panose="020B0604020202020204" pitchFamily="34" charset="0"/>
              </a:rPr>
              <a:t>KHỞI ĐỘNG</a:t>
            </a:r>
            <a:endParaRPr lang="en-US" sz="6000" b="1" dirty="0">
              <a:solidFill>
                <a:schemeClr val="accent2">
                  <a:lumMod val="75000"/>
                </a:schemeClr>
              </a:solidFill>
              <a:latin typeface="Arial" panose="020B0604020202020204" pitchFamily="34" charset="0"/>
              <a:cs typeface="Arial" panose="020B0604020202020204" pitchFamily="34" charset="0"/>
            </a:endParaRPr>
          </a:p>
        </p:txBody>
      </p:sp>
      <p:sp>
        <p:nvSpPr>
          <p:cNvPr id="12" name="Rectangle 11"/>
          <p:cNvSpPr/>
          <p:nvPr/>
        </p:nvSpPr>
        <p:spPr>
          <a:xfrm>
            <a:off x="720669" y="2552146"/>
            <a:ext cx="11049000" cy="5909310"/>
          </a:xfrm>
          <a:prstGeom prst="rect">
            <a:avLst/>
          </a:prstGeom>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Một con tàu chuyển động từ bờ bên này sáng bờ bên kia của một dòng sông với vận tốc riêng không đổi. Giả sử vận tốc dòng nước là không đổi và đáng kể, các yếu tố bên ngoài khác không ảnh hưởng đến vận tốc thực tế của tàu. Nếu không quan tâm đến điểm đến thì cần giữ lái cho tàu tạo với bờ sông một góc bao nhiêu để tàu sang bờ bên kia được nhanh nhất?</a:t>
            </a:r>
            <a:endParaRPr lang="en-US" sz="3600" dirty="0">
              <a:latin typeface="Arial" panose="020B0604020202020204" pitchFamily="34" charset="0"/>
              <a:cs typeface="Arial" panose="020B0604020202020204" pitchFamily="34" charset="0"/>
            </a:endParaRPr>
          </a:p>
        </p:txBody>
      </p:sp>
      <p:pic>
        <p:nvPicPr>
          <p:cNvPr id="13" name="Picture 12"/>
          <p:cNvPicPr/>
          <p:nvPr/>
        </p:nvPicPr>
        <p:blipFill rotWithShape="1">
          <a:blip r:embed="rId8">
            <a:extLst>
              <a:ext uri="{28A0092B-C50C-407E-A947-70E740481C1C}">
                <a14:useLocalDpi xmlns:a14="http://schemas.microsoft.com/office/drawing/2010/main" val="0"/>
              </a:ext>
            </a:extLst>
          </a:blip>
          <a:srcRect l="1281" t="1188" r="1367"/>
          <a:stretch/>
        </p:blipFill>
        <p:spPr>
          <a:xfrm>
            <a:off x="11963400" y="3238500"/>
            <a:ext cx="5867400" cy="3505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092940" y="5829300"/>
            <a:ext cx="5537200" cy="5537200"/>
          </a:xfrm>
          <a:prstGeom prst="rect">
            <a:avLst/>
          </a:prstGeom>
        </p:spPr>
      </p:pic>
      <p:pic>
        <p:nvPicPr>
          <p:cNvPr id="15"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4244461" y="372730"/>
            <a:ext cx="1455740" cy="1651904"/>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750" fill="hold"/>
                                        <p:tgtEl>
                                          <p:spTgt spid="12"/>
                                        </p:tgtEl>
                                        <p:attrNameLst>
                                          <p:attrName>ppt_w</p:attrName>
                                        </p:attrNameLst>
                                      </p:cBhvr>
                                      <p:tavLst>
                                        <p:tav tm="0">
                                          <p:val>
                                            <p:strVal val="#ppt_w+.3"/>
                                          </p:val>
                                        </p:tav>
                                        <p:tav tm="100000">
                                          <p:val>
                                            <p:strVal val="#ppt_w"/>
                                          </p:val>
                                        </p:tav>
                                      </p:tavLst>
                                    </p:anim>
                                    <p:anim calcmode="lin" valueType="num">
                                      <p:cBhvr>
                                        <p:cTn id="8" dur="750" fill="hold"/>
                                        <p:tgtEl>
                                          <p:spTgt spid="12"/>
                                        </p:tgtEl>
                                        <p:attrNameLst>
                                          <p:attrName>ppt_h</p:attrName>
                                        </p:attrNameLst>
                                      </p:cBhvr>
                                      <p:tavLst>
                                        <p:tav tm="0">
                                          <p:val>
                                            <p:strVal val="#ppt_h"/>
                                          </p:val>
                                        </p:tav>
                                        <p:tav tm="100000">
                                          <p:val>
                                            <p:strVal val="#ppt_h"/>
                                          </p:val>
                                        </p:tav>
                                      </p:tavLst>
                                    </p:anim>
                                    <p:animEffect transition="in" filter="fade">
                                      <p:cBhvr>
                                        <p:cTn id="9" dur="750"/>
                                        <p:tgtEl>
                                          <p:spTgt spid="1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750" fill="hold"/>
                                        <p:tgtEl>
                                          <p:spTgt spid="13"/>
                                        </p:tgtEl>
                                        <p:attrNameLst>
                                          <p:attrName>ppt_w</p:attrName>
                                        </p:attrNameLst>
                                      </p:cBhvr>
                                      <p:tavLst>
                                        <p:tav tm="0">
                                          <p:val>
                                            <p:strVal val="#ppt_w+.3"/>
                                          </p:val>
                                        </p:tav>
                                        <p:tav tm="100000">
                                          <p:val>
                                            <p:strVal val="#ppt_w"/>
                                          </p:val>
                                        </p:tav>
                                      </p:tavLst>
                                    </p:anim>
                                    <p:anim calcmode="lin" valueType="num">
                                      <p:cBhvr>
                                        <p:cTn id="13" dur="750" fill="hold"/>
                                        <p:tgtEl>
                                          <p:spTgt spid="13"/>
                                        </p:tgtEl>
                                        <p:attrNameLst>
                                          <p:attrName>ppt_h</p:attrName>
                                        </p:attrNameLst>
                                      </p:cBhvr>
                                      <p:tavLst>
                                        <p:tav tm="0">
                                          <p:val>
                                            <p:strVal val="#ppt_h"/>
                                          </p:val>
                                        </p:tav>
                                        <p:tav tm="100000">
                                          <p:val>
                                            <p:strVal val="#ppt_h"/>
                                          </p:val>
                                        </p:tav>
                                      </p:tavLst>
                                    </p:anim>
                                    <p:animEffect transition="in" filter="fade">
                                      <p:cBhvr>
                                        <p:cTn id="14"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4106" t="868" r="28177"/>
          <a:stretch>
            <a:fillRect/>
          </a:stretch>
        </p:blipFill>
        <p:spPr>
          <a:xfrm rot="5400000">
            <a:off x="4652645" y="-2907182"/>
            <a:ext cx="8305628" cy="16238830"/>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0632204" flipH="1" flipV="1">
            <a:off x="-1574050" y="7716203"/>
            <a:ext cx="4107789" cy="3565789"/>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2586275" flipH="1" flipV="1">
            <a:off x="17310217" y="-2152986"/>
            <a:ext cx="1463286" cy="5260180"/>
          </a:xfrm>
          <a:prstGeom prst="rect">
            <a:avLst/>
          </a:prstGeom>
        </p:spPr>
      </p:pic>
      <mc:AlternateContent xmlns:mc="http://schemas.openxmlformats.org/markup-compatibility/2006" xmlns:a14="http://schemas.microsoft.com/office/drawing/2010/main">
        <mc:Choice Requires="a14">
          <p:sp>
            <p:nvSpPr>
              <p:cNvPr id="21" name="Rounded Rectangle 20"/>
              <p:cNvSpPr/>
              <p:nvPr/>
            </p:nvSpPr>
            <p:spPr>
              <a:xfrm>
                <a:off x="2168822" y="1398173"/>
                <a:ext cx="13543666" cy="1173506"/>
              </a:xfrm>
              <a:prstGeom prst="roundRect">
                <a:avLst/>
              </a:prstGeom>
              <a:solidFill>
                <a:srgbClr val="FFDA65"/>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600"/>
                  </a:spcBef>
                  <a:spcAft>
                    <a:spcPts val="800"/>
                  </a:spcAft>
                </a:pPr>
                <a:r>
                  <a:rPr lang="nl-NL" sz="4000" b="1" dirty="0" smtClean="0">
                    <a:solidFill>
                      <a:schemeClr val="tx1"/>
                    </a:solidFill>
                    <a:latin typeface="Arial" panose="020B0604020202020204" pitchFamily="34" charset="0"/>
                    <a:ea typeface="Calibri" panose="020F0502020204030204" pitchFamily="34" charset="0"/>
                    <a:cs typeface="Arial" panose="020B0604020202020204" pitchFamily="34" charset="0"/>
                  </a:rPr>
                  <a:t>Quy tắc hiệu: </a:t>
                </a:r>
                <a:r>
                  <a:rPr lang="nl-NL" sz="4000" dirty="0" smtClean="0">
                    <a:solidFill>
                      <a:schemeClr val="tx1"/>
                    </a:solidFill>
                    <a:latin typeface="Arial" panose="020B0604020202020204" pitchFamily="34" charset="0"/>
                    <a:ea typeface="Calibri" panose="020F0502020204030204" pitchFamily="34" charset="0"/>
                    <a:cs typeface="Arial" panose="020B0604020202020204" pitchFamily="34" charset="0"/>
                  </a:rPr>
                  <a:t>Với ba điểm O, M, N ta có </a:t>
                </a:r>
                <a14:m>
                  <m:oMath xmlns:m="http://schemas.openxmlformats.org/officeDocument/2006/math">
                    <m:acc>
                      <m:accPr>
                        <m:chr m:val="⃗"/>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𝑀𝑁</m:t>
                        </m:r>
                      </m:e>
                    </m:acc>
                    <m:r>
                      <a:rPr lang="nl-NL"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𝑂𝑁</m:t>
                        </m:r>
                      </m:e>
                    </m:acc>
                    <m:r>
                      <a:rPr lang="nl-NL"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𝑂𝑀</m:t>
                        </m:r>
                      </m:e>
                    </m:acc>
                  </m:oMath>
                </a14:m>
                <a:endParaRPr lang="en-US" sz="3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1" name="Rounded Rectangle 20"/>
              <p:cNvSpPr>
                <a:spLocks noRot="1" noChangeAspect="1" noMove="1" noResize="1" noEditPoints="1" noAdjustHandles="1" noChangeArrowheads="1" noChangeShapeType="1" noTextEdit="1"/>
              </p:cNvSpPr>
              <p:nvPr/>
            </p:nvSpPr>
            <p:spPr>
              <a:xfrm>
                <a:off x="2168822" y="1398173"/>
                <a:ext cx="13543666" cy="1173506"/>
              </a:xfrm>
              <a:prstGeom prst="roundRect">
                <a:avLst/>
              </a:prstGeom>
              <a:blipFill rotWithShape="0">
                <a:blip r:embed="rId13"/>
                <a:stretch>
                  <a:fillRect l="-1032" b="-6533"/>
                </a:stretch>
              </a:blipFill>
              <a:ln w="38100">
                <a:solidFill>
                  <a:schemeClr val="accent6">
                    <a:lumMod val="75000"/>
                  </a:schemeClr>
                </a:solidFill>
              </a:ln>
            </p:spPr>
            <p:txBody>
              <a:bodyPr/>
              <a:lstStyle/>
              <a:p>
                <a:r>
                  <a:rPr lang="en-US">
                    <a:noFill/>
                  </a:rPr>
                  <a:t> </a:t>
                </a:r>
              </a:p>
            </p:txBody>
          </p:sp>
        </mc:Fallback>
      </mc:AlternateContent>
      <p:pic>
        <p:nvPicPr>
          <p:cNvPr id="22"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16472481">
            <a:off x="1355291" y="354892"/>
            <a:ext cx="1109697" cy="1332605"/>
          </a:xfrm>
          <a:prstGeom prst="rect">
            <a:avLst/>
          </a:prstGeom>
        </p:spPr>
      </p:pic>
      <p:pic>
        <p:nvPicPr>
          <p:cNvPr id="23" name="Picture 2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438400" y="2907437"/>
            <a:ext cx="1269876" cy="1404730"/>
          </a:xfrm>
          <a:prstGeom prst="rect">
            <a:avLst/>
          </a:prstGeom>
        </p:spPr>
      </p:pic>
      <p:sp>
        <p:nvSpPr>
          <p:cNvPr id="24" name="Rectangle 23"/>
          <p:cNvSpPr/>
          <p:nvPr/>
        </p:nvSpPr>
        <p:spPr>
          <a:xfrm>
            <a:off x="3962400" y="2699559"/>
            <a:ext cx="11001944" cy="193899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Quy tắc hiệu sử dụng để tính hiệu hai vectơ có chung điểm đầu.</a:t>
            </a:r>
            <a:endParaRPr lang="en-US" sz="4000" dirty="0">
              <a:latin typeface="Arial" panose="020B0604020202020204" pitchFamily="34" charset="0"/>
              <a:cs typeface="Arial" panose="020B0604020202020204" pitchFamily="34" charset="0"/>
            </a:endParaRPr>
          </a:p>
        </p:txBody>
      </p:sp>
      <p:sp>
        <p:nvSpPr>
          <p:cNvPr id="25" name="Rounded Rectangle 24"/>
          <p:cNvSpPr/>
          <p:nvPr/>
        </p:nvSpPr>
        <p:spPr>
          <a:xfrm>
            <a:off x="2141113" y="4901935"/>
            <a:ext cx="2268459" cy="1066800"/>
          </a:xfrm>
          <a:prstGeom prst="roundRect">
            <a:avLst/>
          </a:prstGeom>
          <a:solidFill>
            <a:schemeClr val="accent1">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err="1" smtClean="0">
                <a:latin typeface="Arial" panose="020B0604020202020204" pitchFamily="34" charset="0"/>
                <a:cs typeface="Arial" panose="020B0604020202020204" pitchFamily="34" charset="0"/>
              </a:rPr>
              <a:t>Ví</a:t>
            </a:r>
            <a:r>
              <a:rPr lang="en-US" sz="4000" b="1" dirty="0" smtClean="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dụ</a:t>
            </a:r>
            <a:r>
              <a:rPr lang="en-US" sz="4000" b="1" dirty="0" smtClean="0">
                <a:latin typeface="Arial" panose="020B0604020202020204" pitchFamily="34" charset="0"/>
                <a:cs typeface="Arial" panose="020B0604020202020204" pitchFamily="34" charset="0"/>
              </a:rPr>
              <a:t> 3:</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6" name="TextBox 25"/>
              <p:cNvSpPr txBox="1"/>
              <p:nvPr/>
            </p:nvSpPr>
            <p:spPr>
              <a:xfrm>
                <a:off x="4663696" y="4626013"/>
                <a:ext cx="11277600" cy="2057102"/>
              </a:xfrm>
              <a:prstGeom prst="rect">
                <a:avLst/>
              </a:prstGeom>
              <a:noFill/>
            </p:spPr>
            <p:txBody>
              <a:bodyPr wrap="square" rtlCol="0">
                <a:spAutoFit/>
              </a:bodyPr>
              <a:lstStyle/>
              <a:p>
                <a:pPr algn="just">
                  <a:lnSpc>
                    <a:spcPct val="150000"/>
                  </a:lnSpc>
                </a:pPr>
                <a:r>
                  <a:rPr lang="en-US" sz="4000" dirty="0" smtClean="0">
                    <a:latin typeface="Arial" panose="020B0604020202020204" pitchFamily="34" charset="0"/>
                    <a:cs typeface="Arial" panose="020B0604020202020204" pitchFamily="34" charset="0"/>
                  </a:rPr>
                  <a:t>Cho </a:t>
                </a:r>
                <a:r>
                  <a:rPr lang="en-US" sz="4000" dirty="0" err="1" smtClean="0">
                    <a:latin typeface="Arial" panose="020B0604020202020204" pitchFamily="34" charset="0"/>
                    <a:cs typeface="Arial" panose="020B0604020202020204" pitchFamily="34" charset="0"/>
                  </a:rPr>
                  <a:t>hình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bình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hành</a:t>
                </a:r>
                <a:r>
                  <a:rPr lang="en-US" sz="4000" dirty="0" smtClean="0">
                    <a:latin typeface="Arial" panose="020B0604020202020204" pitchFamily="34" charset="0"/>
                    <a:cs typeface="Arial" panose="020B0604020202020204" pitchFamily="34" charset="0"/>
                  </a:rPr>
                  <a:t> ABCD </a:t>
                </a:r>
                <a:r>
                  <a:rPr lang="en-US" sz="4000" dirty="0" err="1" smtClean="0">
                    <a:latin typeface="Arial" panose="020B0604020202020204" pitchFamily="34" charset="0"/>
                    <a:cs typeface="Arial" panose="020B0604020202020204" pitchFamily="34" charset="0"/>
                  </a:rPr>
                  <a:t>và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một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điểm</a:t>
                </a:r>
                <a:r>
                  <a:rPr lang="en-US" sz="4000" dirty="0" smtClean="0">
                    <a:latin typeface="Arial" panose="020B0604020202020204" pitchFamily="34" charset="0"/>
                    <a:cs typeface="Arial" panose="020B0604020202020204" pitchFamily="34" charset="0"/>
                  </a:rPr>
                  <a:t> O </a:t>
                </a:r>
                <a:r>
                  <a:rPr lang="en-US" sz="4000" dirty="0" err="1" smtClean="0">
                    <a:latin typeface="Arial" panose="020B0604020202020204" pitchFamily="34" charset="0"/>
                    <a:cs typeface="Arial" panose="020B0604020202020204" pitchFamily="34" charset="0"/>
                  </a:rPr>
                  <a:t>bất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kì</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Chứng</a:t>
                </a:r>
                <a:r>
                  <a:rPr lang="en-US" sz="4000" dirty="0" smtClean="0">
                    <a:latin typeface="Arial" panose="020B0604020202020204" pitchFamily="34" charset="0"/>
                    <a:cs typeface="Arial" panose="020B0604020202020204" pitchFamily="34" charset="0"/>
                  </a:rPr>
                  <a:t> minh </a:t>
                </a:r>
                <a:r>
                  <a:rPr lang="en-US" sz="4000" dirty="0" err="1" smtClean="0">
                    <a:latin typeface="Arial" panose="020B0604020202020204" pitchFamily="34" charset="0"/>
                    <a:cs typeface="Arial" panose="020B0604020202020204" pitchFamily="34" charset="0"/>
                  </a:rPr>
                  <a:t>rằng</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𝑂𝐵</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𝑂</m:t>
                        </m:r>
                        <m:r>
                          <a:rPr lang="en-US" sz="4000" b="0" i="1" smtClean="0">
                            <a:latin typeface="Cambria Math" panose="02040503050406030204" pitchFamily="18" charset="0"/>
                            <a:cs typeface="Arial" panose="020B0604020202020204" pitchFamily="34" charset="0"/>
                          </a:rPr>
                          <m:t>𝐴</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𝑂</m:t>
                        </m:r>
                        <m:r>
                          <a:rPr lang="en-US" sz="4000" b="0" i="1" smtClean="0">
                            <a:latin typeface="Cambria Math" panose="02040503050406030204" pitchFamily="18" charset="0"/>
                            <a:cs typeface="Arial" panose="020B0604020202020204" pitchFamily="34" charset="0"/>
                          </a:rPr>
                          <m:t>𝐶</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𝑂</m:t>
                        </m:r>
                        <m:r>
                          <a:rPr lang="en-US" sz="4000" b="0" i="1" smtClean="0">
                            <a:latin typeface="Cambria Math" panose="02040503050406030204" pitchFamily="18" charset="0"/>
                            <a:cs typeface="Arial" panose="020B0604020202020204" pitchFamily="34" charset="0"/>
                          </a:rPr>
                          <m:t>𝐷</m:t>
                        </m:r>
                      </m:e>
                    </m:acc>
                  </m:oMath>
                </a14:m>
                <a:endParaRPr lang="en-US" sz="4000" dirty="0">
                  <a:latin typeface="Arial" panose="020B0604020202020204" pitchFamily="34" charset="0"/>
                  <a:cs typeface="Arial" panose="020B0604020202020204" pitchFamily="34" charset="0"/>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4663696" y="4626013"/>
                <a:ext cx="11277600" cy="2057102"/>
              </a:xfrm>
              <a:prstGeom prst="rect">
                <a:avLst/>
              </a:prstGeom>
              <a:blipFill rotWithShape="0">
                <a:blip r:embed="rId19"/>
                <a:stretch>
                  <a:fillRect l="-1892" r="-1946" b="-5045"/>
                </a:stretch>
              </a:blipFill>
            </p:spPr>
            <p:txBody>
              <a:bodyPr/>
              <a:lstStyle/>
              <a:p>
                <a:r>
                  <a:rPr lang="en-US">
                    <a:noFill/>
                  </a:rPr>
                  <a:t> </a:t>
                </a:r>
              </a:p>
            </p:txBody>
          </p:sp>
        </mc:Fallback>
      </mc:AlternateContent>
      <p:sp>
        <p:nvSpPr>
          <p:cNvPr id="27" name="TextBox 26"/>
          <p:cNvSpPr txBox="1"/>
          <p:nvPr/>
        </p:nvSpPr>
        <p:spPr>
          <a:xfrm>
            <a:off x="2148040" y="6250013"/>
            <a:ext cx="1539454" cy="707886"/>
          </a:xfrm>
          <a:prstGeom prst="rect">
            <a:avLst/>
          </a:prstGeom>
          <a:noFill/>
        </p:spPr>
        <p:txBody>
          <a:bodyPr wrap="square" rtlCol="0">
            <a:spAutoFit/>
          </a:bodyPr>
          <a:lstStyle/>
          <a:p>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8" name="TextBox 27"/>
              <p:cNvSpPr txBox="1"/>
              <p:nvPr/>
            </p:nvSpPr>
            <p:spPr>
              <a:xfrm>
                <a:off x="3505200" y="6944362"/>
                <a:ext cx="13055724" cy="2175211"/>
              </a:xfrm>
              <a:prstGeom prst="rect">
                <a:avLst/>
              </a:prstGeom>
              <a:noFill/>
            </p:spPr>
            <p:txBody>
              <a:bodyPr wrap="square" rtlCol="0">
                <a:spAutoFit/>
              </a:bodyPr>
              <a:lstStyle/>
              <a:p>
                <a:pPr algn="just">
                  <a:lnSpc>
                    <a:spcPct val="150000"/>
                  </a:lnSpc>
                </a:pPr>
                <a:r>
                  <a:rPr lang="en-US" sz="4000" dirty="0" smtClean="0">
                    <a:latin typeface="Arial" panose="020B0604020202020204" pitchFamily="34" charset="0"/>
                    <a:cs typeface="Arial" panose="020B0604020202020204" pitchFamily="34" charset="0"/>
                  </a:rPr>
                  <a:t>Áp </a:t>
                </a:r>
                <a:r>
                  <a:rPr lang="en-US" sz="4000" dirty="0" err="1" smtClean="0">
                    <a:latin typeface="Arial" panose="020B0604020202020204" pitchFamily="34" charset="0"/>
                    <a:cs typeface="Arial" panose="020B0604020202020204" pitchFamily="34" charset="0"/>
                  </a:rPr>
                  <a:t>dụng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quy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tắc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hiệu</a:t>
                </a:r>
                <a:r>
                  <a:rPr lang="en-US" sz="4000" dirty="0" smtClean="0">
                    <a:latin typeface="Arial" panose="020B0604020202020204" pitchFamily="34" charset="0"/>
                    <a:cs typeface="Arial" panose="020B0604020202020204" pitchFamily="34" charset="0"/>
                  </a:rPr>
                  <a:t>, ta </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𝑂𝐵</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𝑂</m:t>
                        </m:r>
                        <m:r>
                          <a:rPr lang="en-US" sz="4000" b="0" i="1" smtClean="0">
                            <a:latin typeface="Cambria Math" panose="02040503050406030204" pitchFamily="18" charset="0"/>
                            <a:cs typeface="Arial" panose="020B0604020202020204" pitchFamily="34" charset="0"/>
                          </a:rPr>
                          <m:t>𝐴</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𝐴</m:t>
                        </m:r>
                        <m:r>
                          <a:rPr lang="en-US" sz="4000" i="1">
                            <a:latin typeface="Cambria Math" panose="02040503050406030204" pitchFamily="18" charset="0"/>
                            <a:cs typeface="Arial" panose="020B0604020202020204" pitchFamily="34" charset="0"/>
                          </a:rPr>
                          <m:t>𝐵</m:t>
                        </m:r>
                      </m:e>
                    </m:acc>
                  </m:oMath>
                </a14:m>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𝑂</m:t>
                        </m:r>
                        <m:r>
                          <a:rPr lang="en-US" sz="4000" b="0" i="1" smtClean="0">
                            <a:latin typeface="Cambria Math" panose="02040503050406030204" pitchFamily="18" charset="0"/>
                            <a:cs typeface="Arial" panose="020B0604020202020204" pitchFamily="34" charset="0"/>
                          </a:rPr>
                          <m:t>𝐶</m:t>
                        </m:r>
                      </m:e>
                    </m:acc>
                  </m:oMath>
                </a14:m>
                <a:r>
                  <a:rPr lang="en-US" sz="4000" dirty="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𝑂</m:t>
                        </m:r>
                        <m:r>
                          <a:rPr lang="en-US" sz="4000" b="0" i="1" smtClean="0">
                            <a:latin typeface="Cambria Math" panose="02040503050406030204" pitchFamily="18" charset="0"/>
                            <a:cs typeface="Arial" panose="020B0604020202020204" pitchFamily="34" charset="0"/>
                          </a:rPr>
                          <m:t>𝐷</m:t>
                        </m:r>
                      </m:e>
                    </m:acc>
                  </m:oMath>
                </a14:m>
                <a:r>
                  <a:rPr lang="en-US" sz="4000" dirty="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𝐷𝐶</m:t>
                        </m:r>
                      </m:e>
                    </m:acc>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err="1" smtClean="0">
                    <a:latin typeface="Arial" panose="020B0604020202020204" pitchFamily="34" charset="0"/>
                    <a:cs typeface="Arial" panose="020B0604020202020204" pitchFamily="34" charset="0"/>
                  </a:rPr>
                  <a:t>Mặt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khác</a:t>
                </a:r>
                <a:r>
                  <a:rPr lang="en-US" sz="4000" dirty="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𝐴</m:t>
                        </m:r>
                        <m:r>
                          <a:rPr lang="en-US" sz="4000" i="1">
                            <a:latin typeface="Cambria Math" panose="02040503050406030204" pitchFamily="18" charset="0"/>
                            <a:cs typeface="Arial" panose="020B0604020202020204" pitchFamily="34" charset="0"/>
                          </a:rPr>
                          <m:t>𝐵</m:t>
                        </m:r>
                      </m:e>
                    </m:acc>
                  </m:oMath>
                </a14:m>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𝐷𝐶</m:t>
                        </m:r>
                      </m:e>
                    </m:acc>
                  </m:oMath>
                </a14:m>
                <a:r>
                  <a:rPr lang="en-US" sz="4000" dirty="0" smtClean="0">
                    <a:latin typeface="Arial" panose="020B0604020202020204" pitchFamily="34" charset="0"/>
                    <a:cs typeface="Arial" panose="020B0604020202020204" pitchFamily="34" charset="0"/>
                  </a:rPr>
                  <a:t> nên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𝑂𝐵</m:t>
                        </m:r>
                      </m:e>
                    </m:acc>
                  </m:oMath>
                </a14:m>
                <a:r>
                  <a:rPr lang="en-US" sz="4000" dirty="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𝑂𝐴</m:t>
                        </m:r>
                      </m:e>
                    </m:acc>
                  </m:oMath>
                </a14:m>
                <a:r>
                  <a:rPr lang="en-US" sz="4000" dirty="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𝑂𝐶</m:t>
                        </m:r>
                      </m:e>
                    </m:acc>
                  </m:oMath>
                </a14:m>
                <a:r>
                  <a:rPr lang="en-US" sz="4000" dirty="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𝑂𝐷</m:t>
                        </m:r>
                      </m:e>
                    </m:acc>
                  </m:oMath>
                </a14:m>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3505200" y="6944362"/>
                <a:ext cx="13055724" cy="2175211"/>
              </a:xfrm>
              <a:prstGeom prst="rect">
                <a:avLst/>
              </a:prstGeom>
              <a:blipFill rotWithShape="0">
                <a:blip r:embed="rId20"/>
                <a:stretch>
                  <a:fillRect l="-1634" b="-4482"/>
                </a:stretch>
              </a:blipFill>
            </p:spPr>
            <p:txBody>
              <a:bodyPr/>
              <a:lstStyle/>
              <a:p>
                <a:r>
                  <a:rPr lang="en-US">
                    <a:noFill/>
                  </a:rPr>
                  <a:t> </a:t>
                </a:r>
              </a:p>
            </p:txBody>
          </p:sp>
        </mc:Fallback>
      </mc:AlternateContent>
    </p:spTree>
  </p:cSld>
  <p:clrMapOvr>
    <a:masterClrMapping/>
  </p:clrMapOvr>
  <p:transition spd="slow">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anim calcmode="lin" valueType="num">
                                      <p:cBhvr>
                                        <p:cTn id="36" dur="500" fill="hold"/>
                                        <p:tgtEl>
                                          <p:spTgt spid="27"/>
                                        </p:tgtEl>
                                        <p:attrNameLst>
                                          <p:attrName>ppt_x</p:attrName>
                                        </p:attrNameLst>
                                      </p:cBhvr>
                                      <p:tavLst>
                                        <p:tav tm="0">
                                          <p:val>
                                            <p:strVal val="#ppt_x"/>
                                          </p:val>
                                        </p:tav>
                                        <p:tav tm="100000">
                                          <p:val>
                                            <p:strVal val="#ppt_x"/>
                                          </p:val>
                                        </p:tav>
                                      </p:tavLst>
                                    </p:anim>
                                    <p:anim calcmode="lin" valueType="num">
                                      <p:cBhvr>
                                        <p:cTn id="37" dur="500" fill="hold"/>
                                        <p:tgtEl>
                                          <p:spTgt spid="27"/>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anim calcmode="lin" valueType="num">
                                      <p:cBhvr>
                                        <p:cTn id="41" dur="500" fill="hold"/>
                                        <p:tgtEl>
                                          <p:spTgt spid="28"/>
                                        </p:tgtEl>
                                        <p:attrNameLst>
                                          <p:attrName>ppt_x</p:attrName>
                                        </p:attrNameLst>
                                      </p:cBhvr>
                                      <p:tavLst>
                                        <p:tav tm="0">
                                          <p:val>
                                            <p:strVal val="#ppt_x"/>
                                          </p:val>
                                        </p:tav>
                                        <p:tav tm="100000">
                                          <p:val>
                                            <p:strVal val="#ppt_x"/>
                                          </p:val>
                                        </p:tav>
                                      </p:tavLst>
                                    </p:anim>
                                    <p:anim calcmode="lin" valueType="num">
                                      <p:cBhvr>
                                        <p:cTn id="42"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p:bldP spid="25" grpId="0" animBg="1"/>
      <p:bldP spid="26" grpId="0"/>
      <p:bldP spid="27" grpId="0"/>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723712">
            <a:off x="3246485" y="-2315878"/>
            <a:ext cx="3705071" cy="3216208"/>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723712">
            <a:off x="345792" y="7709054"/>
            <a:ext cx="3705071" cy="3216208"/>
          </a:xfrm>
          <a:prstGeom prst="rect">
            <a:avLst/>
          </a:prstGeom>
        </p:spPr>
      </p:pic>
      <p:grpSp>
        <p:nvGrpSpPr>
          <p:cNvPr id="4" name="Group 4"/>
          <p:cNvGrpSpPr/>
          <p:nvPr/>
        </p:nvGrpSpPr>
        <p:grpSpPr>
          <a:xfrm>
            <a:off x="1028700" y="1043620"/>
            <a:ext cx="16230600" cy="8066571"/>
            <a:chOff x="0" y="0"/>
            <a:chExt cx="24074565" cy="11965003"/>
          </a:xfrm>
        </p:grpSpPr>
        <p:sp>
          <p:nvSpPr>
            <p:cNvPr id="5" name="Freeform 5"/>
            <p:cNvSpPr/>
            <p:nvPr/>
          </p:nvSpPr>
          <p:spPr>
            <a:xfrm>
              <a:off x="38100" y="44450"/>
              <a:ext cx="24037736" cy="11920553"/>
            </a:xfrm>
            <a:custGeom>
              <a:avLst/>
              <a:gdLst/>
              <a:ahLst/>
              <a:cxnLst/>
              <a:rect l="l" t="t" r="r" b="b"/>
              <a:pathLst>
                <a:path w="24037736" h="11920553">
                  <a:moveTo>
                    <a:pt x="2540" y="11890073"/>
                  </a:moveTo>
                  <a:cubicBezTo>
                    <a:pt x="0" y="11898963"/>
                    <a:pt x="5080" y="11905313"/>
                    <a:pt x="135579" y="11906583"/>
                  </a:cubicBezTo>
                  <a:cubicBezTo>
                    <a:pt x="287547" y="11907853"/>
                    <a:pt x="420520" y="11907853"/>
                    <a:pt x="572488" y="11907853"/>
                  </a:cubicBezTo>
                  <a:cubicBezTo>
                    <a:pt x="1180362" y="11909123"/>
                    <a:pt x="1788236" y="11909123"/>
                    <a:pt x="2415106" y="11910393"/>
                  </a:cubicBezTo>
                  <a:cubicBezTo>
                    <a:pt x="2757036" y="11911663"/>
                    <a:pt x="3098965" y="11912933"/>
                    <a:pt x="3421898" y="11914203"/>
                  </a:cubicBezTo>
                  <a:cubicBezTo>
                    <a:pt x="3991780" y="11915473"/>
                    <a:pt x="4542666" y="11915473"/>
                    <a:pt x="5112548" y="11916743"/>
                  </a:cubicBezTo>
                  <a:cubicBezTo>
                    <a:pt x="5340500" y="11916743"/>
                    <a:pt x="5549457" y="11916743"/>
                    <a:pt x="5777410" y="11915473"/>
                  </a:cubicBezTo>
                  <a:cubicBezTo>
                    <a:pt x="5872390" y="11915473"/>
                    <a:pt x="5986366" y="11914203"/>
                    <a:pt x="6081347" y="11914203"/>
                  </a:cubicBezTo>
                  <a:cubicBezTo>
                    <a:pt x="6461268" y="11915473"/>
                    <a:pt x="14059694" y="11906583"/>
                    <a:pt x="14439615" y="11907853"/>
                  </a:cubicBezTo>
                  <a:cubicBezTo>
                    <a:pt x="14971505" y="11909123"/>
                    <a:pt x="16434202" y="11909123"/>
                    <a:pt x="16966092" y="11909123"/>
                  </a:cubicBezTo>
                  <a:cubicBezTo>
                    <a:pt x="17175048" y="11909123"/>
                    <a:pt x="17365010" y="11907853"/>
                    <a:pt x="17573966" y="11907853"/>
                  </a:cubicBezTo>
                  <a:lnTo>
                    <a:pt x="18599753" y="11911663"/>
                  </a:lnTo>
                  <a:cubicBezTo>
                    <a:pt x="19340599" y="11914203"/>
                    <a:pt x="20062450" y="11911663"/>
                    <a:pt x="20803296" y="11915473"/>
                  </a:cubicBezTo>
                  <a:cubicBezTo>
                    <a:pt x="22038041" y="11920553"/>
                    <a:pt x="23291781" y="11914203"/>
                    <a:pt x="23972965" y="11919283"/>
                  </a:cubicBezTo>
                  <a:cubicBezTo>
                    <a:pt x="23993286" y="11920553"/>
                    <a:pt x="24013606" y="11919283"/>
                    <a:pt x="24036465" y="11919283"/>
                  </a:cubicBezTo>
                  <a:lnTo>
                    <a:pt x="24036465" y="11859593"/>
                  </a:lnTo>
                  <a:cubicBezTo>
                    <a:pt x="24035195" y="11563148"/>
                    <a:pt x="24033925" y="11112595"/>
                    <a:pt x="24033925" y="10633881"/>
                  </a:cubicBezTo>
                  <a:cubicBezTo>
                    <a:pt x="24033925" y="10080076"/>
                    <a:pt x="24037736" y="9516885"/>
                    <a:pt x="24031386" y="8963080"/>
                  </a:cubicBezTo>
                  <a:cubicBezTo>
                    <a:pt x="24023765" y="8597005"/>
                    <a:pt x="24012336" y="1378768"/>
                    <a:pt x="24012336" y="1012694"/>
                  </a:cubicBezTo>
                  <a:cubicBezTo>
                    <a:pt x="24009795" y="759258"/>
                    <a:pt x="24008525" y="496435"/>
                    <a:pt x="24005986" y="242999"/>
                  </a:cubicBezTo>
                  <a:cubicBezTo>
                    <a:pt x="24005986" y="167907"/>
                    <a:pt x="24004715" y="92815"/>
                    <a:pt x="24003445" y="6350"/>
                  </a:cubicBezTo>
                  <a:cubicBezTo>
                    <a:pt x="23993286" y="3810"/>
                    <a:pt x="23984395" y="2540"/>
                    <a:pt x="23974236" y="1270"/>
                  </a:cubicBezTo>
                  <a:cubicBezTo>
                    <a:pt x="23966615" y="0"/>
                    <a:pt x="23958995" y="1270"/>
                    <a:pt x="23952645" y="1270"/>
                  </a:cubicBezTo>
                  <a:lnTo>
                    <a:pt x="40598" y="6350"/>
                  </a:lnTo>
                  <a:lnTo>
                    <a:pt x="2540" y="11890073"/>
                  </a:lnTo>
                  <a:close/>
                </a:path>
              </a:pathLst>
            </a:custGeom>
            <a:solidFill>
              <a:srgbClr val="2C2C2E"/>
            </a:solidFill>
          </p:spPr>
        </p:sp>
        <p:sp>
          <p:nvSpPr>
            <p:cNvPr id="6" name="Freeform 6"/>
            <p:cNvSpPr/>
            <p:nvPr/>
          </p:nvSpPr>
          <p:spPr>
            <a:xfrm>
              <a:off x="11430" y="16510"/>
              <a:ext cx="24013606" cy="11910393"/>
            </a:xfrm>
            <a:custGeom>
              <a:avLst/>
              <a:gdLst/>
              <a:ahLst/>
              <a:cxnLst/>
              <a:rect l="l" t="t" r="r" b="b"/>
              <a:pathLst>
                <a:path w="24013606" h="11910393">
                  <a:moveTo>
                    <a:pt x="24013606" y="11910393"/>
                  </a:moveTo>
                  <a:lnTo>
                    <a:pt x="0" y="11902773"/>
                  </a:lnTo>
                  <a:lnTo>
                    <a:pt x="0" y="4194506"/>
                  </a:lnTo>
                  <a:lnTo>
                    <a:pt x="7620" y="20320"/>
                  </a:lnTo>
                  <a:lnTo>
                    <a:pt x="12091778" y="0"/>
                  </a:lnTo>
                  <a:lnTo>
                    <a:pt x="23992015" y="8890"/>
                  </a:lnTo>
                  <a:close/>
                </a:path>
              </a:pathLst>
            </a:custGeom>
            <a:solidFill>
              <a:srgbClr val="FEF9DD"/>
            </a:solidFill>
          </p:spPr>
        </p:sp>
        <p:sp>
          <p:nvSpPr>
            <p:cNvPr id="7" name="Freeform 7"/>
            <p:cNvSpPr/>
            <p:nvPr/>
          </p:nvSpPr>
          <p:spPr>
            <a:xfrm>
              <a:off x="-3810" y="0"/>
              <a:ext cx="24042816" cy="11937063"/>
            </a:xfrm>
            <a:custGeom>
              <a:avLst/>
              <a:gdLst/>
              <a:ahLst/>
              <a:cxnLst/>
              <a:rect l="l" t="t" r="r" b="b"/>
              <a:pathLst>
                <a:path w="24042816" h="11937063">
                  <a:moveTo>
                    <a:pt x="24008525" y="21590"/>
                  </a:moveTo>
                  <a:cubicBezTo>
                    <a:pt x="24009796" y="34290"/>
                    <a:pt x="24009796" y="44450"/>
                    <a:pt x="24011066" y="71559"/>
                  </a:cubicBezTo>
                  <a:cubicBezTo>
                    <a:pt x="24013605" y="324995"/>
                    <a:pt x="24014875" y="587818"/>
                    <a:pt x="24017416" y="841254"/>
                  </a:cubicBezTo>
                  <a:cubicBezTo>
                    <a:pt x="24017416" y="1207328"/>
                    <a:pt x="24030116" y="8425566"/>
                    <a:pt x="24036466" y="8791640"/>
                  </a:cubicBezTo>
                  <a:cubicBezTo>
                    <a:pt x="24042816" y="9345445"/>
                    <a:pt x="24039005" y="9908636"/>
                    <a:pt x="24039005" y="10462441"/>
                  </a:cubicBezTo>
                  <a:cubicBezTo>
                    <a:pt x="24039005" y="10950541"/>
                    <a:pt x="24040275" y="11401094"/>
                    <a:pt x="24041546" y="11876103"/>
                  </a:cubicBezTo>
                  <a:lnTo>
                    <a:pt x="24041546" y="11935793"/>
                  </a:lnTo>
                  <a:cubicBezTo>
                    <a:pt x="24018685" y="11935793"/>
                    <a:pt x="23998366" y="11937063"/>
                    <a:pt x="23978046" y="11935793"/>
                  </a:cubicBezTo>
                  <a:cubicBezTo>
                    <a:pt x="22782806" y="11930713"/>
                    <a:pt x="21529065" y="11937063"/>
                    <a:pt x="20294320" y="11931983"/>
                  </a:cubicBezTo>
                  <a:cubicBezTo>
                    <a:pt x="19553474" y="11928173"/>
                    <a:pt x="18831624" y="11930713"/>
                    <a:pt x="18090777" y="11928173"/>
                  </a:cubicBezTo>
                  <a:lnTo>
                    <a:pt x="17064990" y="11924363"/>
                  </a:lnTo>
                  <a:cubicBezTo>
                    <a:pt x="16856033" y="11924363"/>
                    <a:pt x="16666072" y="11925633"/>
                    <a:pt x="16457116" y="11925633"/>
                  </a:cubicBezTo>
                  <a:cubicBezTo>
                    <a:pt x="15925226" y="11924363"/>
                    <a:pt x="14462529" y="11925633"/>
                    <a:pt x="13930639" y="11924363"/>
                  </a:cubicBezTo>
                  <a:cubicBezTo>
                    <a:pt x="13550718" y="11923093"/>
                    <a:pt x="5952292" y="11931983"/>
                    <a:pt x="5572371" y="11930713"/>
                  </a:cubicBezTo>
                  <a:cubicBezTo>
                    <a:pt x="5477391" y="11930713"/>
                    <a:pt x="5363414" y="11931983"/>
                    <a:pt x="5268434" y="11931983"/>
                  </a:cubicBezTo>
                  <a:cubicBezTo>
                    <a:pt x="5040481" y="11931983"/>
                    <a:pt x="4831524" y="11933253"/>
                    <a:pt x="4603571" y="11933253"/>
                  </a:cubicBezTo>
                  <a:cubicBezTo>
                    <a:pt x="4033690" y="11933253"/>
                    <a:pt x="3482804" y="11931983"/>
                    <a:pt x="2912922" y="11930713"/>
                  </a:cubicBezTo>
                  <a:cubicBezTo>
                    <a:pt x="2570993" y="11929443"/>
                    <a:pt x="2229064" y="11928173"/>
                    <a:pt x="1906130" y="11926903"/>
                  </a:cubicBezTo>
                  <a:cubicBezTo>
                    <a:pt x="1298256" y="11925633"/>
                    <a:pt x="690382" y="11924363"/>
                    <a:pt x="63512" y="11924363"/>
                  </a:cubicBezTo>
                  <a:cubicBezTo>
                    <a:pt x="38100" y="11924363"/>
                    <a:pt x="29210" y="11924363"/>
                    <a:pt x="19050" y="11923093"/>
                  </a:cubicBezTo>
                  <a:cubicBezTo>
                    <a:pt x="10160" y="11921823"/>
                    <a:pt x="5080" y="11915473"/>
                    <a:pt x="7620" y="11906583"/>
                  </a:cubicBezTo>
                  <a:cubicBezTo>
                    <a:pt x="16510" y="11870420"/>
                    <a:pt x="12700" y="11635757"/>
                    <a:pt x="11430" y="11391707"/>
                  </a:cubicBezTo>
                  <a:cubicBezTo>
                    <a:pt x="10160" y="10894221"/>
                    <a:pt x="6350" y="10406122"/>
                    <a:pt x="7620" y="9908636"/>
                  </a:cubicBezTo>
                  <a:cubicBezTo>
                    <a:pt x="5080" y="9289126"/>
                    <a:pt x="0" y="1620335"/>
                    <a:pt x="7620" y="991438"/>
                  </a:cubicBezTo>
                  <a:cubicBezTo>
                    <a:pt x="8890" y="869413"/>
                    <a:pt x="7620" y="738002"/>
                    <a:pt x="8890" y="615977"/>
                  </a:cubicBezTo>
                  <a:cubicBezTo>
                    <a:pt x="10160" y="418860"/>
                    <a:pt x="12700" y="202970"/>
                    <a:pt x="13970" y="44450"/>
                  </a:cubicBezTo>
                  <a:cubicBezTo>
                    <a:pt x="13970" y="41910"/>
                    <a:pt x="15240" y="39370"/>
                    <a:pt x="16510" y="38100"/>
                  </a:cubicBezTo>
                  <a:cubicBezTo>
                    <a:pt x="38100" y="35560"/>
                    <a:pt x="215481" y="30480"/>
                    <a:pt x="519418" y="29210"/>
                  </a:cubicBezTo>
                  <a:cubicBezTo>
                    <a:pt x="1032312" y="25400"/>
                    <a:pt x="1545205" y="22860"/>
                    <a:pt x="2077095" y="20320"/>
                  </a:cubicBezTo>
                  <a:cubicBezTo>
                    <a:pt x="2438020" y="17780"/>
                    <a:pt x="2798946" y="16510"/>
                    <a:pt x="3140875" y="13970"/>
                  </a:cubicBezTo>
                  <a:cubicBezTo>
                    <a:pt x="3482804" y="11430"/>
                    <a:pt x="3843729" y="8890"/>
                    <a:pt x="4185658" y="8890"/>
                  </a:cubicBezTo>
                  <a:cubicBezTo>
                    <a:pt x="4565580" y="7620"/>
                    <a:pt x="4945501" y="10160"/>
                    <a:pt x="5325422" y="8890"/>
                  </a:cubicBezTo>
                  <a:cubicBezTo>
                    <a:pt x="5800324" y="8890"/>
                    <a:pt x="14405542" y="6350"/>
                    <a:pt x="14880443" y="5080"/>
                  </a:cubicBezTo>
                  <a:cubicBezTo>
                    <a:pt x="15336349" y="3810"/>
                    <a:pt x="15792254" y="2540"/>
                    <a:pt x="16267155" y="2540"/>
                  </a:cubicBezTo>
                  <a:cubicBezTo>
                    <a:pt x="17045995" y="1270"/>
                    <a:pt x="17805837" y="0"/>
                    <a:pt x="18584676" y="0"/>
                  </a:cubicBezTo>
                  <a:cubicBezTo>
                    <a:pt x="18907608" y="0"/>
                    <a:pt x="19249538" y="2540"/>
                    <a:pt x="19572470" y="2540"/>
                  </a:cubicBezTo>
                  <a:cubicBezTo>
                    <a:pt x="20465285" y="3810"/>
                    <a:pt x="21377096" y="5080"/>
                    <a:pt x="22269911" y="7620"/>
                  </a:cubicBezTo>
                  <a:cubicBezTo>
                    <a:pt x="22744813" y="8890"/>
                    <a:pt x="23219715" y="12700"/>
                    <a:pt x="23694617" y="16510"/>
                  </a:cubicBezTo>
                  <a:lnTo>
                    <a:pt x="23978046" y="16510"/>
                  </a:lnTo>
                  <a:cubicBezTo>
                    <a:pt x="23989475" y="17780"/>
                    <a:pt x="23998366" y="20320"/>
                    <a:pt x="24008525" y="21590"/>
                  </a:cubicBezTo>
                  <a:close/>
                  <a:moveTo>
                    <a:pt x="24018685" y="11919283"/>
                  </a:moveTo>
                  <a:cubicBezTo>
                    <a:pt x="24019955" y="11902773"/>
                    <a:pt x="24021225" y="11890073"/>
                    <a:pt x="24021225" y="11877373"/>
                  </a:cubicBezTo>
                  <a:cubicBezTo>
                    <a:pt x="24019955" y="11354162"/>
                    <a:pt x="24018685" y="10856676"/>
                    <a:pt x="24018685" y="10321644"/>
                  </a:cubicBezTo>
                  <a:cubicBezTo>
                    <a:pt x="24018685" y="10077594"/>
                    <a:pt x="24021225" y="9833545"/>
                    <a:pt x="24019955" y="9589495"/>
                  </a:cubicBezTo>
                  <a:cubicBezTo>
                    <a:pt x="24019955" y="9364218"/>
                    <a:pt x="24018685" y="9129555"/>
                    <a:pt x="24017416" y="8904279"/>
                  </a:cubicBezTo>
                  <a:cubicBezTo>
                    <a:pt x="24012335" y="8556978"/>
                    <a:pt x="24000905" y="1366899"/>
                    <a:pt x="24000905" y="1019598"/>
                  </a:cubicBezTo>
                  <a:cubicBezTo>
                    <a:pt x="23998366" y="728616"/>
                    <a:pt x="23995825" y="428247"/>
                    <a:pt x="23993285" y="137265"/>
                  </a:cubicBezTo>
                  <a:cubicBezTo>
                    <a:pt x="23992016" y="44450"/>
                    <a:pt x="23990746" y="43180"/>
                    <a:pt x="23960562" y="41910"/>
                  </a:cubicBezTo>
                  <a:cubicBezTo>
                    <a:pt x="23903573" y="41910"/>
                    <a:pt x="23865581" y="41910"/>
                    <a:pt x="23808593" y="40640"/>
                  </a:cubicBezTo>
                  <a:cubicBezTo>
                    <a:pt x="23333691" y="36830"/>
                    <a:pt x="22839794" y="31750"/>
                    <a:pt x="22364892" y="30480"/>
                  </a:cubicBezTo>
                  <a:cubicBezTo>
                    <a:pt x="21206131" y="26670"/>
                    <a:pt x="20028375" y="25400"/>
                    <a:pt x="18869617" y="22860"/>
                  </a:cubicBezTo>
                  <a:lnTo>
                    <a:pt x="17501900" y="22860"/>
                  </a:lnTo>
                  <a:cubicBezTo>
                    <a:pt x="16894026" y="22860"/>
                    <a:pt x="16286151" y="22860"/>
                    <a:pt x="15697274" y="24130"/>
                  </a:cubicBezTo>
                  <a:cubicBezTo>
                    <a:pt x="15184380" y="25400"/>
                    <a:pt x="6541170" y="29210"/>
                    <a:pt x="6028276" y="29210"/>
                  </a:cubicBezTo>
                  <a:cubicBezTo>
                    <a:pt x="5192449" y="29210"/>
                    <a:pt x="4356623" y="26670"/>
                    <a:pt x="3520796" y="33020"/>
                  </a:cubicBezTo>
                  <a:cubicBezTo>
                    <a:pt x="3083887" y="36830"/>
                    <a:pt x="2665973" y="36830"/>
                    <a:pt x="2248060" y="38100"/>
                  </a:cubicBezTo>
                  <a:cubicBezTo>
                    <a:pt x="1526209" y="41910"/>
                    <a:pt x="804359" y="45720"/>
                    <a:pt x="82508" y="50800"/>
                  </a:cubicBezTo>
                  <a:cubicBezTo>
                    <a:pt x="36830" y="50800"/>
                    <a:pt x="34290" y="62173"/>
                    <a:pt x="33020" y="174811"/>
                  </a:cubicBezTo>
                  <a:cubicBezTo>
                    <a:pt x="31750" y="343768"/>
                    <a:pt x="31750" y="512726"/>
                    <a:pt x="30480" y="681683"/>
                  </a:cubicBezTo>
                  <a:cubicBezTo>
                    <a:pt x="29210" y="963279"/>
                    <a:pt x="26670" y="1235488"/>
                    <a:pt x="25400" y="1517084"/>
                  </a:cubicBezTo>
                  <a:cubicBezTo>
                    <a:pt x="20320" y="1817453"/>
                    <a:pt x="26670" y="9157715"/>
                    <a:pt x="29210" y="9458084"/>
                  </a:cubicBezTo>
                  <a:cubicBezTo>
                    <a:pt x="29210" y="9777226"/>
                    <a:pt x="29210" y="10105754"/>
                    <a:pt x="30480" y="10424895"/>
                  </a:cubicBezTo>
                  <a:cubicBezTo>
                    <a:pt x="30480" y="10659559"/>
                    <a:pt x="33020" y="10894222"/>
                    <a:pt x="33020" y="11128885"/>
                  </a:cubicBezTo>
                  <a:cubicBezTo>
                    <a:pt x="33020" y="11382322"/>
                    <a:pt x="33020" y="11635757"/>
                    <a:pt x="31750" y="11877373"/>
                  </a:cubicBezTo>
                  <a:lnTo>
                    <a:pt x="31750" y="11887533"/>
                  </a:lnTo>
                  <a:cubicBezTo>
                    <a:pt x="31750" y="11897693"/>
                    <a:pt x="35560" y="11901503"/>
                    <a:pt x="44450" y="11901503"/>
                  </a:cubicBezTo>
                  <a:cubicBezTo>
                    <a:pt x="253473" y="11901503"/>
                    <a:pt x="519418" y="11902773"/>
                    <a:pt x="766367" y="11902773"/>
                  </a:cubicBezTo>
                  <a:cubicBezTo>
                    <a:pt x="1127292" y="11902773"/>
                    <a:pt x="1507213" y="11900233"/>
                    <a:pt x="1868138" y="11902773"/>
                  </a:cubicBezTo>
                  <a:cubicBezTo>
                    <a:pt x="2457016" y="11906583"/>
                    <a:pt x="3045894" y="11909123"/>
                    <a:pt x="3634772" y="11907853"/>
                  </a:cubicBezTo>
                  <a:cubicBezTo>
                    <a:pt x="4014694" y="11906583"/>
                    <a:pt x="4375619" y="11909123"/>
                    <a:pt x="4755541" y="11909123"/>
                  </a:cubicBezTo>
                  <a:cubicBezTo>
                    <a:pt x="5306426" y="11909123"/>
                    <a:pt x="5857312" y="11907853"/>
                    <a:pt x="6408198" y="11909123"/>
                  </a:cubicBezTo>
                  <a:cubicBezTo>
                    <a:pt x="7225029" y="11910393"/>
                    <a:pt x="16191171" y="11900233"/>
                    <a:pt x="17026999" y="11902773"/>
                  </a:cubicBezTo>
                  <a:cubicBezTo>
                    <a:pt x="17387924" y="11904043"/>
                    <a:pt x="17748849" y="11905313"/>
                    <a:pt x="18090777" y="11905313"/>
                  </a:cubicBezTo>
                  <a:cubicBezTo>
                    <a:pt x="18717648" y="11907853"/>
                    <a:pt x="19325522" y="11904043"/>
                    <a:pt x="19952392" y="11907853"/>
                  </a:cubicBezTo>
                  <a:cubicBezTo>
                    <a:pt x="20465285" y="11910393"/>
                    <a:pt x="20978179" y="11910393"/>
                    <a:pt x="21491074" y="11912933"/>
                  </a:cubicBezTo>
                  <a:cubicBezTo>
                    <a:pt x="22250916" y="11916743"/>
                    <a:pt x="23010759" y="11919283"/>
                    <a:pt x="23770601" y="11920553"/>
                  </a:cubicBezTo>
                  <a:cubicBezTo>
                    <a:pt x="23980585" y="11920553"/>
                    <a:pt x="23998366" y="11919283"/>
                    <a:pt x="24018685" y="11919283"/>
                  </a:cubicBezTo>
                  <a:close/>
                </a:path>
              </a:pathLst>
            </a:custGeom>
            <a:solidFill>
              <a:srgbClr val="FEF9DD"/>
            </a:solidFill>
          </p:spPr>
        </p:sp>
      </p:gr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9591943" flipV="1">
            <a:off x="16683314" y="3115372"/>
            <a:ext cx="1085190" cy="7368574"/>
          </a:xfrm>
          <a:prstGeom prst="rect">
            <a:avLst/>
          </a:prstGeom>
        </p:spPr>
      </p:pic>
      <p:pic>
        <p:nvPicPr>
          <p:cNvPr id="24" name="Picture 2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469770" y="266700"/>
            <a:ext cx="2206966" cy="2168344"/>
          </a:xfrm>
          <a:prstGeom prst="rect">
            <a:avLst/>
          </a:prstGeom>
        </p:spPr>
      </p:pic>
      <mc:AlternateContent xmlns:mc="http://schemas.openxmlformats.org/markup-compatibility/2006" xmlns:a14="http://schemas.microsoft.com/office/drawing/2010/main">
        <mc:Choice Requires="a14">
          <p:sp>
            <p:nvSpPr>
              <p:cNvPr id="35" name="TextBox 34"/>
              <p:cNvSpPr txBox="1"/>
              <p:nvPr/>
            </p:nvSpPr>
            <p:spPr>
              <a:xfrm>
                <a:off x="1380482" y="2434215"/>
                <a:ext cx="15468600" cy="2904449"/>
              </a:xfrm>
              <a:prstGeom prst="rect">
                <a:avLst/>
              </a:prstGeom>
              <a:noFill/>
            </p:spPr>
            <p:txBody>
              <a:bodyPr wrap="square" rtlCol="0">
                <a:spAutoFit/>
              </a:bodyPr>
              <a:lstStyle/>
              <a:p>
                <a:pPr marL="742950" indent="-742950" algn="just">
                  <a:lnSpc>
                    <a:spcPct val="150000"/>
                  </a:lnSpc>
                  <a:buAutoNum type="alphaLcParenR"/>
                </a:pPr>
                <a:r>
                  <a:rPr lang="en-US" sz="3600" dirty="0" smtClean="0">
                    <a:latin typeface="Arial" panose="020B0604020202020204" pitchFamily="34" charset="0"/>
                    <a:cs typeface="Arial" panose="020B0604020202020204" pitchFamily="34" charset="0"/>
                  </a:rPr>
                  <a:t>Chứng minh </a:t>
                </a:r>
                <a:r>
                  <a:rPr lang="en-US" sz="3600" dirty="0" err="1" smtClean="0">
                    <a:latin typeface="Arial" panose="020B0604020202020204" pitchFamily="34" charset="0"/>
                    <a:cs typeface="Arial" panose="020B0604020202020204" pitchFamily="34" charset="0"/>
                  </a:rPr>
                  <a:t>rằng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nếu</a:t>
                </a:r>
                <a:r>
                  <a:rPr lang="en-US" sz="3600" dirty="0" smtClean="0">
                    <a:latin typeface="Arial" panose="020B0604020202020204" pitchFamily="34" charset="0"/>
                    <a:cs typeface="Arial" panose="020B0604020202020204" pitchFamily="34" charset="0"/>
                  </a:rPr>
                  <a:t> I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trung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điểm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đoạn</a:t>
                </a:r>
                <a:r>
                  <a:rPr lang="en-US" sz="3600" dirty="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thẳng</a:t>
                </a:r>
                <a:r>
                  <a:rPr lang="en-US" sz="3600" dirty="0" smtClean="0">
                    <a:latin typeface="Arial" panose="020B0604020202020204" pitchFamily="34" charset="0"/>
                    <a:cs typeface="Arial" panose="020B0604020202020204" pitchFamily="34" charset="0"/>
                  </a:rPr>
                  <a:t> AB </a:t>
                </a:r>
                <a:r>
                  <a:rPr lang="en-US" sz="3600" dirty="0" err="1" smtClean="0">
                    <a:latin typeface="Arial" panose="020B0604020202020204" pitchFamily="34" charset="0"/>
                    <a:cs typeface="Arial" panose="020B0604020202020204" pitchFamily="34" charset="0"/>
                  </a:rPr>
                  <a:t>thì</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𝐼𝐴</m:t>
                        </m:r>
                      </m:e>
                    </m:acc>
                  </m:oMath>
                </a14:m>
                <a:r>
                  <a:rPr lang="en-US" sz="36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𝐼𝐵</m:t>
                        </m:r>
                      </m:e>
                    </m:acc>
                  </m:oMath>
                </a14:m>
                <a:r>
                  <a:rPr lang="en-US" sz="36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0</m:t>
                        </m:r>
                      </m:e>
                    </m:acc>
                  </m:oMath>
                </a14:m>
                <a:endParaRPr lang="en-US" sz="3600" dirty="0" smtClean="0">
                  <a:latin typeface="Arial" panose="020B0604020202020204" pitchFamily="34" charset="0"/>
                  <a:cs typeface="Arial" panose="020B0604020202020204" pitchFamily="34" charset="0"/>
                </a:endParaRPr>
              </a:p>
              <a:p>
                <a:pPr marL="742950" indent="-742950" algn="just">
                  <a:lnSpc>
                    <a:spcPct val="150000"/>
                  </a:lnSpc>
                  <a:buAutoNum type="alphaLcParenR"/>
                </a:pPr>
                <a:r>
                  <a:rPr lang="en-US" sz="3600" dirty="0" err="1" smtClean="0">
                    <a:latin typeface="Arial" panose="020B0604020202020204" pitchFamily="34" charset="0"/>
                    <a:cs typeface="Arial" panose="020B0604020202020204" pitchFamily="34" charset="0"/>
                  </a:rPr>
                  <a:t>Chứng</a:t>
                </a:r>
                <a:r>
                  <a:rPr lang="en-US" sz="3600" dirty="0" smtClean="0">
                    <a:latin typeface="Arial" panose="020B0604020202020204" pitchFamily="34" charset="0"/>
                    <a:cs typeface="Arial" panose="020B0604020202020204" pitchFamily="34" charset="0"/>
                  </a:rPr>
                  <a:t> minh </a:t>
                </a:r>
                <a:r>
                  <a:rPr lang="en-US" sz="3600" dirty="0" err="1" smtClean="0">
                    <a:latin typeface="Arial" panose="020B0604020202020204" pitchFamily="34" charset="0"/>
                    <a:cs typeface="Arial" panose="020B0604020202020204" pitchFamily="34" charset="0"/>
                  </a:rPr>
                  <a:t>rằng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nếu</a:t>
                </a:r>
                <a:r>
                  <a:rPr lang="en-US" sz="3600" dirty="0" smtClean="0">
                    <a:latin typeface="Arial" panose="020B0604020202020204" pitchFamily="34" charset="0"/>
                    <a:cs typeface="Arial" panose="020B0604020202020204" pitchFamily="34" charset="0"/>
                  </a:rPr>
                  <a:t> G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trọng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tâm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tam </a:t>
                </a:r>
                <a:r>
                  <a:rPr lang="en-US" sz="3600" dirty="0" err="1" smtClean="0">
                    <a:latin typeface="Arial" panose="020B0604020202020204" pitchFamily="34" charset="0"/>
                    <a:cs typeface="Arial" panose="020B0604020202020204" pitchFamily="34" charset="0"/>
                  </a:rPr>
                  <a:t>giác</a:t>
                </a:r>
                <a:r>
                  <a:rPr lang="en-US" sz="3600" dirty="0" smtClean="0">
                    <a:latin typeface="Arial" panose="020B0604020202020204" pitchFamily="34" charset="0"/>
                    <a:cs typeface="Arial" panose="020B0604020202020204" pitchFamily="34" charset="0"/>
                  </a:rPr>
                  <a:t> ABC </a:t>
                </a:r>
                <a:r>
                  <a:rPr lang="en-US" sz="3600" dirty="0" err="1" smtClean="0">
                    <a:latin typeface="Arial" panose="020B0604020202020204" pitchFamily="34" charset="0"/>
                    <a:cs typeface="Arial" panose="020B0604020202020204" pitchFamily="34" charset="0"/>
                  </a:rPr>
                  <a:t>thì</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𝐺</m:t>
                        </m:r>
                        <m:r>
                          <a:rPr lang="en-US" sz="3600" i="1">
                            <a:latin typeface="Cambria Math" panose="02040503050406030204" pitchFamily="18" charset="0"/>
                            <a:cs typeface="Arial" panose="020B0604020202020204" pitchFamily="34" charset="0"/>
                          </a:rPr>
                          <m:t>𝐴</m:t>
                        </m:r>
                      </m:e>
                    </m:acc>
                  </m:oMath>
                </a14:m>
                <a:r>
                  <a:rPr lang="en-US" sz="3600" dirty="0">
                    <a:latin typeface="Arial" panose="020B0604020202020204" pitchFamily="34" charset="0"/>
                    <a:cs typeface="Arial" panose="020B0604020202020204" pitchFamily="34" charset="0"/>
                  </a:rPr>
                  <a:t> +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𝐺</m:t>
                        </m:r>
                        <m:r>
                          <a:rPr lang="en-US" sz="3600" i="1">
                            <a:latin typeface="Cambria Math" panose="02040503050406030204" pitchFamily="18" charset="0"/>
                            <a:cs typeface="Arial" panose="020B0604020202020204" pitchFamily="34" charset="0"/>
                          </a:rPr>
                          <m:t>𝐵</m:t>
                        </m:r>
                      </m:e>
                    </m:acc>
                  </m:oMath>
                </a14:m>
                <a:r>
                  <a:rPr lang="en-US" sz="3600" dirty="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𝐺𝐶</m:t>
                        </m:r>
                      </m:e>
                    </m:acc>
                  </m:oMath>
                </a14:m>
                <a:r>
                  <a:rPr lang="en-US" sz="3600" dirty="0" smtClean="0">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0</m:t>
                        </m:r>
                      </m:e>
                    </m:acc>
                  </m:oMath>
                </a14:m>
                <a:r>
                  <a:rPr lang="en-US" sz="3600" dirty="0" smtClean="0">
                    <a:latin typeface="Arial" panose="020B0604020202020204" pitchFamily="34" charset="0"/>
                    <a:cs typeface="Arial" panose="020B0604020202020204" pitchFamily="34" charset="0"/>
                  </a:rPr>
                  <a:t>  </a:t>
                </a:r>
                <a:endParaRPr lang="en-US" sz="3600" dirty="0">
                  <a:latin typeface="Arial" panose="020B0604020202020204" pitchFamily="34" charset="0"/>
                  <a:cs typeface="Arial" panose="020B0604020202020204" pitchFamily="34" charset="0"/>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1380482" y="2434215"/>
                <a:ext cx="15468600" cy="2904449"/>
              </a:xfrm>
              <a:prstGeom prst="rect">
                <a:avLst/>
              </a:prstGeom>
              <a:blipFill rotWithShape="0">
                <a:blip r:embed="rId17"/>
                <a:stretch>
                  <a:fillRect l="-1064" r="-1182" b="-2516"/>
                </a:stretch>
              </a:blipFill>
            </p:spPr>
            <p:txBody>
              <a:bodyPr/>
              <a:lstStyle/>
              <a:p>
                <a:r>
                  <a:rPr lang="en-US">
                    <a:noFill/>
                  </a:rPr>
                  <a:t> </a:t>
                </a:r>
              </a:p>
            </p:txBody>
          </p:sp>
        </mc:Fallback>
      </mc:AlternateContent>
      <p:sp>
        <p:nvSpPr>
          <p:cNvPr id="36" name="Rounded Rectangle 35"/>
          <p:cNvSpPr/>
          <p:nvPr/>
        </p:nvSpPr>
        <p:spPr>
          <a:xfrm>
            <a:off x="7980552" y="1214339"/>
            <a:ext cx="2268459" cy="1066800"/>
          </a:xfrm>
          <a:prstGeom prst="roundRect">
            <a:avLst/>
          </a:prstGeom>
          <a:solidFill>
            <a:schemeClr val="accent4">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3600" b="1" dirty="0" err="1" smtClean="0">
                <a:latin typeface="Arial" panose="020B0604020202020204" pitchFamily="34" charset="0"/>
                <a:cs typeface="Arial" panose="020B0604020202020204" pitchFamily="34" charset="0"/>
              </a:rPr>
              <a:t>Ví</a:t>
            </a:r>
            <a:r>
              <a:rPr lang="en-US" sz="3600" b="1" dirty="0" smtClean="0">
                <a:latin typeface="Arial" panose="020B0604020202020204" pitchFamily="34" charset="0"/>
                <a:cs typeface="Arial" panose="020B0604020202020204" pitchFamily="34" charset="0"/>
              </a:rPr>
              <a:t> </a:t>
            </a:r>
            <a:r>
              <a:rPr lang="en-US" sz="3600" b="1" dirty="0" err="1" smtClean="0">
                <a:latin typeface="Arial" panose="020B0604020202020204" pitchFamily="34" charset="0"/>
                <a:cs typeface="Arial" panose="020B0604020202020204" pitchFamily="34" charset="0"/>
              </a:rPr>
              <a:t>dụ</a:t>
            </a:r>
            <a:r>
              <a:rPr lang="en-US" sz="3600" b="1" dirty="0" smtClean="0">
                <a:latin typeface="Arial" panose="020B0604020202020204" pitchFamily="34" charset="0"/>
                <a:cs typeface="Arial" panose="020B0604020202020204" pitchFamily="34" charset="0"/>
              </a:rPr>
              <a:t> 3:</a:t>
            </a:r>
            <a:endParaRPr lang="en-US" sz="3600" b="1" dirty="0">
              <a:latin typeface="Arial" panose="020B0604020202020204" pitchFamily="34" charset="0"/>
              <a:cs typeface="Arial" panose="020B0604020202020204" pitchFamily="34" charset="0"/>
            </a:endParaRPr>
          </a:p>
        </p:txBody>
      </p:sp>
      <p:sp>
        <p:nvSpPr>
          <p:cNvPr id="37" name="TextBox 36"/>
          <p:cNvSpPr txBox="1"/>
          <p:nvPr/>
        </p:nvSpPr>
        <p:spPr>
          <a:xfrm>
            <a:off x="8345055" y="4737946"/>
            <a:ext cx="1539454" cy="707886"/>
          </a:xfrm>
          <a:prstGeom prst="rect">
            <a:avLst/>
          </a:prstGeom>
          <a:noFill/>
        </p:spPr>
        <p:txBody>
          <a:bodyPr wrap="square" rtlCol="0">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8" name="TextBox 37"/>
              <p:cNvSpPr txBox="1"/>
              <p:nvPr/>
            </p:nvSpPr>
            <p:spPr>
              <a:xfrm>
                <a:off x="1981200" y="5644816"/>
                <a:ext cx="13840372" cy="1731051"/>
              </a:xfrm>
              <a:prstGeom prst="rect">
                <a:avLst/>
              </a:prstGeom>
              <a:noFill/>
            </p:spPr>
            <p:txBody>
              <a:bodyPr wrap="square" rtlCol="0">
                <a:spAutoFit/>
              </a:bodyPr>
              <a:lstStyle/>
              <a:p>
                <a:pPr marL="742950" indent="-742950" algn="just">
                  <a:lnSpc>
                    <a:spcPct val="150000"/>
                  </a:lnSpc>
                  <a:buAutoNum type="alphaLcParenR"/>
                </a:pPr>
                <a:r>
                  <a:rPr lang="en-US" sz="3600" dirty="0" err="1" smtClean="0">
                    <a:latin typeface="Arial" panose="020B0604020202020204" pitchFamily="34" charset="0"/>
                    <a:cs typeface="Arial" panose="020B0604020202020204" pitchFamily="34" charset="0"/>
                  </a:rPr>
                  <a:t>Khi</a:t>
                </a:r>
                <a:r>
                  <a:rPr lang="en-US" sz="3600" dirty="0" smtClean="0">
                    <a:latin typeface="Arial" panose="020B0604020202020204" pitchFamily="34" charset="0"/>
                    <a:cs typeface="Arial" panose="020B0604020202020204" pitchFamily="34" charset="0"/>
                  </a:rPr>
                  <a:t> I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trung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điểm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AB </a:t>
                </a:r>
                <a:r>
                  <a:rPr lang="en-US" sz="3600" dirty="0" err="1" smtClean="0">
                    <a:latin typeface="Arial" panose="020B0604020202020204" pitchFamily="34" charset="0"/>
                    <a:cs typeface="Arial" panose="020B0604020202020204" pitchFamily="34" charset="0"/>
                  </a:rPr>
                  <a:t>thì</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hai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vectơ</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có</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cùng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độ</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dài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ngược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hướng</a:t>
                </a:r>
                <a:r>
                  <a:rPr lang="en-US" sz="3600" dirty="0" smtClean="0">
                    <a:latin typeface="Arial" panose="020B0604020202020204" pitchFamily="34" charset="0"/>
                    <a:cs typeface="Arial" panose="020B0604020202020204" pitchFamily="34" charset="0"/>
                  </a:rPr>
                  <a:t>. Do </a:t>
                </a:r>
                <a:r>
                  <a:rPr lang="en-US" sz="3600" dirty="0" err="1" smtClean="0">
                    <a:latin typeface="Arial" panose="020B0604020202020204" pitchFamily="34" charset="0"/>
                    <a:cs typeface="Arial" panose="020B0604020202020204" pitchFamily="34" charset="0"/>
                  </a:rPr>
                  <a:t>đó</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𝐼𝐴</m:t>
                        </m:r>
                      </m:e>
                    </m:acc>
                  </m:oMath>
                </a14:m>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𝐼𝐵</m:t>
                        </m:r>
                      </m:e>
                    </m:acc>
                  </m:oMath>
                </a14:m>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đối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nhau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suy</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ra</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𝐼𝐴</m:t>
                        </m:r>
                      </m:e>
                    </m:acc>
                  </m:oMath>
                </a14:m>
                <a:r>
                  <a:rPr lang="en-US" sz="3600" dirty="0">
                    <a:latin typeface="Arial" panose="020B0604020202020204" pitchFamily="34" charset="0"/>
                    <a:cs typeface="Arial" panose="020B0604020202020204" pitchFamily="34" charset="0"/>
                  </a:rPr>
                  <a:t> +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𝐼𝐵</m:t>
                        </m:r>
                      </m:e>
                    </m:acc>
                  </m:oMath>
                </a14:m>
                <a:r>
                  <a:rPr lang="en-US" sz="3600" dirty="0">
                    <a:latin typeface="Arial" panose="020B0604020202020204" pitchFamily="34" charset="0"/>
                    <a:cs typeface="Arial" panose="020B0604020202020204" pitchFamily="34" charset="0"/>
                  </a:rPr>
                  <a:t> =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0</m:t>
                        </m:r>
                      </m:e>
                    </m:acc>
                  </m:oMath>
                </a14:m>
                <a:r>
                  <a:rPr lang="en-US" sz="3600" dirty="0" smtClean="0">
                    <a:latin typeface="Arial" panose="020B0604020202020204" pitchFamily="34" charset="0"/>
                    <a:cs typeface="Arial" panose="020B0604020202020204" pitchFamily="34" charset="0"/>
                  </a:rPr>
                  <a:t>.</a:t>
                </a:r>
              </a:p>
            </p:txBody>
          </p:sp>
        </mc:Choice>
        <mc:Fallback xmlns="">
          <p:sp>
            <p:nvSpPr>
              <p:cNvPr id="38" name="TextBox 37"/>
              <p:cNvSpPr txBox="1">
                <a:spLocks noRot="1" noChangeAspect="1" noMove="1" noResize="1" noEditPoints="1" noAdjustHandles="1" noChangeArrowheads="1" noChangeShapeType="1" noTextEdit="1"/>
              </p:cNvSpPr>
              <p:nvPr/>
            </p:nvSpPr>
            <p:spPr>
              <a:xfrm>
                <a:off x="1981200" y="5644816"/>
                <a:ext cx="13840372" cy="1731051"/>
              </a:xfrm>
              <a:prstGeom prst="rect">
                <a:avLst/>
              </a:prstGeom>
              <a:blipFill rotWithShape="0">
                <a:blip r:embed="rId18"/>
                <a:stretch>
                  <a:fillRect l="-1189" r="-1322" b="-12324"/>
                </a:stretch>
              </a:blipFill>
            </p:spPr>
            <p:txBody>
              <a:bodyPr/>
              <a:lstStyle/>
              <a:p>
                <a:r>
                  <a:rPr lang="en-US">
                    <a:noFill/>
                  </a:rPr>
                  <a:t> </a:t>
                </a:r>
              </a:p>
            </p:txBody>
          </p:sp>
        </mc:Fallback>
      </mc:AlternateContent>
      <p:grpSp>
        <p:nvGrpSpPr>
          <p:cNvPr id="48" name="Group 47"/>
          <p:cNvGrpSpPr/>
          <p:nvPr/>
        </p:nvGrpSpPr>
        <p:grpSpPr>
          <a:xfrm>
            <a:off x="6166844" y="7903675"/>
            <a:ext cx="6711987" cy="949901"/>
            <a:chOff x="6166844" y="7903675"/>
            <a:chExt cx="6711987" cy="949901"/>
          </a:xfrm>
        </p:grpSpPr>
        <p:grpSp>
          <p:nvGrpSpPr>
            <p:cNvPr id="44" name="Group 43"/>
            <p:cNvGrpSpPr/>
            <p:nvPr/>
          </p:nvGrpSpPr>
          <p:grpSpPr>
            <a:xfrm>
              <a:off x="6242040" y="7903675"/>
              <a:ext cx="6390570" cy="266202"/>
              <a:chOff x="5191830" y="8253617"/>
              <a:chExt cx="6390570" cy="266202"/>
            </a:xfrm>
          </p:grpSpPr>
          <p:cxnSp>
            <p:nvCxnSpPr>
              <p:cNvPr id="41" name="Straight Arrow Connector 40"/>
              <p:cNvCxnSpPr/>
              <p:nvPr/>
            </p:nvCxnSpPr>
            <p:spPr>
              <a:xfrm>
                <a:off x="5191830" y="8386718"/>
                <a:ext cx="6390570" cy="0"/>
              </a:xfrm>
              <a:prstGeom prst="straightConnector1">
                <a:avLst/>
              </a:prstGeom>
              <a:ln w="38100">
                <a:solidFill>
                  <a:schemeClr val="tx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8345055" y="8253617"/>
                <a:ext cx="0" cy="266202"/>
              </a:xfrm>
              <a:prstGeom prst="line">
                <a:avLst/>
              </a:prstGeom>
              <a:ln w="381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5" name="TextBox 44"/>
            <p:cNvSpPr txBox="1"/>
            <p:nvPr/>
          </p:nvSpPr>
          <p:spPr>
            <a:xfrm>
              <a:off x="6166844" y="8175442"/>
              <a:ext cx="492443" cy="646331"/>
            </a:xfrm>
            <a:prstGeom prst="rect">
              <a:avLst/>
            </a:prstGeom>
            <a:noFill/>
          </p:spPr>
          <p:txBody>
            <a:bodyPr wrap="none" rtlCol="0">
              <a:spAutoFit/>
            </a:bodyPr>
            <a:lstStyle/>
            <a:p>
              <a:r>
                <a:rPr lang="en-US" sz="3600" i="1" dirty="0" smtClean="0">
                  <a:solidFill>
                    <a:srgbClr val="0070C0"/>
                  </a:solidFill>
                  <a:latin typeface="Arial" panose="020B0604020202020204" pitchFamily="34" charset="0"/>
                  <a:cs typeface="Arial" panose="020B0604020202020204" pitchFamily="34" charset="0"/>
                </a:rPr>
                <a:t>A</a:t>
              </a:r>
              <a:endParaRPr lang="en-US" sz="3600" i="1" dirty="0">
                <a:solidFill>
                  <a:srgbClr val="0070C0"/>
                </a:solidFill>
                <a:latin typeface="Arial" panose="020B0604020202020204" pitchFamily="34" charset="0"/>
                <a:cs typeface="Arial" panose="020B0604020202020204" pitchFamily="34" charset="0"/>
              </a:endParaRPr>
            </a:p>
          </p:txBody>
        </p:sp>
        <p:sp>
          <p:nvSpPr>
            <p:cNvPr id="46" name="TextBox 45"/>
            <p:cNvSpPr txBox="1"/>
            <p:nvPr/>
          </p:nvSpPr>
          <p:spPr>
            <a:xfrm>
              <a:off x="9188648" y="8207245"/>
              <a:ext cx="312906" cy="646331"/>
            </a:xfrm>
            <a:prstGeom prst="rect">
              <a:avLst/>
            </a:prstGeom>
            <a:noFill/>
          </p:spPr>
          <p:txBody>
            <a:bodyPr wrap="none" rtlCol="0">
              <a:spAutoFit/>
            </a:bodyPr>
            <a:lstStyle/>
            <a:p>
              <a:r>
                <a:rPr lang="en-US" sz="3600" i="1" dirty="0">
                  <a:solidFill>
                    <a:srgbClr val="0070C0"/>
                  </a:solidFill>
                  <a:latin typeface="Arial" panose="020B0604020202020204" pitchFamily="34" charset="0"/>
                  <a:cs typeface="Arial" panose="020B0604020202020204" pitchFamily="34" charset="0"/>
                </a:rPr>
                <a:t>I</a:t>
              </a:r>
            </a:p>
          </p:txBody>
        </p:sp>
        <p:sp>
          <p:nvSpPr>
            <p:cNvPr id="47" name="TextBox 46"/>
            <p:cNvSpPr txBox="1"/>
            <p:nvPr/>
          </p:nvSpPr>
          <p:spPr>
            <a:xfrm>
              <a:off x="12386388" y="8200243"/>
              <a:ext cx="492443" cy="646331"/>
            </a:xfrm>
            <a:prstGeom prst="rect">
              <a:avLst/>
            </a:prstGeom>
            <a:noFill/>
          </p:spPr>
          <p:txBody>
            <a:bodyPr wrap="none" rtlCol="0">
              <a:spAutoFit/>
            </a:bodyPr>
            <a:lstStyle/>
            <a:p>
              <a:r>
                <a:rPr lang="en-US" sz="3600" i="1" dirty="0">
                  <a:solidFill>
                    <a:srgbClr val="0070C0"/>
                  </a:solidFill>
                  <a:latin typeface="Arial" panose="020B0604020202020204" pitchFamily="34" charset="0"/>
                  <a:cs typeface="Arial" panose="020B0604020202020204" pitchFamily="34" charset="0"/>
                </a:rPr>
                <a:t>B</a:t>
              </a:r>
            </a:p>
          </p:txBody>
        </p:sp>
      </p:grpSp>
    </p:spTree>
    <p:extLst>
      <p:ext uri="{BB962C8B-B14F-4D97-AF65-F5344CB8AC3E}">
        <p14:creationId xmlns:p14="http://schemas.microsoft.com/office/powerpoint/2010/main" val="261675753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ppt_x</p:attrName>
                                        </p:attrNameLst>
                                      </p:cBhvr>
                                      <p:tavLst>
                                        <p:tav tm="0">
                                          <p:val>
                                            <p:strVal val="#ppt_x"/>
                                          </p:val>
                                        </p:tav>
                                        <p:tav tm="100000">
                                          <p:val>
                                            <p:strVal val="#ppt_x"/>
                                          </p:val>
                                        </p:tav>
                                      </p:tavLst>
                                    </p:anim>
                                    <p:anim calcmode="lin" valueType="num">
                                      <p:cBhvr>
                                        <p:cTn id="9" dur="5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anim calcmode="lin" valueType="num">
                                      <p:cBhvr>
                                        <p:cTn id="13" dur="500" fill="hold"/>
                                        <p:tgtEl>
                                          <p:spTgt spid="35"/>
                                        </p:tgtEl>
                                        <p:attrNameLst>
                                          <p:attrName>ppt_x</p:attrName>
                                        </p:attrNameLst>
                                      </p:cBhvr>
                                      <p:tavLst>
                                        <p:tav tm="0">
                                          <p:val>
                                            <p:strVal val="#ppt_x"/>
                                          </p:val>
                                        </p:tav>
                                        <p:tav tm="100000">
                                          <p:val>
                                            <p:strVal val="#ppt_x"/>
                                          </p:val>
                                        </p:tav>
                                      </p:tavLst>
                                    </p:anim>
                                    <p:anim calcmode="lin" valueType="num">
                                      <p:cBhvr>
                                        <p:cTn id="14" dur="5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p:cTn id="19" dur="500" fill="hold"/>
                                        <p:tgtEl>
                                          <p:spTgt spid="37"/>
                                        </p:tgtEl>
                                        <p:attrNameLst>
                                          <p:attrName>ppt_w</p:attrName>
                                        </p:attrNameLst>
                                      </p:cBhvr>
                                      <p:tavLst>
                                        <p:tav tm="0">
                                          <p:val>
                                            <p:fltVal val="0"/>
                                          </p:val>
                                        </p:tav>
                                        <p:tav tm="100000">
                                          <p:val>
                                            <p:strVal val="#ppt_w"/>
                                          </p:val>
                                        </p:tav>
                                      </p:tavLst>
                                    </p:anim>
                                    <p:anim calcmode="lin" valueType="num">
                                      <p:cBhvr>
                                        <p:cTn id="20" dur="500" fill="hold"/>
                                        <p:tgtEl>
                                          <p:spTgt spid="37"/>
                                        </p:tgtEl>
                                        <p:attrNameLst>
                                          <p:attrName>ppt_h</p:attrName>
                                        </p:attrNameLst>
                                      </p:cBhvr>
                                      <p:tavLst>
                                        <p:tav tm="0">
                                          <p:val>
                                            <p:fltVal val="0"/>
                                          </p:val>
                                        </p:tav>
                                        <p:tav tm="100000">
                                          <p:val>
                                            <p:strVal val="#ppt_h"/>
                                          </p:val>
                                        </p:tav>
                                      </p:tavLst>
                                    </p:anim>
                                    <p:animEffect transition="in" filter="fade">
                                      <p:cBhvr>
                                        <p:cTn id="21" dur="5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500"/>
                                        <p:tgtEl>
                                          <p:spTgt spid="38"/>
                                        </p:tgtEl>
                                      </p:cBhvr>
                                    </p:animEffect>
                                  </p:childTnLst>
                                </p:cTn>
                              </p:par>
                              <p:par>
                                <p:cTn id="27" presetID="10" presetClass="entr" presetSubtype="0" fill="hold" nodeType="with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animBg="1"/>
      <p:bldP spid="37" grpId="0"/>
      <p:bldP spid="3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4106" t="868" r="28177"/>
          <a:stretch>
            <a:fillRect/>
          </a:stretch>
        </p:blipFill>
        <p:spPr>
          <a:xfrm rot="5400000">
            <a:off x="4762708" y="-3000838"/>
            <a:ext cx="8305628" cy="1645895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8703508" flipH="1" flipV="1">
            <a:off x="-576205" y="7407746"/>
            <a:ext cx="1279430" cy="4599259"/>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l="72029" b="35365"/>
          <a:stretch>
            <a:fillRect/>
          </a:stretch>
        </p:blipFill>
        <p:spPr>
          <a:xfrm rot="10632204">
            <a:off x="1182621" y="99598"/>
            <a:ext cx="801401" cy="1607519"/>
          </a:xfrm>
          <a:prstGeom prst="rect">
            <a:avLst/>
          </a:prstGeom>
        </p:spPr>
      </p:pic>
      <p:sp>
        <p:nvSpPr>
          <p:cNvPr id="30" name="TextBox 29"/>
          <p:cNvSpPr txBox="1"/>
          <p:nvPr/>
        </p:nvSpPr>
        <p:spPr>
          <a:xfrm>
            <a:off x="1598070" y="1616344"/>
            <a:ext cx="15089730" cy="3416320"/>
          </a:xfrm>
          <a:prstGeom prst="rect">
            <a:avLst/>
          </a:prstGeom>
          <a:noFill/>
        </p:spPr>
        <p:txBody>
          <a:bodyPr wrap="square" rtlCol="0">
            <a:spAutoFit/>
          </a:bodyPr>
          <a:lstStyle/>
          <a:p>
            <a:pPr algn="just">
              <a:lnSpc>
                <a:spcPct val="150000"/>
              </a:lnSpc>
            </a:pPr>
            <a:r>
              <a:rPr lang="en-US" sz="3600" dirty="0" smtClean="0">
                <a:latin typeface="Arial" panose="020B0604020202020204" pitchFamily="34" charset="0"/>
                <a:cs typeface="Arial" panose="020B0604020202020204" pitchFamily="34" charset="0"/>
              </a:rPr>
              <a:t>b) </a:t>
            </a:r>
            <a:r>
              <a:rPr lang="en-US" sz="3600" dirty="0" err="1" smtClean="0">
                <a:latin typeface="Arial" panose="020B0604020202020204" pitchFamily="34" charset="0"/>
                <a:cs typeface="Arial" panose="020B0604020202020204" pitchFamily="34" charset="0"/>
              </a:rPr>
              <a:t>Trọng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tâm</a:t>
            </a:r>
            <a:r>
              <a:rPr lang="en-US" sz="3600" dirty="0" smtClean="0">
                <a:latin typeface="Arial" panose="020B0604020202020204" pitchFamily="34" charset="0"/>
                <a:cs typeface="Arial" panose="020B0604020202020204" pitchFamily="34" charset="0"/>
              </a:rPr>
              <a:t> G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tam </a:t>
            </a:r>
            <a:r>
              <a:rPr lang="en-US" sz="3600" dirty="0" err="1" smtClean="0">
                <a:latin typeface="Arial" panose="020B0604020202020204" pitchFamily="34" charset="0"/>
                <a:cs typeface="Arial" panose="020B0604020202020204" pitchFamily="34" charset="0"/>
              </a:rPr>
              <a:t>giác</a:t>
            </a:r>
            <a:r>
              <a:rPr lang="en-US" sz="3600" dirty="0" smtClean="0">
                <a:latin typeface="Arial" panose="020B0604020202020204" pitchFamily="34" charset="0"/>
                <a:cs typeface="Arial" panose="020B0604020202020204" pitchFamily="34" charset="0"/>
              </a:rPr>
              <a:t> ABC </a:t>
            </a:r>
            <a:r>
              <a:rPr lang="en-US" sz="3600" dirty="0" err="1" smtClean="0">
                <a:latin typeface="Arial" panose="020B0604020202020204" pitchFamily="34" charset="0"/>
                <a:cs typeface="Arial" panose="020B0604020202020204" pitchFamily="34" charset="0"/>
              </a:rPr>
              <a:t>thuộc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trung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tuyến</a:t>
            </a:r>
            <a:r>
              <a:rPr lang="en-US" sz="3600" dirty="0" smtClean="0">
                <a:latin typeface="Arial" panose="020B0604020202020204" pitchFamily="34" charset="0"/>
                <a:cs typeface="Arial" panose="020B0604020202020204" pitchFamily="34" charset="0"/>
              </a:rPr>
              <a:t> AI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GS = 2GI. </a:t>
            </a:r>
            <a:r>
              <a:rPr lang="en-US" sz="3600" dirty="0" err="1" smtClean="0">
                <a:latin typeface="Arial" panose="020B0604020202020204" pitchFamily="34" charset="0"/>
                <a:cs typeface="Arial" panose="020B0604020202020204" pitchFamily="34" charset="0"/>
              </a:rPr>
              <a:t>Lấy</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điểm</a:t>
            </a:r>
            <a:r>
              <a:rPr lang="en-US" sz="3600" dirty="0" smtClean="0">
                <a:latin typeface="Arial" panose="020B0604020202020204" pitchFamily="34" charset="0"/>
                <a:cs typeface="Arial" panose="020B0604020202020204" pitchFamily="34" charset="0"/>
              </a:rPr>
              <a:t> D </a:t>
            </a:r>
            <a:r>
              <a:rPr lang="en-US" sz="3600" dirty="0" err="1" smtClean="0">
                <a:latin typeface="Arial" panose="020B0604020202020204" pitchFamily="34" charset="0"/>
                <a:cs typeface="Arial" panose="020B0604020202020204" pitchFamily="34" charset="0"/>
              </a:rPr>
              <a:t>đối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xứng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với</a:t>
            </a:r>
            <a:r>
              <a:rPr lang="en-US" sz="3600" dirty="0" smtClean="0">
                <a:latin typeface="Arial" panose="020B0604020202020204" pitchFamily="34" charset="0"/>
                <a:cs typeface="Arial" panose="020B0604020202020204" pitchFamily="34" charset="0"/>
              </a:rPr>
              <a:t> G qua I. </a:t>
            </a:r>
            <a:r>
              <a:rPr lang="en-US" sz="3600" dirty="0" err="1" smtClean="0">
                <a:latin typeface="Arial" panose="020B0604020202020204" pitchFamily="34" charset="0"/>
                <a:cs typeface="Arial" panose="020B0604020202020204" pitchFamily="34" charset="0"/>
              </a:rPr>
              <a:t>Khi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đó</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tứ</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giác</a:t>
            </a:r>
            <a:r>
              <a:rPr lang="en-US" sz="3600" dirty="0" smtClean="0">
                <a:latin typeface="Arial" panose="020B0604020202020204" pitchFamily="34" charset="0"/>
                <a:cs typeface="Arial" panose="020B0604020202020204" pitchFamily="34" charset="0"/>
              </a:rPr>
              <a:t> GBDC </a:t>
            </a:r>
            <a:r>
              <a:rPr lang="en-US" sz="3600" dirty="0" err="1" smtClean="0">
                <a:latin typeface="Arial" panose="020B0604020202020204" pitchFamily="34" charset="0"/>
                <a:cs typeface="Arial" panose="020B0604020202020204" pitchFamily="34" charset="0"/>
              </a:rPr>
              <a:t>có</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hai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đường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chéo</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cắt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nhau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tại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trung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điểm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mỗi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đường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nên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nó</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một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hình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bình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hành</a:t>
            </a:r>
            <a:r>
              <a:rPr lang="en-US" sz="3600" dirty="0" smtClean="0">
                <a:latin typeface="Arial" panose="020B0604020202020204" pitchFamily="34" charset="0"/>
                <a:cs typeface="Arial" panose="020B0604020202020204" pitchFamily="34" charset="0"/>
              </a:rPr>
              <a:t>. Ta </a:t>
            </a:r>
            <a:r>
              <a:rPr lang="en-US" sz="3600" dirty="0" err="1" smtClean="0">
                <a:latin typeface="Arial" panose="020B0604020202020204" pitchFamily="34" charset="0"/>
                <a:cs typeface="Arial" panose="020B0604020202020204" pitchFamily="34" charset="0"/>
              </a:rPr>
              <a:t>có</a:t>
            </a:r>
            <a:r>
              <a:rPr lang="en-US" sz="3600" dirty="0" smtClean="0">
                <a:latin typeface="Arial" panose="020B0604020202020204" pitchFamily="34" charset="0"/>
                <a:cs typeface="Arial" panose="020B0604020202020204" pitchFamily="34" charset="0"/>
              </a:rPr>
              <a:t>: GA = 2GI = GD.</a:t>
            </a:r>
            <a:endParaRPr lang="en-US" sz="36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1" name="TextBox 30"/>
              <p:cNvSpPr txBox="1"/>
              <p:nvPr/>
            </p:nvSpPr>
            <p:spPr>
              <a:xfrm>
                <a:off x="1598070" y="4994564"/>
                <a:ext cx="10917627" cy="3841821"/>
              </a:xfrm>
              <a:prstGeom prst="rect">
                <a:avLst/>
              </a:prstGeom>
              <a:noFill/>
            </p:spPr>
            <p:txBody>
              <a:bodyPr wrap="square" rtlCol="0">
                <a:spAutoFit/>
              </a:bodyPr>
              <a:lstStyle/>
              <a:p>
                <a:pPr algn="just">
                  <a:lnSpc>
                    <a:spcPct val="150000"/>
                  </a:lnSpc>
                </a:pPr>
                <a:r>
                  <a:rPr lang="en-US" sz="3600" dirty="0" smtClean="0">
                    <a:latin typeface="Arial" panose="020B0604020202020204" pitchFamily="34" charset="0"/>
                    <a:cs typeface="Arial" panose="020B0604020202020204" pitchFamily="34" charset="0"/>
                  </a:rPr>
                  <a:t>Hai </a:t>
                </a:r>
                <a:r>
                  <a:rPr lang="en-US" sz="3600" dirty="0" err="1" smtClean="0">
                    <a:latin typeface="Arial" panose="020B0604020202020204" pitchFamily="34" charset="0"/>
                    <a:cs typeface="Arial" panose="020B0604020202020204" pitchFamily="34" charset="0"/>
                  </a:rPr>
                  <a:t>vectơ</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𝐺𝐴</m:t>
                        </m:r>
                      </m:e>
                    </m:acc>
                  </m:oMath>
                </a14:m>
                <a:r>
                  <a:rPr lang="en-US" sz="3600" dirty="0" smtClean="0">
                    <a:latin typeface="Arial" panose="020B0604020202020204" pitchFamily="34" charset="0"/>
                    <a:cs typeface="Arial" panose="020B0604020202020204" pitchFamily="34" charset="0"/>
                  </a:rPr>
                  <a:t> và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𝐺</m:t>
                        </m:r>
                        <m:r>
                          <a:rPr lang="en-US" sz="3600" b="0" i="1" smtClean="0">
                            <a:latin typeface="Cambria Math" panose="02040503050406030204" pitchFamily="18" charset="0"/>
                            <a:cs typeface="Arial" panose="020B0604020202020204" pitchFamily="34" charset="0"/>
                          </a:rPr>
                          <m:t>𝐷</m:t>
                        </m:r>
                      </m:e>
                    </m:acc>
                  </m:oMath>
                </a14:m>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có</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cùng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độ</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dài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ngược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hướng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nên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chúng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vectơ</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đối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nhau</a:t>
                </a:r>
                <a:r>
                  <a:rPr lang="en-US" sz="3600" dirty="0" smtClean="0">
                    <a:latin typeface="Arial" panose="020B0604020202020204" pitchFamily="34" charset="0"/>
                    <a:cs typeface="Arial" panose="020B0604020202020204" pitchFamily="34" charset="0"/>
                  </a:rPr>
                  <a:t>, do </a:t>
                </a:r>
                <a:r>
                  <a:rPr lang="en-US" sz="3600" dirty="0" err="1" smtClean="0">
                    <a:latin typeface="Arial" panose="020B0604020202020204" pitchFamily="34" charset="0"/>
                    <a:cs typeface="Arial" panose="020B0604020202020204" pitchFamily="34" charset="0"/>
                  </a:rPr>
                  <a:t>đó</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𝐺𝐴</m:t>
                        </m:r>
                      </m:e>
                    </m:acc>
                  </m:oMath>
                </a14:m>
                <a:r>
                  <a:rPr lang="en-US" sz="36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𝐺</m:t>
                        </m:r>
                        <m:r>
                          <a:rPr lang="en-US" sz="3600" b="0" i="1" smtClean="0">
                            <a:latin typeface="Cambria Math" panose="02040503050406030204" pitchFamily="18" charset="0"/>
                            <a:cs typeface="Arial" panose="020B0604020202020204" pitchFamily="34" charset="0"/>
                          </a:rPr>
                          <m:t>𝐷</m:t>
                        </m:r>
                      </m:e>
                    </m:acc>
                  </m:oMath>
                </a14:m>
                <a:r>
                  <a:rPr lang="en-US" sz="36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0</m:t>
                        </m:r>
                      </m:e>
                    </m:acc>
                  </m:oMath>
                </a14:m>
                <a:r>
                  <a:rPr lang="en-US" sz="3600" dirty="0" smtClean="0">
                    <a:latin typeface="Arial" panose="020B0604020202020204" pitchFamily="34" charset="0"/>
                    <a:cs typeface="Arial" panose="020B0604020202020204" pitchFamily="34" charset="0"/>
                  </a:rPr>
                  <a:t>.</a:t>
                </a:r>
              </a:p>
              <a:p>
                <a:pPr algn="just">
                  <a:lnSpc>
                    <a:spcPct val="150000"/>
                  </a:lnSpc>
                </a:pPr>
                <a:r>
                  <a:rPr lang="en-US" sz="3600" dirty="0" err="1" smtClean="0">
                    <a:latin typeface="Arial" panose="020B0604020202020204" pitchFamily="34" charset="0"/>
                    <a:cs typeface="Arial" panose="020B0604020202020204" pitchFamily="34" charset="0"/>
                  </a:rPr>
                  <a:t>Trong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hình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bình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hành</a:t>
                </a:r>
                <a:r>
                  <a:rPr lang="en-US" sz="3600" dirty="0" smtClean="0">
                    <a:latin typeface="Arial" panose="020B0604020202020204" pitchFamily="34" charset="0"/>
                    <a:cs typeface="Arial" panose="020B0604020202020204" pitchFamily="34" charset="0"/>
                  </a:rPr>
                  <a:t> GBDC, ta </a:t>
                </a:r>
                <a:r>
                  <a:rPr lang="en-US" sz="3600" dirty="0" err="1" smtClean="0">
                    <a:latin typeface="Arial" panose="020B0604020202020204" pitchFamily="34" charset="0"/>
                    <a:cs typeface="Arial" panose="020B0604020202020204" pitchFamily="34" charset="0"/>
                  </a:rPr>
                  <a:t>có</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𝐺</m:t>
                        </m:r>
                        <m:r>
                          <a:rPr lang="en-US" sz="3600" b="0" i="1" smtClean="0">
                            <a:latin typeface="Cambria Math" panose="02040503050406030204" pitchFamily="18" charset="0"/>
                            <a:cs typeface="Arial" panose="020B0604020202020204" pitchFamily="34" charset="0"/>
                          </a:rPr>
                          <m:t>𝐵</m:t>
                        </m:r>
                      </m:e>
                    </m:acc>
                  </m:oMath>
                </a14:m>
                <a:r>
                  <a:rPr lang="en-US" sz="3600" dirty="0">
                    <a:latin typeface="Arial" panose="020B0604020202020204" pitchFamily="34" charset="0"/>
                    <a:cs typeface="Arial" panose="020B0604020202020204" pitchFamily="34" charset="0"/>
                  </a:rPr>
                  <a:t> +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𝐺</m:t>
                        </m:r>
                        <m:r>
                          <a:rPr lang="en-US" sz="3600" b="0" i="1" smtClean="0">
                            <a:latin typeface="Cambria Math" panose="02040503050406030204" pitchFamily="18" charset="0"/>
                            <a:cs typeface="Arial" panose="020B0604020202020204" pitchFamily="34" charset="0"/>
                          </a:rPr>
                          <m:t>𝐶</m:t>
                        </m:r>
                      </m:e>
                    </m:acc>
                  </m:oMath>
                </a14:m>
                <a:r>
                  <a:rPr lang="en-US" sz="3600" dirty="0">
                    <a:latin typeface="Arial" panose="020B0604020202020204" pitchFamily="34" charset="0"/>
                    <a:cs typeface="Arial" panose="020B0604020202020204" pitchFamily="34" charset="0"/>
                  </a:rPr>
                  <a:t> =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𝐺𝐷</m:t>
                        </m:r>
                      </m:e>
                    </m:acc>
                  </m:oMath>
                </a14:m>
                <a:r>
                  <a:rPr lang="en-US" sz="3600" dirty="0" smtClean="0">
                    <a:latin typeface="Arial" panose="020B0604020202020204" pitchFamily="34" charset="0"/>
                    <a:cs typeface="Arial" panose="020B0604020202020204" pitchFamily="34" charset="0"/>
                  </a:rPr>
                  <a:t>.</a:t>
                </a:r>
              </a:p>
              <a:p>
                <a:pPr algn="just">
                  <a:lnSpc>
                    <a:spcPct val="150000"/>
                  </a:lnSpc>
                </a:pPr>
                <a:r>
                  <a:rPr lang="en-US" sz="3600" dirty="0" err="1" smtClean="0">
                    <a:latin typeface="Arial" panose="020B0604020202020204" pitchFamily="34" charset="0"/>
                    <a:cs typeface="Arial" panose="020B0604020202020204" pitchFamily="34" charset="0"/>
                  </a:rPr>
                  <a:t>Vậy</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𝐺𝐴</m:t>
                        </m:r>
                      </m:e>
                    </m:acc>
                  </m:oMath>
                </a14:m>
                <a:r>
                  <a:rPr lang="en-US" sz="3600" dirty="0">
                    <a:latin typeface="Arial" panose="020B0604020202020204" pitchFamily="34" charset="0"/>
                    <a:cs typeface="Arial" panose="020B0604020202020204" pitchFamily="34" charset="0"/>
                  </a:rPr>
                  <a:t> +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𝐺𝐵</m:t>
                        </m:r>
                      </m:e>
                    </m:acc>
                  </m:oMath>
                </a14:m>
                <a:r>
                  <a:rPr lang="en-US" sz="3600" dirty="0">
                    <a:latin typeface="Arial" panose="020B0604020202020204" pitchFamily="34" charset="0"/>
                    <a:cs typeface="Arial" panose="020B0604020202020204" pitchFamily="34" charset="0"/>
                  </a:rPr>
                  <a:t> +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𝐺𝐶</m:t>
                        </m:r>
                      </m:e>
                    </m:acc>
                  </m:oMath>
                </a14:m>
                <a:r>
                  <a:rPr lang="en-US" sz="3600" dirty="0">
                    <a:latin typeface="Arial" panose="020B0604020202020204" pitchFamily="34" charset="0"/>
                    <a:cs typeface="Arial" panose="020B0604020202020204" pitchFamily="34" charset="0"/>
                  </a:rPr>
                  <a:t> =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0</m:t>
                        </m:r>
                      </m:e>
                    </m:acc>
                  </m:oMath>
                </a14:m>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1598070" y="4994564"/>
                <a:ext cx="10917627" cy="3841821"/>
              </a:xfrm>
              <a:prstGeom prst="rect">
                <a:avLst/>
              </a:prstGeom>
              <a:blipFill rotWithShape="0">
                <a:blip r:embed="rId20"/>
                <a:stretch>
                  <a:fillRect l="-1675" r="-1731" b="-1585"/>
                </a:stretch>
              </a:blipFill>
            </p:spPr>
            <p:txBody>
              <a:bodyPr/>
              <a:lstStyle/>
              <a:p>
                <a:r>
                  <a:rPr lang="en-US">
                    <a:noFill/>
                  </a:rPr>
                  <a:t> </a:t>
                </a:r>
              </a:p>
            </p:txBody>
          </p:sp>
        </mc:Fallback>
      </mc:AlternateContent>
      <p:pic>
        <p:nvPicPr>
          <p:cNvPr id="32" name="Picture 31"/>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2585636" y="4449422"/>
            <a:ext cx="5157055" cy="4004118"/>
          </a:xfrm>
          <a:prstGeom prst="rect">
            <a:avLst/>
          </a:prstGeom>
        </p:spPr>
      </p:pic>
      <p:pic>
        <p:nvPicPr>
          <p:cNvPr id="33" name="Picture 12"/>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rot="3047082">
            <a:off x="16077471" y="5357571"/>
            <a:ext cx="1024669" cy="6957627"/>
          </a:xfrm>
          <a:prstGeom prst="rect">
            <a:avLst/>
          </a:prstGeom>
        </p:spPr>
      </p:pic>
    </p:spTree>
    <p:extLst>
      <p:ext uri="{BB962C8B-B14F-4D97-AF65-F5344CB8AC3E}">
        <p14:creationId xmlns:p14="http://schemas.microsoft.com/office/powerpoint/2010/main" val="36226917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anim calcmode="lin" valueType="num">
                                      <p:cBhvr>
                                        <p:cTn id="8" dur="500" fill="hold"/>
                                        <p:tgtEl>
                                          <p:spTgt spid="30"/>
                                        </p:tgtEl>
                                        <p:attrNameLst>
                                          <p:attrName>ppt_x</p:attrName>
                                        </p:attrNameLst>
                                      </p:cBhvr>
                                      <p:tavLst>
                                        <p:tav tm="0">
                                          <p:val>
                                            <p:strVal val="#ppt_x"/>
                                          </p:val>
                                        </p:tav>
                                        <p:tav tm="100000">
                                          <p:val>
                                            <p:strVal val="#ppt_x"/>
                                          </p:val>
                                        </p:tav>
                                      </p:tavLst>
                                    </p:anim>
                                    <p:anim calcmode="lin" valueType="num">
                                      <p:cBhvr>
                                        <p:cTn id="9" dur="5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anim calcmode="lin" valueType="num">
                                      <p:cBhvr>
                                        <p:cTn id="18" dur="500" fill="hold"/>
                                        <p:tgtEl>
                                          <p:spTgt spid="32"/>
                                        </p:tgtEl>
                                        <p:attrNameLst>
                                          <p:attrName>ppt_x</p:attrName>
                                        </p:attrNameLst>
                                      </p:cBhvr>
                                      <p:tavLst>
                                        <p:tav tm="0">
                                          <p:val>
                                            <p:strVal val="#ppt_x"/>
                                          </p:val>
                                        </p:tav>
                                        <p:tav tm="100000">
                                          <p:val>
                                            <p:strVal val="#ppt_x"/>
                                          </p:val>
                                        </p:tav>
                                      </p:tavLst>
                                    </p:anim>
                                    <p:anim calcmode="lin" valueType="num">
                                      <p:cBhvr>
                                        <p:cTn id="19"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3A4D8"/>
        </a:solidFill>
        <a:effectLst/>
      </p:bgPr>
    </p:bg>
    <p:spTree>
      <p:nvGrpSpPr>
        <p:cNvPr id="1" name=""/>
        <p:cNvGrpSpPr/>
        <p:nvPr/>
      </p:nvGrpSpPr>
      <p:grpSpPr>
        <a:xfrm>
          <a:off x="0" y="0"/>
          <a:ext cx="0" cy="0"/>
          <a:chOff x="0" y="0"/>
          <a:chExt cx="0" cy="0"/>
        </a:xfrm>
      </p:grpSpPr>
      <p:grpSp>
        <p:nvGrpSpPr>
          <p:cNvPr id="21" name="Group 2"/>
          <p:cNvGrpSpPr/>
          <p:nvPr/>
        </p:nvGrpSpPr>
        <p:grpSpPr>
          <a:xfrm>
            <a:off x="2971800" y="1576215"/>
            <a:ext cx="12192000" cy="6629400"/>
            <a:chOff x="0" y="0"/>
            <a:chExt cx="4938788" cy="5047150"/>
          </a:xfrm>
        </p:grpSpPr>
        <p:sp>
          <p:nvSpPr>
            <p:cNvPr id="22" name="Freeform 3"/>
            <p:cNvSpPr/>
            <p:nvPr/>
          </p:nvSpPr>
          <p:spPr>
            <a:xfrm>
              <a:off x="38100" y="44450"/>
              <a:ext cx="4901958" cy="5002700"/>
            </a:xfrm>
            <a:custGeom>
              <a:avLst/>
              <a:gdLst/>
              <a:ahLst/>
              <a:cxnLst/>
              <a:rect l="l" t="t" r="r" b="b"/>
              <a:pathLst>
                <a:path w="4901958" h="5002700">
                  <a:moveTo>
                    <a:pt x="2540" y="4972220"/>
                  </a:moveTo>
                  <a:cubicBezTo>
                    <a:pt x="0" y="4981110"/>
                    <a:pt x="5080" y="4987460"/>
                    <a:pt x="31358" y="4988730"/>
                  </a:cubicBezTo>
                  <a:cubicBezTo>
                    <a:pt x="61794" y="4990000"/>
                    <a:pt x="88425" y="4990000"/>
                    <a:pt x="118861" y="4990000"/>
                  </a:cubicBezTo>
                  <a:cubicBezTo>
                    <a:pt x="240605" y="4991270"/>
                    <a:pt x="362349" y="4991270"/>
                    <a:pt x="487898" y="4992539"/>
                  </a:cubicBezTo>
                  <a:cubicBezTo>
                    <a:pt x="556379" y="4993810"/>
                    <a:pt x="624860" y="4995080"/>
                    <a:pt x="689536" y="4996350"/>
                  </a:cubicBezTo>
                  <a:cubicBezTo>
                    <a:pt x="803671" y="4997620"/>
                    <a:pt x="914002" y="4997620"/>
                    <a:pt x="1028137" y="4998889"/>
                  </a:cubicBezTo>
                  <a:cubicBezTo>
                    <a:pt x="1073791" y="4998889"/>
                    <a:pt x="1115641" y="4998889"/>
                    <a:pt x="1161295" y="4997620"/>
                  </a:cubicBezTo>
                  <a:cubicBezTo>
                    <a:pt x="1180317" y="4997620"/>
                    <a:pt x="1203144" y="4996350"/>
                    <a:pt x="1222167" y="4996350"/>
                  </a:cubicBezTo>
                  <a:cubicBezTo>
                    <a:pt x="1298257" y="4997620"/>
                    <a:pt x="2820057" y="4988730"/>
                    <a:pt x="2896147" y="4990000"/>
                  </a:cubicBezTo>
                  <a:cubicBezTo>
                    <a:pt x="3002673" y="4991270"/>
                    <a:pt x="3295619" y="4991270"/>
                    <a:pt x="3402145" y="4991270"/>
                  </a:cubicBezTo>
                  <a:cubicBezTo>
                    <a:pt x="3443995" y="4991270"/>
                    <a:pt x="3482040" y="4990000"/>
                    <a:pt x="3523890" y="4990000"/>
                  </a:cubicBezTo>
                  <a:lnTo>
                    <a:pt x="3729332" y="4993810"/>
                  </a:lnTo>
                  <a:cubicBezTo>
                    <a:pt x="3877708" y="4996350"/>
                    <a:pt x="4022279" y="4993810"/>
                    <a:pt x="4170655" y="4997620"/>
                  </a:cubicBezTo>
                  <a:cubicBezTo>
                    <a:pt x="4417947" y="5002700"/>
                    <a:pt x="4669044" y="4996350"/>
                    <a:pt x="4837188" y="5001430"/>
                  </a:cubicBezTo>
                  <a:cubicBezTo>
                    <a:pt x="4857508" y="5002700"/>
                    <a:pt x="4877828" y="5001430"/>
                    <a:pt x="4900688" y="5001430"/>
                  </a:cubicBezTo>
                  <a:lnTo>
                    <a:pt x="4900688" y="4941739"/>
                  </a:lnTo>
                  <a:cubicBezTo>
                    <a:pt x="4899418" y="4802055"/>
                    <a:pt x="4898148" y="4615116"/>
                    <a:pt x="4898148" y="4416494"/>
                  </a:cubicBezTo>
                  <a:cubicBezTo>
                    <a:pt x="4898148" y="4186715"/>
                    <a:pt x="4901958" y="3953041"/>
                    <a:pt x="4895608" y="3723262"/>
                  </a:cubicBezTo>
                  <a:cubicBezTo>
                    <a:pt x="4887988" y="3571374"/>
                    <a:pt x="4876558" y="576457"/>
                    <a:pt x="4876558" y="424569"/>
                  </a:cubicBezTo>
                  <a:cubicBezTo>
                    <a:pt x="4874018" y="319416"/>
                    <a:pt x="4872748" y="210369"/>
                    <a:pt x="4870208" y="105216"/>
                  </a:cubicBezTo>
                  <a:cubicBezTo>
                    <a:pt x="4870208" y="74059"/>
                    <a:pt x="4868938" y="42903"/>
                    <a:pt x="4867668" y="6350"/>
                  </a:cubicBezTo>
                  <a:cubicBezTo>
                    <a:pt x="4857508" y="3810"/>
                    <a:pt x="4848618" y="2540"/>
                    <a:pt x="4838458" y="1270"/>
                  </a:cubicBezTo>
                  <a:cubicBezTo>
                    <a:pt x="4830838" y="0"/>
                    <a:pt x="4823218" y="1270"/>
                    <a:pt x="4816868" y="1270"/>
                  </a:cubicBezTo>
                  <a:lnTo>
                    <a:pt x="12335" y="6350"/>
                  </a:lnTo>
                  <a:lnTo>
                    <a:pt x="2540" y="4972220"/>
                  </a:lnTo>
                  <a:close/>
                </a:path>
              </a:pathLst>
            </a:custGeom>
            <a:solidFill>
              <a:srgbClr val="2C2C2E"/>
            </a:solidFill>
          </p:spPr>
        </p:sp>
        <p:sp>
          <p:nvSpPr>
            <p:cNvPr id="23" name="Freeform 4"/>
            <p:cNvSpPr/>
            <p:nvPr/>
          </p:nvSpPr>
          <p:spPr>
            <a:xfrm>
              <a:off x="11430" y="16510"/>
              <a:ext cx="4877828" cy="4992540"/>
            </a:xfrm>
            <a:custGeom>
              <a:avLst/>
              <a:gdLst/>
              <a:ahLst/>
              <a:cxnLst/>
              <a:rect l="l" t="t" r="r" b="b"/>
              <a:pathLst>
                <a:path w="4877828" h="4992540">
                  <a:moveTo>
                    <a:pt x="4877828" y="4992540"/>
                  </a:moveTo>
                  <a:lnTo>
                    <a:pt x="0" y="4984920"/>
                  </a:lnTo>
                  <a:lnTo>
                    <a:pt x="0" y="1761082"/>
                  </a:lnTo>
                  <a:lnTo>
                    <a:pt x="7620" y="20320"/>
                  </a:lnTo>
                  <a:lnTo>
                    <a:pt x="2447254" y="0"/>
                  </a:lnTo>
                  <a:lnTo>
                    <a:pt x="4856238" y="8890"/>
                  </a:lnTo>
                  <a:close/>
                </a:path>
              </a:pathLst>
            </a:custGeom>
            <a:solidFill>
              <a:srgbClr val="FEF9DD"/>
            </a:solidFill>
          </p:spPr>
        </p:sp>
        <p:sp>
          <p:nvSpPr>
            <p:cNvPr id="24" name="Freeform 5"/>
            <p:cNvSpPr/>
            <p:nvPr/>
          </p:nvSpPr>
          <p:spPr>
            <a:xfrm>
              <a:off x="-3810" y="0"/>
              <a:ext cx="4907038" cy="5019210"/>
            </a:xfrm>
            <a:custGeom>
              <a:avLst/>
              <a:gdLst/>
              <a:ahLst/>
              <a:cxnLst/>
              <a:rect l="l" t="t" r="r" b="b"/>
              <a:pathLst>
                <a:path w="4907038" h="5019210">
                  <a:moveTo>
                    <a:pt x="4872748" y="21590"/>
                  </a:moveTo>
                  <a:cubicBezTo>
                    <a:pt x="4874018" y="34290"/>
                    <a:pt x="4874018" y="44450"/>
                    <a:pt x="4875288" y="60091"/>
                  </a:cubicBezTo>
                  <a:cubicBezTo>
                    <a:pt x="4877828" y="165244"/>
                    <a:pt x="4879098" y="274291"/>
                    <a:pt x="4881638" y="379444"/>
                  </a:cubicBezTo>
                  <a:cubicBezTo>
                    <a:pt x="4881638" y="531332"/>
                    <a:pt x="4894338" y="3526249"/>
                    <a:pt x="4900688" y="3678137"/>
                  </a:cubicBezTo>
                  <a:cubicBezTo>
                    <a:pt x="4907038" y="3907916"/>
                    <a:pt x="4903228" y="4141589"/>
                    <a:pt x="4903228" y="4371368"/>
                  </a:cubicBezTo>
                  <a:cubicBezTo>
                    <a:pt x="4903228" y="4573886"/>
                    <a:pt x="4904498" y="4760825"/>
                    <a:pt x="4905768" y="4958250"/>
                  </a:cubicBezTo>
                  <a:lnTo>
                    <a:pt x="4905768" y="5017939"/>
                  </a:lnTo>
                  <a:cubicBezTo>
                    <a:pt x="4882908" y="5017939"/>
                    <a:pt x="4862588" y="5019210"/>
                    <a:pt x="4842268" y="5017939"/>
                  </a:cubicBezTo>
                  <a:cubicBezTo>
                    <a:pt x="4600624" y="5012860"/>
                    <a:pt x="4349527" y="5019210"/>
                    <a:pt x="4102234" y="5014130"/>
                  </a:cubicBezTo>
                  <a:cubicBezTo>
                    <a:pt x="3953858" y="5010320"/>
                    <a:pt x="3809287" y="5012860"/>
                    <a:pt x="3660912" y="5010320"/>
                  </a:cubicBezTo>
                  <a:lnTo>
                    <a:pt x="3455469" y="5006510"/>
                  </a:lnTo>
                  <a:cubicBezTo>
                    <a:pt x="3413619" y="5006510"/>
                    <a:pt x="3375574" y="5007780"/>
                    <a:pt x="3333725" y="5007780"/>
                  </a:cubicBezTo>
                  <a:cubicBezTo>
                    <a:pt x="3227199" y="5006510"/>
                    <a:pt x="2934252" y="5007780"/>
                    <a:pt x="2827726" y="5006510"/>
                  </a:cubicBezTo>
                  <a:cubicBezTo>
                    <a:pt x="2751636" y="5005239"/>
                    <a:pt x="1229836" y="5014130"/>
                    <a:pt x="1153746" y="5012860"/>
                  </a:cubicBezTo>
                  <a:cubicBezTo>
                    <a:pt x="1134724" y="5012860"/>
                    <a:pt x="1111896" y="5014130"/>
                    <a:pt x="1092874" y="5014130"/>
                  </a:cubicBezTo>
                  <a:cubicBezTo>
                    <a:pt x="1047220" y="5014130"/>
                    <a:pt x="1005370" y="5015400"/>
                    <a:pt x="959716" y="5015400"/>
                  </a:cubicBezTo>
                  <a:cubicBezTo>
                    <a:pt x="845581" y="5015400"/>
                    <a:pt x="735251" y="5014130"/>
                    <a:pt x="621116" y="5012860"/>
                  </a:cubicBezTo>
                  <a:cubicBezTo>
                    <a:pt x="552635" y="5011589"/>
                    <a:pt x="484154" y="5010320"/>
                    <a:pt x="419477" y="5009050"/>
                  </a:cubicBezTo>
                  <a:cubicBezTo>
                    <a:pt x="297733" y="5007780"/>
                    <a:pt x="175989" y="5006510"/>
                    <a:pt x="50441" y="5006510"/>
                  </a:cubicBezTo>
                  <a:cubicBezTo>
                    <a:pt x="38100" y="5006510"/>
                    <a:pt x="29210" y="5006510"/>
                    <a:pt x="19050" y="5005239"/>
                  </a:cubicBezTo>
                  <a:cubicBezTo>
                    <a:pt x="10160" y="5003970"/>
                    <a:pt x="5080" y="4997620"/>
                    <a:pt x="7620" y="4988730"/>
                  </a:cubicBezTo>
                  <a:cubicBezTo>
                    <a:pt x="16510" y="4955553"/>
                    <a:pt x="12700" y="4858189"/>
                    <a:pt x="11430" y="4756930"/>
                  </a:cubicBezTo>
                  <a:cubicBezTo>
                    <a:pt x="10160" y="4550518"/>
                    <a:pt x="6350" y="4348001"/>
                    <a:pt x="7620" y="4141589"/>
                  </a:cubicBezTo>
                  <a:cubicBezTo>
                    <a:pt x="5080" y="3884549"/>
                    <a:pt x="0" y="702693"/>
                    <a:pt x="7620" y="441757"/>
                  </a:cubicBezTo>
                  <a:cubicBezTo>
                    <a:pt x="8890" y="391128"/>
                    <a:pt x="7620" y="336604"/>
                    <a:pt x="8890" y="285975"/>
                  </a:cubicBezTo>
                  <a:cubicBezTo>
                    <a:pt x="10160" y="204189"/>
                    <a:pt x="12700" y="114614"/>
                    <a:pt x="13970" y="44450"/>
                  </a:cubicBezTo>
                  <a:cubicBezTo>
                    <a:pt x="13970" y="41910"/>
                    <a:pt x="15240" y="39370"/>
                    <a:pt x="16510" y="38100"/>
                  </a:cubicBezTo>
                  <a:cubicBezTo>
                    <a:pt x="38100" y="35560"/>
                    <a:pt x="80877" y="30480"/>
                    <a:pt x="141749" y="29210"/>
                  </a:cubicBezTo>
                  <a:cubicBezTo>
                    <a:pt x="244470" y="25400"/>
                    <a:pt x="347192" y="22860"/>
                    <a:pt x="453718" y="20320"/>
                  </a:cubicBezTo>
                  <a:cubicBezTo>
                    <a:pt x="526003" y="17780"/>
                    <a:pt x="598289" y="16510"/>
                    <a:pt x="666770" y="13970"/>
                  </a:cubicBezTo>
                  <a:cubicBezTo>
                    <a:pt x="735251" y="11430"/>
                    <a:pt x="807536" y="8890"/>
                    <a:pt x="876017" y="8890"/>
                  </a:cubicBezTo>
                  <a:cubicBezTo>
                    <a:pt x="952107" y="7620"/>
                    <a:pt x="1028197" y="10160"/>
                    <a:pt x="1104287" y="8890"/>
                  </a:cubicBezTo>
                  <a:cubicBezTo>
                    <a:pt x="1199400" y="8890"/>
                    <a:pt x="2922839" y="6350"/>
                    <a:pt x="3017951" y="5080"/>
                  </a:cubicBezTo>
                  <a:cubicBezTo>
                    <a:pt x="3109259" y="3810"/>
                    <a:pt x="3200567" y="2540"/>
                    <a:pt x="3295680" y="2540"/>
                  </a:cubicBezTo>
                  <a:cubicBezTo>
                    <a:pt x="3451665" y="1270"/>
                    <a:pt x="3603845" y="0"/>
                    <a:pt x="3759829" y="0"/>
                  </a:cubicBezTo>
                  <a:cubicBezTo>
                    <a:pt x="3824505" y="0"/>
                    <a:pt x="3892987" y="2540"/>
                    <a:pt x="3957663" y="2540"/>
                  </a:cubicBezTo>
                  <a:cubicBezTo>
                    <a:pt x="4136475" y="3810"/>
                    <a:pt x="4319091" y="5080"/>
                    <a:pt x="4497902" y="7620"/>
                  </a:cubicBezTo>
                  <a:cubicBezTo>
                    <a:pt x="4593015" y="8890"/>
                    <a:pt x="4688127" y="12700"/>
                    <a:pt x="4783240" y="16510"/>
                  </a:cubicBezTo>
                  <a:lnTo>
                    <a:pt x="4842268" y="16510"/>
                  </a:lnTo>
                  <a:cubicBezTo>
                    <a:pt x="4853698" y="17780"/>
                    <a:pt x="4862588" y="20320"/>
                    <a:pt x="4872748" y="21590"/>
                  </a:cubicBezTo>
                  <a:close/>
                  <a:moveTo>
                    <a:pt x="4882908" y="5001430"/>
                  </a:moveTo>
                  <a:cubicBezTo>
                    <a:pt x="4884178" y="4984920"/>
                    <a:pt x="4885448" y="4972220"/>
                    <a:pt x="4885448" y="4959520"/>
                  </a:cubicBezTo>
                  <a:cubicBezTo>
                    <a:pt x="4884178" y="4741352"/>
                    <a:pt x="4882908" y="4534940"/>
                    <a:pt x="4882908" y="4312950"/>
                  </a:cubicBezTo>
                  <a:cubicBezTo>
                    <a:pt x="4882908" y="4211692"/>
                    <a:pt x="4885448" y="4110433"/>
                    <a:pt x="4884178" y="4009175"/>
                  </a:cubicBezTo>
                  <a:cubicBezTo>
                    <a:pt x="4884178" y="3915705"/>
                    <a:pt x="4882908" y="3818341"/>
                    <a:pt x="4881638" y="3724872"/>
                  </a:cubicBezTo>
                  <a:cubicBezTo>
                    <a:pt x="4876558" y="3580773"/>
                    <a:pt x="4865128" y="597540"/>
                    <a:pt x="4865128" y="453441"/>
                  </a:cubicBezTo>
                  <a:cubicBezTo>
                    <a:pt x="4862588" y="332710"/>
                    <a:pt x="4860048" y="208084"/>
                    <a:pt x="4857508" y="87353"/>
                  </a:cubicBezTo>
                  <a:cubicBezTo>
                    <a:pt x="4856238" y="44450"/>
                    <a:pt x="4854968" y="43180"/>
                    <a:pt x="4836503" y="41910"/>
                  </a:cubicBezTo>
                  <a:cubicBezTo>
                    <a:pt x="4825089" y="41910"/>
                    <a:pt x="4817480" y="41910"/>
                    <a:pt x="4806067" y="40640"/>
                  </a:cubicBezTo>
                  <a:cubicBezTo>
                    <a:pt x="4710954" y="36830"/>
                    <a:pt x="4612037" y="31750"/>
                    <a:pt x="4516925" y="30480"/>
                  </a:cubicBezTo>
                  <a:cubicBezTo>
                    <a:pt x="4284850" y="26670"/>
                    <a:pt x="4048971" y="25400"/>
                    <a:pt x="3816897" y="22860"/>
                  </a:cubicBezTo>
                  <a:lnTo>
                    <a:pt x="3542973" y="22860"/>
                  </a:lnTo>
                  <a:cubicBezTo>
                    <a:pt x="3421229" y="22860"/>
                    <a:pt x="3299484" y="22860"/>
                    <a:pt x="3181545" y="24130"/>
                  </a:cubicBezTo>
                  <a:cubicBezTo>
                    <a:pt x="3078823" y="25400"/>
                    <a:pt x="1347776" y="29210"/>
                    <a:pt x="1245054" y="29210"/>
                  </a:cubicBezTo>
                  <a:cubicBezTo>
                    <a:pt x="1077656" y="29210"/>
                    <a:pt x="910258" y="26670"/>
                    <a:pt x="742860" y="33020"/>
                  </a:cubicBezTo>
                  <a:cubicBezTo>
                    <a:pt x="655356" y="36830"/>
                    <a:pt x="571657" y="36830"/>
                    <a:pt x="487958" y="38100"/>
                  </a:cubicBezTo>
                  <a:cubicBezTo>
                    <a:pt x="343387" y="41910"/>
                    <a:pt x="198816" y="45720"/>
                    <a:pt x="54245" y="50800"/>
                  </a:cubicBezTo>
                  <a:cubicBezTo>
                    <a:pt x="36830" y="50800"/>
                    <a:pt x="34290" y="56196"/>
                    <a:pt x="33020" y="102931"/>
                  </a:cubicBezTo>
                  <a:cubicBezTo>
                    <a:pt x="31750" y="173033"/>
                    <a:pt x="31750" y="243135"/>
                    <a:pt x="30480" y="313237"/>
                  </a:cubicBezTo>
                  <a:cubicBezTo>
                    <a:pt x="29210" y="430074"/>
                    <a:pt x="26670" y="543016"/>
                    <a:pt x="25400" y="659853"/>
                  </a:cubicBezTo>
                  <a:cubicBezTo>
                    <a:pt x="20320" y="784479"/>
                    <a:pt x="26670" y="3830025"/>
                    <a:pt x="29210" y="3954651"/>
                  </a:cubicBezTo>
                  <a:cubicBezTo>
                    <a:pt x="29210" y="4087066"/>
                    <a:pt x="29210" y="4223376"/>
                    <a:pt x="30480" y="4355790"/>
                  </a:cubicBezTo>
                  <a:cubicBezTo>
                    <a:pt x="30480" y="4453155"/>
                    <a:pt x="33020" y="4550518"/>
                    <a:pt x="33020" y="4647883"/>
                  </a:cubicBezTo>
                  <a:cubicBezTo>
                    <a:pt x="33020" y="4753035"/>
                    <a:pt x="33020" y="4858189"/>
                    <a:pt x="31750" y="4959520"/>
                  </a:cubicBezTo>
                  <a:lnTo>
                    <a:pt x="31750" y="4969680"/>
                  </a:lnTo>
                  <a:cubicBezTo>
                    <a:pt x="31750" y="4979839"/>
                    <a:pt x="35560" y="4983650"/>
                    <a:pt x="44450" y="4983650"/>
                  </a:cubicBezTo>
                  <a:cubicBezTo>
                    <a:pt x="88486" y="4983650"/>
                    <a:pt x="141749" y="4984920"/>
                    <a:pt x="191207" y="4984920"/>
                  </a:cubicBezTo>
                  <a:cubicBezTo>
                    <a:pt x="263493" y="4984920"/>
                    <a:pt x="339583" y="4982380"/>
                    <a:pt x="411868" y="4984920"/>
                  </a:cubicBezTo>
                  <a:cubicBezTo>
                    <a:pt x="529808" y="4988730"/>
                    <a:pt x="647747" y="4991270"/>
                    <a:pt x="765687" y="4990000"/>
                  </a:cubicBezTo>
                  <a:cubicBezTo>
                    <a:pt x="841777" y="4988730"/>
                    <a:pt x="914062" y="4991270"/>
                    <a:pt x="990153" y="4991270"/>
                  </a:cubicBezTo>
                  <a:cubicBezTo>
                    <a:pt x="1100483" y="4991270"/>
                    <a:pt x="1210814" y="4990000"/>
                    <a:pt x="1321144" y="4991270"/>
                  </a:cubicBezTo>
                  <a:cubicBezTo>
                    <a:pt x="1484738" y="4992539"/>
                    <a:pt x="3280462" y="4982380"/>
                    <a:pt x="3447860" y="4984920"/>
                  </a:cubicBezTo>
                  <a:cubicBezTo>
                    <a:pt x="3520146" y="4986189"/>
                    <a:pt x="3592431" y="4987460"/>
                    <a:pt x="3660912" y="4987460"/>
                  </a:cubicBezTo>
                  <a:cubicBezTo>
                    <a:pt x="3786461" y="4990000"/>
                    <a:pt x="3908205" y="4986189"/>
                    <a:pt x="4033753" y="4990000"/>
                  </a:cubicBezTo>
                  <a:cubicBezTo>
                    <a:pt x="4136475" y="4992539"/>
                    <a:pt x="4239196" y="4992539"/>
                    <a:pt x="4341918" y="4995080"/>
                  </a:cubicBezTo>
                  <a:cubicBezTo>
                    <a:pt x="4494098" y="4998889"/>
                    <a:pt x="4646278" y="5001430"/>
                    <a:pt x="4798458" y="5002700"/>
                  </a:cubicBezTo>
                  <a:cubicBezTo>
                    <a:pt x="4844808" y="5002700"/>
                    <a:pt x="4862588" y="5001430"/>
                    <a:pt x="4882908" y="5001430"/>
                  </a:cubicBezTo>
                  <a:close/>
                </a:path>
              </a:pathLst>
            </a:custGeom>
            <a:solidFill>
              <a:srgbClr val="FEF9DD"/>
            </a:solidFill>
          </p:spPr>
        </p:sp>
      </p:grpSp>
      <p:grpSp>
        <p:nvGrpSpPr>
          <p:cNvPr id="25" name="Group 6"/>
          <p:cNvGrpSpPr/>
          <p:nvPr/>
        </p:nvGrpSpPr>
        <p:grpSpPr>
          <a:xfrm>
            <a:off x="6901822" y="1999784"/>
            <a:ext cx="4234766" cy="913868"/>
            <a:chOff x="0" y="47625"/>
            <a:chExt cx="5646355" cy="1218490"/>
          </a:xfrm>
        </p:grpSpPr>
        <p:sp>
          <p:nvSpPr>
            <p:cNvPr id="26" name="TextBox 7"/>
            <p:cNvSpPr txBox="1"/>
            <p:nvPr/>
          </p:nvSpPr>
          <p:spPr>
            <a:xfrm>
              <a:off x="0" y="47625"/>
              <a:ext cx="5646355" cy="876565"/>
            </a:xfrm>
            <a:prstGeom prst="rect">
              <a:avLst/>
            </a:prstGeom>
          </p:spPr>
          <p:txBody>
            <a:bodyPr lIns="0" tIns="0" rIns="0" bIns="0" rtlCol="0" anchor="t">
              <a:spAutoFit/>
            </a:bodyPr>
            <a:lstStyle/>
            <a:p>
              <a:pPr algn="ctr">
                <a:lnSpc>
                  <a:spcPts val="5525"/>
                </a:lnSpc>
              </a:pPr>
              <a:r>
                <a:rPr lang="en-US" sz="4400" b="1" dirty="0" err="1" smtClean="0">
                  <a:solidFill>
                    <a:srgbClr val="002060"/>
                  </a:solidFill>
                  <a:latin typeface="Arial" panose="020B0604020202020204" pitchFamily="34" charset="0"/>
                  <a:cs typeface="Arial" panose="020B0604020202020204" pitchFamily="34" charset="0"/>
                </a:rPr>
                <a:t>Ghi</a:t>
              </a:r>
              <a:r>
                <a:rPr lang="en-US" sz="4400" b="1" dirty="0">
                  <a:solidFill>
                    <a:srgbClr val="002060"/>
                  </a:solidFill>
                  <a:latin typeface="Arial" panose="020B0604020202020204" pitchFamily="34" charset="0"/>
                  <a:cs typeface="Arial" panose="020B0604020202020204" pitchFamily="34" charset="0"/>
                </a:rPr>
                <a:t> </a:t>
              </a:r>
              <a:r>
                <a:rPr lang="en-US" sz="4400" b="1" dirty="0" err="1" smtClean="0">
                  <a:solidFill>
                    <a:srgbClr val="002060"/>
                  </a:solidFill>
                  <a:latin typeface="Arial" panose="020B0604020202020204" pitchFamily="34" charset="0"/>
                  <a:cs typeface="Arial" panose="020B0604020202020204" pitchFamily="34" charset="0"/>
                </a:rPr>
                <a:t>nhớ</a:t>
              </a:r>
              <a:endParaRPr lang="en-US" sz="4400" b="1" dirty="0">
                <a:solidFill>
                  <a:srgbClr val="002060"/>
                </a:solidFill>
                <a:latin typeface="Arial" panose="020B0604020202020204" pitchFamily="34" charset="0"/>
                <a:cs typeface="Arial" panose="020B0604020202020204" pitchFamily="34" charset="0"/>
              </a:endParaRPr>
            </a:p>
          </p:txBody>
        </p:sp>
        <p:pic>
          <p:nvPicPr>
            <p:cNvPr id="27"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1379374">
              <a:off x="439497" y="910730"/>
              <a:ext cx="4767360" cy="355385"/>
            </a:xfrm>
            <a:prstGeom prst="rect">
              <a:avLst/>
            </a:prstGeom>
          </p:spPr>
        </p:pic>
      </p:grpSp>
      <p:pic>
        <p:nvPicPr>
          <p:cNvPr id="28"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858489" y="3573773"/>
            <a:ext cx="442163" cy="423673"/>
          </a:xfrm>
          <a:prstGeom prst="rect">
            <a:avLst/>
          </a:prstGeom>
        </p:spPr>
      </p:pic>
      <p:pic>
        <p:nvPicPr>
          <p:cNvPr id="29"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858489" y="5864672"/>
            <a:ext cx="442163" cy="423673"/>
          </a:xfrm>
          <a:prstGeom prst="rect">
            <a:avLst/>
          </a:prstGeom>
        </p:spPr>
      </p:pic>
      <p:pic>
        <p:nvPicPr>
          <p:cNvPr id="31"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973265" y="587394"/>
            <a:ext cx="929931" cy="1328472"/>
          </a:xfrm>
          <a:prstGeom prst="rect">
            <a:avLst/>
          </a:prstGeom>
        </p:spPr>
      </p:pic>
      <p:pic>
        <p:nvPicPr>
          <p:cNvPr id="32"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969828" y="587394"/>
            <a:ext cx="929931" cy="1328472"/>
          </a:xfrm>
          <a:prstGeom prst="rect">
            <a:avLst/>
          </a:prstGeom>
        </p:spPr>
      </p:pic>
      <mc:AlternateContent xmlns:mc="http://schemas.openxmlformats.org/markup-compatibility/2006" xmlns:a14="http://schemas.microsoft.com/office/drawing/2010/main">
        <mc:Choice Requires="a14">
          <p:sp>
            <p:nvSpPr>
              <p:cNvPr id="39" name="Rectangle 38"/>
              <p:cNvSpPr/>
              <p:nvPr/>
            </p:nvSpPr>
            <p:spPr>
              <a:xfrm>
                <a:off x="4690758" y="3216942"/>
                <a:ext cx="9960665" cy="2057102"/>
              </a:xfrm>
              <a:prstGeom prst="rect">
                <a:avLst/>
              </a:prstGeom>
            </p:spPr>
            <p:txBody>
              <a:bodyPr wrap="square">
                <a:spAutoFit/>
              </a:bodyPr>
              <a:lstStyle/>
              <a:p>
                <a:pPr>
                  <a:lnSpc>
                    <a:spcPct val="150000"/>
                  </a:lnSpc>
                  <a:spcBef>
                    <a:spcPts val="600"/>
                  </a:spcBef>
                  <a:spcAft>
                    <a:spcPts val="800"/>
                  </a:spcAft>
                </a:pPr>
                <a:r>
                  <a:rPr lang="nl-NL" sz="4000" dirty="0">
                    <a:latin typeface="Arial" panose="020B0604020202020204" pitchFamily="34" charset="0"/>
                    <a:ea typeface="Calibri" panose="020F0502020204030204" pitchFamily="34" charset="0"/>
                    <a:cs typeface="Arial" panose="020B0604020202020204" pitchFamily="34" charset="0"/>
                  </a:rPr>
                  <a:t>Nếu I là trung điểm của đoạn thẳng AB thì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𝐼𝐴</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𝐼𝐵</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0</m:t>
                        </m:r>
                      </m:e>
                    </m:acc>
                  </m:oMath>
                </a14:m>
                <a:r>
                  <a:rPr lang="nl-NL" sz="4000" dirty="0">
                    <a:effectLst/>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9" name="Rectangle 38"/>
              <p:cNvSpPr>
                <a:spLocks noRot="1" noChangeAspect="1" noMove="1" noResize="1" noEditPoints="1" noAdjustHandles="1" noChangeArrowheads="1" noChangeShapeType="1" noTextEdit="1"/>
              </p:cNvSpPr>
              <p:nvPr/>
            </p:nvSpPr>
            <p:spPr>
              <a:xfrm>
                <a:off x="4690758" y="3216942"/>
                <a:ext cx="9960665" cy="2057102"/>
              </a:xfrm>
              <a:prstGeom prst="rect">
                <a:avLst/>
              </a:prstGeom>
              <a:blipFill rotWithShape="0">
                <a:blip r:embed="rId12"/>
                <a:stretch>
                  <a:fillRect l="-2142" r="-184" b="-50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ectangle 39"/>
              <p:cNvSpPr/>
              <p:nvPr/>
            </p:nvSpPr>
            <p:spPr>
              <a:xfrm>
                <a:off x="4690758" y="5467379"/>
                <a:ext cx="9634842" cy="2057102"/>
              </a:xfrm>
              <a:prstGeom prst="rect">
                <a:avLst/>
              </a:prstGeom>
            </p:spPr>
            <p:txBody>
              <a:bodyPr wrap="square">
                <a:spAutoFit/>
              </a:bodyPr>
              <a:lstStyle/>
              <a:p>
                <a:pPr algn="just">
                  <a:lnSpc>
                    <a:spcPct val="150000"/>
                  </a:lnSpc>
                </a:pPr>
                <a:r>
                  <a:rPr lang="nl-NL" sz="4000" dirty="0">
                    <a:latin typeface="Arial" panose="020B0604020202020204" pitchFamily="34" charset="0"/>
                    <a:ea typeface="Calibri" panose="020F0502020204030204" pitchFamily="34" charset="0"/>
                    <a:cs typeface="Arial" panose="020B0604020202020204" pitchFamily="34" charset="0"/>
                  </a:rPr>
                  <a:t>Nếu G là trọng </a:t>
                </a:r>
                <a:r>
                  <a:rPr lang="nl-NL" sz="4000" dirty="0" smtClean="0">
                    <a:latin typeface="Arial" panose="020B0604020202020204" pitchFamily="34" charset="0"/>
                    <a:ea typeface="Calibri" panose="020F0502020204030204" pitchFamily="34" charset="0"/>
                    <a:cs typeface="Arial" panose="020B0604020202020204" pitchFamily="34" charset="0"/>
                  </a:rPr>
                  <a:t>tâm của </a:t>
                </a:r>
                <a:r>
                  <a:rPr lang="nl-NL" sz="4000" dirty="0">
                    <a:latin typeface="Arial" panose="020B0604020202020204" pitchFamily="34" charset="0"/>
                    <a:ea typeface="Calibri" panose="020F0502020204030204" pitchFamily="34" charset="0"/>
                    <a:cs typeface="Arial" panose="020B0604020202020204" pitchFamily="34" charset="0"/>
                  </a:rPr>
                  <a:t>tam giác ABC thì </a:t>
                </a:r>
                <a14:m>
                  <m:oMath xmlns:m="http://schemas.openxmlformats.org/officeDocument/2006/math">
                    <m:acc>
                      <m:accPr>
                        <m:chr m:val="⃗"/>
                        <m:ctrlPr>
                          <a:rPr lang="en-US" sz="4000" i="1">
                            <a:effectLst/>
                            <a:latin typeface="Cambria Math" panose="02040503050406030204" pitchFamily="18"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𝐺𝐴</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𝐺𝐵</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𝐺𝐶</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0</m:t>
                        </m:r>
                      </m:e>
                    </m:acc>
                  </m:oMath>
                </a14:m>
                <a:endParaRPr lang="en-US" sz="4000" dirty="0">
                  <a:latin typeface="Arial" panose="020B0604020202020204" pitchFamily="34" charset="0"/>
                  <a:cs typeface="Arial" panose="020B0604020202020204" pitchFamily="34" charset="0"/>
                </a:endParaRPr>
              </a:p>
            </p:txBody>
          </p:sp>
        </mc:Choice>
        <mc:Fallback xmlns="">
          <p:sp>
            <p:nvSpPr>
              <p:cNvPr id="40" name="Rectangle 39"/>
              <p:cNvSpPr>
                <a:spLocks noRot="1" noChangeAspect="1" noMove="1" noResize="1" noEditPoints="1" noAdjustHandles="1" noChangeArrowheads="1" noChangeShapeType="1" noTextEdit="1"/>
              </p:cNvSpPr>
              <p:nvPr/>
            </p:nvSpPr>
            <p:spPr>
              <a:xfrm>
                <a:off x="4690758" y="5467379"/>
                <a:ext cx="9634842" cy="2057102"/>
              </a:xfrm>
              <a:prstGeom prst="rect">
                <a:avLst/>
              </a:prstGeom>
              <a:blipFill rotWithShape="0">
                <a:blip r:embed="rId13"/>
                <a:stretch>
                  <a:fillRect l="-2214" r="-2214"/>
                </a:stretch>
              </a:blipFill>
            </p:spPr>
            <p:txBody>
              <a:bodyPr/>
              <a:lstStyle/>
              <a:p>
                <a:r>
                  <a:rPr lang="en-US">
                    <a:noFill/>
                  </a:rPr>
                  <a:t> </a:t>
                </a:r>
              </a:p>
            </p:txBody>
          </p:sp>
        </mc:Fallback>
      </mc:AlternateContent>
      <p:pic>
        <p:nvPicPr>
          <p:cNvPr id="41" name="Picture 2"/>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r="1233" b="84121"/>
          <a:stretch>
            <a:fillRect/>
          </a:stretch>
        </p:blipFill>
        <p:spPr>
          <a:xfrm>
            <a:off x="-578054" y="9258300"/>
            <a:ext cx="19095904" cy="1548908"/>
          </a:xfrm>
          <a:prstGeom prst="rect">
            <a:avLst/>
          </a:prstGeom>
        </p:spPr>
      </p:pic>
      <p:pic>
        <p:nvPicPr>
          <p:cNvPr id="43" name="Picture 15"/>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4360236" y="6575141"/>
            <a:ext cx="3372146" cy="2675378"/>
          </a:xfrm>
          <a:prstGeom prst="rect">
            <a:avLst/>
          </a:prstGeom>
        </p:spPr>
      </p:pic>
      <p:pic>
        <p:nvPicPr>
          <p:cNvPr id="44" name="Picture 1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20233541">
            <a:off x="921267" y="2442104"/>
            <a:ext cx="1980178" cy="2414851"/>
          </a:xfrm>
          <a:prstGeom prst="rect">
            <a:avLst/>
          </a:prstGeom>
        </p:spPr>
      </p:pic>
      <p:pic>
        <p:nvPicPr>
          <p:cNvPr id="45"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rot="14061258" flipH="1">
            <a:off x="1857873" y="6126270"/>
            <a:ext cx="1375550" cy="333282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anim calcmode="lin" valueType="num">
                                      <p:cBhvr>
                                        <p:cTn id="13" dur="500" fill="hold"/>
                                        <p:tgtEl>
                                          <p:spTgt spid="39"/>
                                        </p:tgtEl>
                                        <p:attrNameLst>
                                          <p:attrName>ppt_x</p:attrName>
                                        </p:attrNameLst>
                                      </p:cBhvr>
                                      <p:tavLst>
                                        <p:tav tm="0">
                                          <p:val>
                                            <p:strVal val="#ppt_x"/>
                                          </p:val>
                                        </p:tav>
                                        <p:tav tm="100000">
                                          <p:val>
                                            <p:strVal val="#ppt_x"/>
                                          </p:val>
                                        </p:tav>
                                      </p:tavLst>
                                    </p:anim>
                                    <p:anim calcmode="lin" valueType="num">
                                      <p:cBhvr>
                                        <p:cTn id="14"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anim calcmode="lin" valueType="num">
                                      <p:cBhvr>
                                        <p:cTn id="20" dur="500" fill="hold"/>
                                        <p:tgtEl>
                                          <p:spTgt spid="29"/>
                                        </p:tgtEl>
                                        <p:attrNameLst>
                                          <p:attrName>ppt_x</p:attrName>
                                        </p:attrNameLst>
                                      </p:cBhvr>
                                      <p:tavLst>
                                        <p:tav tm="0">
                                          <p:val>
                                            <p:strVal val="#ppt_x"/>
                                          </p:val>
                                        </p:tav>
                                        <p:tav tm="100000">
                                          <p:val>
                                            <p:strVal val="#ppt_x"/>
                                          </p:val>
                                        </p:tav>
                                      </p:tavLst>
                                    </p:anim>
                                    <p:anim calcmode="lin" valueType="num">
                                      <p:cBhvr>
                                        <p:cTn id="21" dur="500" fill="hold"/>
                                        <p:tgtEl>
                                          <p:spTgt spid="2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500"/>
                                        <p:tgtEl>
                                          <p:spTgt spid="40"/>
                                        </p:tgtEl>
                                      </p:cBhvr>
                                    </p:animEffect>
                                    <p:anim calcmode="lin" valueType="num">
                                      <p:cBhvr>
                                        <p:cTn id="25" dur="500" fill="hold"/>
                                        <p:tgtEl>
                                          <p:spTgt spid="40"/>
                                        </p:tgtEl>
                                        <p:attrNameLst>
                                          <p:attrName>ppt_x</p:attrName>
                                        </p:attrNameLst>
                                      </p:cBhvr>
                                      <p:tavLst>
                                        <p:tav tm="0">
                                          <p:val>
                                            <p:strVal val="#ppt_x"/>
                                          </p:val>
                                        </p:tav>
                                        <p:tav tm="100000">
                                          <p:val>
                                            <p:strVal val="#ppt_x"/>
                                          </p:val>
                                        </p:tav>
                                      </p:tavLst>
                                    </p:anim>
                                    <p:anim calcmode="lin" valueType="num">
                                      <p:cBhvr>
                                        <p:cTn id="26" dur="5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106" t="868" r="28177"/>
          <a:stretch>
            <a:fillRect/>
          </a:stretch>
        </p:blipFill>
        <p:spPr>
          <a:xfrm rot="5400000">
            <a:off x="4610893" y="-3151977"/>
            <a:ext cx="8581681" cy="16778559"/>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l="15444" r="24646" b="38806"/>
          <a:stretch>
            <a:fillRect/>
          </a:stretch>
        </p:blipFill>
        <p:spPr>
          <a:xfrm rot="5400000">
            <a:off x="2394932" y="1697311"/>
            <a:ext cx="5649536" cy="8305800"/>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727555" y="3027129"/>
            <a:ext cx="1831436" cy="2616337"/>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727555" y="6021829"/>
            <a:ext cx="1831436" cy="2616337"/>
          </a:xfrm>
          <a:prstGeom prst="rect">
            <a:avLst/>
          </a:prstGeom>
        </p:spPr>
      </p:pic>
      <p:pic>
        <p:nvPicPr>
          <p:cNvPr id="14" name="Picture 1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r="32409"/>
          <a:stretch>
            <a:fillRect/>
          </a:stretch>
        </p:blipFill>
        <p:spPr>
          <a:xfrm rot="883085">
            <a:off x="16669475" y="5321422"/>
            <a:ext cx="1411416" cy="1812664"/>
          </a:xfrm>
          <a:prstGeom prst="rect">
            <a:avLst/>
          </a:prstGeom>
        </p:spPr>
      </p:pic>
      <p:sp>
        <p:nvSpPr>
          <p:cNvPr id="31" name="TextBox 30"/>
          <p:cNvSpPr txBox="1"/>
          <p:nvPr/>
        </p:nvSpPr>
        <p:spPr>
          <a:xfrm>
            <a:off x="3041864" y="1536338"/>
            <a:ext cx="10896600" cy="707886"/>
          </a:xfrm>
          <a:prstGeom prst="rect">
            <a:avLst/>
          </a:prstGeom>
          <a:noFill/>
        </p:spPr>
        <p:txBody>
          <a:bodyPr wrap="square" rtlCol="0">
            <a:spAutoFit/>
          </a:bodyPr>
          <a:lstStyle/>
          <a:p>
            <a:r>
              <a:rPr lang="en-US" sz="4000" i="1" dirty="0" err="1" smtClean="0">
                <a:solidFill>
                  <a:srgbClr val="002060"/>
                </a:solidFill>
                <a:latin typeface="Arial" panose="020B0604020202020204" pitchFamily="34" charset="0"/>
                <a:cs typeface="Arial" panose="020B0604020202020204" pitchFamily="34" charset="0"/>
              </a:rPr>
              <a:t>Thảo</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luận</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nhóm</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đôi</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hoàn</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thành</a:t>
            </a:r>
            <a:r>
              <a:rPr lang="en-US" sz="4000" i="1" dirty="0" smtClean="0">
                <a:solidFill>
                  <a:srgbClr val="002060"/>
                </a:solidFill>
                <a:latin typeface="Arial" panose="020B0604020202020204" pitchFamily="34" charset="0"/>
                <a:cs typeface="Arial" panose="020B0604020202020204" pitchFamily="34" charset="0"/>
              </a:rPr>
              <a:t> </a:t>
            </a:r>
            <a:r>
              <a:rPr lang="en-US" sz="4000" b="1" i="1" dirty="0" err="1" smtClean="0">
                <a:solidFill>
                  <a:srgbClr val="002060"/>
                </a:solidFill>
                <a:latin typeface="Arial" panose="020B0604020202020204" pitchFamily="34" charset="0"/>
                <a:cs typeface="Arial" panose="020B0604020202020204" pitchFamily="34" charset="0"/>
              </a:rPr>
              <a:t>Luyện</a:t>
            </a:r>
            <a:r>
              <a:rPr lang="en-US" sz="4000" b="1" i="1" dirty="0" smtClean="0">
                <a:solidFill>
                  <a:srgbClr val="002060"/>
                </a:solidFill>
                <a:latin typeface="Arial" panose="020B0604020202020204" pitchFamily="34" charset="0"/>
                <a:cs typeface="Arial" panose="020B0604020202020204" pitchFamily="34" charset="0"/>
              </a:rPr>
              <a:t> </a:t>
            </a:r>
            <a:r>
              <a:rPr lang="en-US" sz="4000" b="1" i="1" dirty="0" err="1" smtClean="0">
                <a:solidFill>
                  <a:srgbClr val="002060"/>
                </a:solidFill>
                <a:latin typeface="Arial" panose="020B0604020202020204" pitchFamily="34" charset="0"/>
                <a:cs typeface="Arial" panose="020B0604020202020204" pitchFamily="34" charset="0"/>
              </a:rPr>
              <a:t>tập</a:t>
            </a:r>
            <a:r>
              <a:rPr lang="en-US" sz="4000" b="1" i="1" dirty="0" smtClean="0">
                <a:solidFill>
                  <a:srgbClr val="002060"/>
                </a:solidFill>
                <a:latin typeface="Arial" panose="020B0604020202020204" pitchFamily="34" charset="0"/>
                <a:cs typeface="Arial" panose="020B0604020202020204" pitchFamily="34" charset="0"/>
              </a:rPr>
              <a:t> 2</a:t>
            </a:r>
            <a:r>
              <a:rPr lang="en-US" sz="4000" i="1" dirty="0" smtClean="0">
                <a:solidFill>
                  <a:srgbClr val="002060"/>
                </a:solidFill>
                <a:latin typeface="Arial" panose="020B0604020202020204" pitchFamily="34" charset="0"/>
                <a:cs typeface="Arial" panose="020B0604020202020204" pitchFamily="34" charset="0"/>
              </a:rPr>
              <a:t>.</a:t>
            </a:r>
            <a:endParaRPr lang="en-US" sz="4000" i="1" dirty="0">
              <a:solidFill>
                <a:srgbClr val="002060"/>
              </a:solidFill>
              <a:latin typeface="Arial" panose="020B0604020202020204" pitchFamily="34" charset="0"/>
              <a:cs typeface="Arial" panose="020B0604020202020204" pitchFamily="34" charset="0"/>
            </a:endParaRPr>
          </a:p>
        </p:txBody>
      </p:sp>
      <p:pic>
        <p:nvPicPr>
          <p:cNvPr id="32"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a:off x="1585344" y="1162021"/>
            <a:ext cx="1456520" cy="1456520"/>
          </a:xfrm>
          <a:prstGeom prst="rect">
            <a:avLst/>
          </a:prstGeom>
        </p:spPr>
      </p:pic>
      <mc:AlternateContent xmlns:mc="http://schemas.openxmlformats.org/markup-compatibility/2006" xmlns:a14="http://schemas.microsoft.com/office/drawing/2010/main">
        <mc:Choice Requires="a14">
          <p:sp>
            <p:nvSpPr>
              <p:cNvPr id="33" name="Rectangle 32"/>
              <p:cNvSpPr/>
              <p:nvPr/>
            </p:nvSpPr>
            <p:spPr>
              <a:xfrm>
                <a:off x="1707447" y="3620177"/>
                <a:ext cx="7391400" cy="4460067"/>
              </a:xfrm>
              <a:prstGeom prst="rect">
                <a:avLst/>
              </a:prstGeom>
            </p:spPr>
            <p:txBody>
              <a:bodyPr wrap="square">
                <a:spAutoFit/>
              </a:bodyPr>
              <a:lstStyle/>
              <a:p>
                <a:pPr algn="just">
                  <a:lnSpc>
                    <a:spcPct val="150000"/>
                  </a:lnSpc>
                </a:pPr>
                <a:r>
                  <a:rPr lang="en-US" sz="3600" b="1" dirty="0" err="1" smtClean="0">
                    <a:solidFill>
                      <a:schemeClr val="accent3">
                        <a:lumMod val="50000"/>
                      </a:schemeClr>
                    </a:solidFill>
                    <a:latin typeface="Arial" panose="020B0604020202020204" pitchFamily="34" charset="0"/>
                    <a:cs typeface="Arial" panose="020B0604020202020204" pitchFamily="34" charset="0"/>
                  </a:rPr>
                  <a:t>Luyện</a:t>
                </a:r>
                <a:r>
                  <a:rPr lang="en-US" sz="3600" b="1" dirty="0" smtClean="0">
                    <a:solidFill>
                      <a:schemeClr val="accent3">
                        <a:lumMod val="50000"/>
                      </a:schemeClr>
                    </a:solidFill>
                    <a:latin typeface="Arial" panose="020B0604020202020204" pitchFamily="34" charset="0"/>
                    <a:cs typeface="Arial" panose="020B0604020202020204" pitchFamily="34" charset="0"/>
                  </a:rPr>
                  <a:t> </a:t>
                </a:r>
                <a:r>
                  <a:rPr lang="en-US" sz="3600" b="1" dirty="0" err="1" smtClean="0">
                    <a:solidFill>
                      <a:schemeClr val="accent3">
                        <a:lumMod val="50000"/>
                      </a:schemeClr>
                    </a:solidFill>
                    <a:latin typeface="Arial" panose="020B0604020202020204" pitchFamily="34" charset="0"/>
                    <a:cs typeface="Arial" panose="020B0604020202020204" pitchFamily="34" charset="0"/>
                  </a:rPr>
                  <a:t>tập</a:t>
                </a:r>
                <a:r>
                  <a:rPr lang="en-US" sz="3600" b="1" dirty="0" smtClean="0">
                    <a:solidFill>
                      <a:schemeClr val="accent3">
                        <a:lumMod val="50000"/>
                      </a:schemeClr>
                    </a:solidFill>
                    <a:latin typeface="Arial" panose="020B0604020202020204" pitchFamily="34" charset="0"/>
                    <a:cs typeface="Arial" panose="020B0604020202020204" pitchFamily="34" charset="0"/>
                  </a:rPr>
                  <a:t> 2: </a:t>
                </a:r>
                <a:r>
                  <a:rPr lang="vi-VN" sz="3600" dirty="0" smtClean="0">
                    <a:latin typeface="Arial" panose="020B0604020202020204" pitchFamily="34" charset="0"/>
                    <a:cs typeface="Arial" panose="020B0604020202020204" pitchFamily="34" charset="0"/>
                  </a:rPr>
                  <a:t>Cho tứ giác ABCD. Gọi M, N lần lượt là trung điểm của các cạnh AB, CD và O là trung điểm của MN. Chứng minh rằng </a:t>
                </a:r>
                <a14:m>
                  <m:oMath xmlns:m="http://schemas.openxmlformats.org/officeDocument/2006/math">
                    <m:acc>
                      <m:accPr>
                        <m:chr m:val="⃗"/>
                        <m:ctrlPr>
                          <a:rPr lang="vi-VN"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𝑂𝐴</m:t>
                        </m:r>
                      </m:e>
                    </m:acc>
                    <m:r>
                      <a:rPr lang="en-US" sz="3600" b="0" i="1" smtClean="0">
                        <a:latin typeface="Cambria Math" panose="02040503050406030204" pitchFamily="18" charset="0"/>
                        <a:cs typeface="Arial" panose="020B0604020202020204" pitchFamily="34" charset="0"/>
                      </a:rPr>
                      <m:t> </m:t>
                    </m:r>
                  </m:oMath>
                </a14:m>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𝑂𝐵</m:t>
                        </m:r>
                      </m:e>
                    </m:acc>
                  </m:oMath>
                </a14:m>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𝑂𝐶</m:t>
                        </m:r>
                      </m:e>
                    </m:acc>
                    <m:r>
                      <a:rPr lang="en-US" sz="3600" b="0" i="1" smtClean="0">
                        <a:latin typeface="Cambria Math" panose="02040503050406030204" pitchFamily="18" charset="0"/>
                        <a:cs typeface="Arial" panose="020B0604020202020204" pitchFamily="34" charset="0"/>
                      </a:rPr>
                      <m:t> </m:t>
                    </m:r>
                  </m:oMath>
                </a14:m>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𝑂𝐷</m:t>
                        </m:r>
                      </m:e>
                    </m:acc>
                    <m:r>
                      <a:rPr lang="en-US" sz="3600" b="0" i="1" smtClean="0">
                        <a:latin typeface="Cambria Math" panose="02040503050406030204" pitchFamily="18" charset="0"/>
                        <a:cs typeface="Arial" panose="020B0604020202020204" pitchFamily="34" charset="0"/>
                      </a:rPr>
                      <m:t> </m:t>
                    </m:r>
                  </m:oMath>
                </a14:m>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0</m:t>
                        </m:r>
                      </m:e>
                    </m:acc>
                  </m:oMath>
                </a14:m>
                <a:r>
                  <a:rPr lang="vi-VN"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mc:Choice>
        <mc:Fallback xmlns="">
          <p:sp>
            <p:nvSpPr>
              <p:cNvPr id="33" name="Rectangle 32"/>
              <p:cNvSpPr>
                <a:spLocks noRot="1" noChangeAspect="1" noMove="1" noResize="1" noEditPoints="1" noAdjustHandles="1" noChangeArrowheads="1" noChangeShapeType="1" noTextEdit="1"/>
              </p:cNvSpPr>
              <p:nvPr/>
            </p:nvSpPr>
            <p:spPr>
              <a:xfrm>
                <a:off x="1707447" y="3620177"/>
                <a:ext cx="7391400" cy="4460067"/>
              </a:xfrm>
              <a:prstGeom prst="rect">
                <a:avLst/>
              </a:prstGeom>
              <a:blipFill rotWithShape="0">
                <a:blip r:embed="rId28"/>
                <a:stretch>
                  <a:fillRect l="-2473" r="-2473"/>
                </a:stretch>
              </a:blipFill>
            </p:spPr>
            <p:txBody>
              <a:bodyPr/>
              <a:lstStyle/>
              <a:p>
                <a:r>
                  <a:rPr lang="en-US">
                    <a:noFill/>
                  </a:rPr>
                  <a:t> </a:t>
                </a:r>
              </a:p>
            </p:txBody>
          </p:sp>
        </mc:Fallback>
      </mc:AlternateContent>
      <p:sp>
        <p:nvSpPr>
          <p:cNvPr id="35" name="Rectangle 34"/>
          <p:cNvSpPr/>
          <p:nvPr/>
        </p:nvSpPr>
        <p:spPr>
          <a:xfrm>
            <a:off x="10013247" y="4290620"/>
            <a:ext cx="6338706" cy="4247317"/>
          </a:xfrm>
          <a:prstGeom prst="rect">
            <a:avLst/>
          </a:prstGeom>
        </p:spPr>
        <p:txBody>
          <a:bodyPr wrap="square">
            <a:spAutoFit/>
          </a:bodyPr>
          <a:lstStyle/>
          <a:p>
            <a:pPr algn="just">
              <a:lnSpc>
                <a:spcPct val="150000"/>
              </a:lnSpc>
            </a:pPr>
            <a:r>
              <a:rPr lang="vi-VN" sz="3600" b="1" dirty="0">
                <a:latin typeface="Arial" panose="020B0604020202020204" pitchFamily="34" charset="0"/>
                <a:cs typeface="Arial" panose="020B0604020202020204" pitchFamily="34" charset="0"/>
              </a:rPr>
              <a:t>Cách 1: </a:t>
            </a:r>
            <a:r>
              <a:rPr lang="vi-VN" sz="3600" dirty="0">
                <a:latin typeface="Arial" panose="020B0604020202020204" pitchFamily="34" charset="0"/>
                <a:cs typeface="Arial" panose="020B0604020202020204" pitchFamily="34" charset="0"/>
              </a:rPr>
              <a:t>Sử dụng quy tắc hình bình </a:t>
            </a:r>
            <a:r>
              <a:rPr lang="vi-VN" sz="3600" dirty="0" smtClean="0">
                <a:latin typeface="Arial" panose="020B0604020202020204" pitchFamily="34" charset="0"/>
                <a:cs typeface="Arial" panose="020B0604020202020204" pitchFamily="34" charset="0"/>
              </a:rPr>
              <a:t>hành</a:t>
            </a:r>
            <a:r>
              <a:rPr lang="en-US" sz="3600" dirty="0" smtClean="0">
                <a:latin typeface="Arial" panose="020B0604020202020204" pitchFamily="34" charset="0"/>
                <a:cs typeface="Arial" panose="020B0604020202020204" pitchFamily="34" charset="0"/>
              </a:rPr>
              <a:t>.</a:t>
            </a:r>
          </a:p>
          <a:p>
            <a:pPr algn="just">
              <a:lnSpc>
                <a:spcPct val="150000"/>
              </a:lnSpc>
            </a:pPr>
            <a:r>
              <a:rPr lang="en-US" sz="3600" b="1" dirty="0" err="1" smtClean="0">
                <a:latin typeface="Arial" panose="020B0604020202020204" pitchFamily="34" charset="0"/>
                <a:cs typeface="Arial" panose="020B0604020202020204" pitchFamily="34" charset="0"/>
              </a:rPr>
              <a:t>Cách</a:t>
            </a:r>
            <a:r>
              <a:rPr lang="en-US" sz="3600" b="1" dirty="0" smtClean="0">
                <a:latin typeface="Arial" panose="020B0604020202020204" pitchFamily="34" charset="0"/>
                <a:cs typeface="Arial" panose="020B0604020202020204" pitchFamily="34" charset="0"/>
              </a:rPr>
              <a:t> 2: </a:t>
            </a:r>
            <a:r>
              <a:rPr lang="en-US" sz="3600" dirty="0" err="1" smtClean="0">
                <a:latin typeface="Arial" panose="020B0604020202020204" pitchFamily="34" charset="0"/>
                <a:cs typeface="Arial" panose="020B0604020202020204" pitchFamily="34" charset="0"/>
              </a:rPr>
              <a:t>Sử</a:t>
            </a:r>
            <a:r>
              <a:rPr lang="en-US" sz="3600" dirty="0" smtClean="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dụng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trung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điểm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đoạn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thẳng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bài</a:t>
            </a:r>
            <a:r>
              <a:rPr lang="en-US" sz="3600" dirty="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trước</a:t>
            </a:r>
            <a:r>
              <a:rPr lang="en-US" sz="3600" dirty="0" smtClean="0">
                <a:latin typeface="Arial" panose="020B0604020202020204" pitchFamily="34" charset="0"/>
                <a:cs typeface="Arial" panose="020B0604020202020204" pitchFamily="34" charset="0"/>
              </a:rPr>
              <a:t>.</a:t>
            </a:r>
            <a:endParaRPr lang="vi-VN" sz="3600" dirty="0">
              <a:latin typeface="Arial" panose="020B0604020202020204" pitchFamily="34" charset="0"/>
              <a:cs typeface="Arial" panose="020B0604020202020204" pitchFamily="34" charset="0"/>
            </a:endParaRPr>
          </a:p>
        </p:txBody>
      </p:sp>
      <p:grpSp>
        <p:nvGrpSpPr>
          <p:cNvPr id="36" name="Group 35"/>
          <p:cNvGrpSpPr/>
          <p:nvPr/>
        </p:nvGrpSpPr>
        <p:grpSpPr>
          <a:xfrm>
            <a:off x="11553852" y="2589163"/>
            <a:ext cx="2709396" cy="1702002"/>
            <a:chOff x="5066462" y="1062186"/>
            <a:chExt cx="2709396" cy="1702002"/>
          </a:xfrm>
        </p:grpSpPr>
        <p:grpSp>
          <p:nvGrpSpPr>
            <p:cNvPr id="37" name="Group 6"/>
            <p:cNvGrpSpPr/>
            <p:nvPr/>
          </p:nvGrpSpPr>
          <p:grpSpPr>
            <a:xfrm>
              <a:off x="5066462" y="1062186"/>
              <a:ext cx="2709396" cy="1702002"/>
              <a:chOff x="3353816" y="1264398"/>
              <a:chExt cx="6683450" cy="4367948"/>
            </a:xfrm>
          </p:grpSpPr>
          <p:pic>
            <p:nvPicPr>
              <p:cNvPr id="39" name="Picture 7"/>
              <p:cNvPicPr>
                <a:picLocks noChangeAspect="1"/>
              </p:cNvPicPr>
              <p:nvPr/>
            </p:nvPicPr>
            <p:blipFill>
              <a:blip r:embed="rId29">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614856">
                <a:off x="3353816" y="1264398"/>
                <a:ext cx="6683450" cy="4367948"/>
              </a:xfrm>
              <a:prstGeom prst="rect">
                <a:avLst/>
              </a:prstGeom>
            </p:spPr>
          </p:pic>
          <p:pic>
            <p:nvPicPr>
              <p:cNvPr id="40" name="Picture 8"/>
              <p:cNvPicPr>
                <a:picLocks noChangeAspect="1"/>
              </p:cNvPicPr>
              <p:nvPr/>
            </p:nvPicPr>
            <p:blipFill>
              <a:blip r:embed="rId30">
                <a:extLst>
                  <a:ext uri="{28A0092B-C50C-407E-A947-70E740481C1C}">
                    <a14:useLocalDpi xmlns:a14="http://schemas.microsoft.com/office/drawing/2010/main" val="0"/>
                  </a:ext>
                  <a:ext uri="{96DAC541-7B7A-43D3-8B79-37D633B846F1}">
                    <asvg:svgBlip xmlns="" xmlns:asvg="http://schemas.microsoft.com/office/drawing/2016/SVG/main" r:embed="rId31"/>
                  </a:ext>
                </a:extLst>
              </a:blip>
              <a:srcRect/>
              <a:stretch>
                <a:fillRect/>
              </a:stretch>
            </p:blipFill>
            <p:spPr>
              <a:xfrm rot="2028576">
                <a:off x="8017395" y="4313496"/>
                <a:ext cx="1492308" cy="1204700"/>
              </a:xfrm>
              <a:prstGeom prst="rect">
                <a:avLst/>
              </a:prstGeom>
            </p:spPr>
          </p:pic>
        </p:grpSp>
        <p:sp>
          <p:nvSpPr>
            <p:cNvPr id="38" name="TextBox 37"/>
            <p:cNvSpPr txBox="1"/>
            <p:nvPr/>
          </p:nvSpPr>
          <p:spPr>
            <a:xfrm>
              <a:off x="5435137" y="1498466"/>
              <a:ext cx="2039294" cy="707886"/>
            </a:xfrm>
            <a:prstGeom prst="rect">
              <a:avLst/>
            </a:prstGeom>
            <a:noFill/>
          </p:spPr>
          <p:txBody>
            <a:bodyPr wrap="square" rtlCol="0">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Gợi</a:t>
              </a:r>
              <a:r>
                <a:rPr lang="en-US" sz="4000" b="1" dirty="0" smtClean="0">
                  <a:solidFill>
                    <a:srgbClr val="C00000"/>
                  </a:solidFill>
                  <a:latin typeface="Arial" panose="020B0604020202020204" pitchFamily="34" charset="0"/>
                  <a:cs typeface="Arial" panose="020B0604020202020204" pitchFamily="34" charset="0"/>
                </a:rPr>
                <a:t> ý</a:t>
              </a:r>
              <a:endParaRPr lang="en-US" sz="4000" b="1" dirty="0">
                <a:solidFill>
                  <a:srgbClr val="C00000"/>
                </a:solidFill>
                <a:latin typeface="Arial" panose="020B0604020202020204" pitchFamily="34" charset="0"/>
                <a:cs typeface="Arial" panose="020B0604020202020204" pitchFamily="34" charset="0"/>
              </a:endParaRPr>
            </a:p>
          </p:txBody>
        </p:sp>
      </p:grpSp>
      <p:grpSp>
        <p:nvGrpSpPr>
          <p:cNvPr id="41" name="Group 40"/>
          <p:cNvGrpSpPr/>
          <p:nvPr/>
        </p:nvGrpSpPr>
        <p:grpSpPr>
          <a:xfrm>
            <a:off x="15146232" y="298141"/>
            <a:ext cx="2932471" cy="2214247"/>
            <a:chOff x="14782800" y="257347"/>
            <a:chExt cx="2932471" cy="2214247"/>
          </a:xfrm>
        </p:grpSpPr>
        <p:pic>
          <p:nvPicPr>
            <p:cNvPr id="42" name="Picture 10"/>
            <p:cNvPicPr>
              <a:picLocks noChangeAspect="1"/>
            </p:cNvPicPr>
            <p:nvPr/>
          </p:nvPicPr>
          <p:blipFill>
            <a:blip r:embed="rId32">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4782800" y="257347"/>
              <a:ext cx="2932471" cy="2214247"/>
            </a:xfrm>
            <a:prstGeom prst="rect">
              <a:avLst/>
            </a:prstGeom>
          </p:spPr>
        </p:pic>
        <p:sp>
          <p:nvSpPr>
            <p:cNvPr id="43" name="TextBox 42"/>
            <p:cNvSpPr txBox="1"/>
            <p:nvPr/>
          </p:nvSpPr>
          <p:spPr>
            <a:xfrm>
              <a:off x="15119522" y="834184"/>
              <a:ext cx="2142074" cy="830997"/>
            </a:xfrm>
            <a:prstGeom prst="rect">
              <a:avLst/>
            </a:prstGeom>
            <a:noFill/>
          </p:spPr>
          <p:txBody>
            <a:bodyPr wrap="square" rtlCol="0">
              <a:spAutoFit/>
            </a:bodyPr>
            <a:lstStyle/>
            <a:p>
              <a:pPr algn="ctr"/>
              <a:r>
                <a:rPr lang="en-US" sz="4800" b="1" dirty="0" err="1" smtClean="0">
                  <a:solidFill>
                    <a:schemeClr val="accent1">
                      <a:lumMod val="50000"/>
                    </a:schemeClr>
                  </a:solidFill>
                  <a:latin typeface="Arial" panose="020B0604020202020204" pitchFamily="34" charset="0"/>
                  <a:cs typeface="Arial" panose="020B0604020202020204" pitchFamily="34" charset="0"/>
                </a:rPr>
                <a:t>Tiết</a:t>
              </a:r>
              <a:r>
                <a:rPr lang="en-US" sz="4800" b="1" dirty="0" smtClean="0">
                  <a:solidFill>
                    <a:schemeClr val="accent1">
                      <a:lumMod val="50000"/>
                    </a:schemeClr>
                  </a:solidFill>
                  <a:latin typeface="Arial" panose="020B0604020202020204" pitchFamily="34" charset="0"/>
                  <a:cs typeface="Arial" panose="020B0604020202020204" pitchFamily="34" charset="0"/>
                </a:rPr>
                <a:t> 2</a:t>
              </a:r>
              <a:endParaRPr lang="en-US" sz="4800" b="1" dirty="0">
                <a:solidFill>
                  <a:schemeClr val="accent1">
                    <a:lumMod val="50000"/>
                  </a:scheme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334803040"/>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1+#ppt_w/2"/>
                                          </p:val>
                                        </p:tav>
                                        <p:tav tm="100000">
                                          <p:val>
                                            <p:strVal val="#ppt_x"/>
                                          </p:val>
                                        </p:tav>
                                      </p:tavLst>
                                    </p:anim>
                                    <p:anim calcmode="lin" valueType="num">
                                      <p:cBhvr additive="base">
                                        <p:cTn id="8" dur="500" fill="hold"/>
                                        <p:tgtEl>
                                          <p:spTgt spid="4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barn(inVertical)">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anim calcmode="lin" valueType="num">
                                      <p:cBhvr>
                                        <p:cTn id="22" dur="500" fill="hold"/>
                                        <p:tgtEl>
                                          <p:spTgt spid="33"/>
                                        </p:tgtEl>
                                        <p:attrNameLst>
                                          <p:attrName>ppt_x</p:attrName>
                                        </p:attrNameLst>
                                      </p:cBhvr>
                                      <p:tavLst>
                                        <p:tav tm="0">
                                          <p:val>
                                            <p:strVal val="#ppt_x"/>
                                          </p:val>
                                        </p:tav>
                                        <p:tav tm="100000">
                                          <p:val>
                                            <p:strVal val="#ppt_x"/>
                                          </p:val>
                                        </p:tav>
                                      </p:tavLst>
                                    </p:anim>
                                    <p:anim calcmode="lin" valueType="num">
                                      <p:cBhvr>
                                        <p:cTn id="23" dur="5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randombar(horizontal)">
                                      <p:cBhvr>
                                        <p:cTn id="28" dur="500"/>
                                        <p:tgtEl>
                                          <p:spTgt spid="36"/>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6" fill="hold" nodeType="clickEffect">
                                  <p:stCondLst>
                                    <p:cond delay="0"/>
                                  </p:stCondLst>
                                  <p:childTnLst>
                                    <p:set>
                                      <p:cBhvr>
                                        <p:cTn id="32" dur="1" fill="hold">
                                          <p:stCondLst>
                                            <p:cond delay="0"/>
                                          </p:stCondLst>
                                        </p:cTn>
                                        <p:tgtEl>
                                          <p:spTgt spid="35">
                                            <p:txEl>
                                              <p:pRg st="0" end="0"/>
                                            </p:txEl>
                                          </p:spTgt>
                                        </p:tgtEl>
                                        <p:attrNameLst>
                                          <p:attrName>style.visibility</p:attrName>
                                        </p:attrNameLst>
                                      </p:cBhvr>
                                      <p:to>
                                        <p:strVal val="visible"/>
                                      </p:to>
                                    </p:set>
                                    <p:animEffect transition="in" filter="strips(downRight)">
                                      <p:cBhvr>
                                        <p:cTn id="33" dur="500"/>
                                        <p:tgtEl>
                                          <p:spTgt spid="35">
                                            <p:txEl>
                                              <p:pRg st="0" end="0"/>
                                            </p:txEl>
                                          </p:spTgt>
                                        </p:tgtEl>
                                      </p:cBhvr>
                                    </p:animEffect>
                                  </p:childTnLst>
                                </p:cTn>
                              </p:par>
                              <p:par>
                                <p:cTn id="34" presetID="18" presetClass="entr" presetSubtype="6" fill="hold" nodeType="withEffect">
                                  <p:stCondLst>
                                    <p:cond delay="0"/>
                                  </p:stCondLst>
                                  <p:childTnLst>
                                    <p:set>
                                      <p:cBhvr>
                                        <p:cTn id="35" dur="1" fill="hold">
                                          <p:stCondLst>
                                            <p:cond delay="0"/>
                                          </p:stCondLst>
                                        </p:cTn>
                                        <p:tgtEl>
                                          <p:spTgt spid="35">
                                            <p:txEl>
                                              <p:pRg st="1" end="1"/>
                                            </p:txEl>
                                          </p:spTgt>
                                        </p:tgtEl>
                                        <p:attrNameLst>
                                          <p:attrName>style.visibility</p:attrName>
                                        </p:attrNameLst>
                                      </p:cBhvr>
                                      <p:to>
                                        <p:strVal val="visible"/>
                                      </p:to>
                                    </p:set>
                                    <p:animEffect transition="in" filter="strips(downRight)">
                                      <p:cBhvr>
                                        <p:cTn id="36"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EAE2"/>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372819">
            <a:off x="382389" y="-274566"/>
            <a:ext cx="1659155" cy="2078668"/>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711155">
            <a:off x="1347710" y="-105307"/>
            <a:ext cx="859966" cy="816186"/>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7365178">
            <a:off x="15936292" y="6848826"/>
            <a:ext cx="2838056" cy="6876348"/>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8100000" flipV="1">
            <a:off x="15005929" y="-3294083"/>
            <a:ext cx="1328052" cy="9017635"/>
          </a:xfrm>
          <a:prstGeom prst="rect">
            <a:avLst/>
          </a:prstGeom>
        </p:spPr>
      </p:pic>
      <p:sp>
        <p:nvSpPr>
          <p:cNvPr id="15" name="Oval Callout 14"/>
          <p:cNvSpPr/>
          <p:nvPr/>
        </p:nvSpPr>
        <p:spPr>
          <a:xfrm>
            <a:off x="8311882" y="233967"/>
            <a:ext cx="1738134" cy="1278585"/>
          </a:xfrm>
          <a:prstGeom prst="wedgeEllipseCallout">
            <a:avLst>
              <a:gd name="adj1" fmla="val 40417"/>
              <a:gd name="adj2" fmla="val 48074"/>
            </a:avLst>
          </a:prstGeom>
          <a:solidFill>
            <a:schemeClr val="accent5">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C00000"/>
                </a:solidFill>
                <a:latin typeface="Arial" panose="020B0604020202020204" pitchFamily="34" charset="0"/>
                <a:cs typeface="Arial" panose="020B0604020202020204" pitchFamily="34" charset="0"/>
              </a:rPr>
              <a:t>Giải</a:t>
            </a:r>
            <a:endParaRPr lang="en-US" sz="3600" b="1" dirty="0">
              <a:solidFill>
                <a:srgbClr val="C00000"/>
              </a:solidFill>
              <a:latin typeface="Arial" panose="020B0604020202020204" pitchFamily="34" charset="0"/>
              <a:cs typeface="Arial" panose="020B0604020202020204" pitchFamily="34" charset="0"/>
            </a:endParaRPr>
          </a:p>
        </p:txBody>
      </p:sp>
      <p:sp>
        <p:nvSpPr>
          <p:cNvPr id="16" name="Rectangle 15"/>
          <p:cNvSpPr/>
          <p:nvPr/>
        </p:nvSpPr>
        <p:spPr>
          <a:xfrm>
            <a:off x="1232748" y="1683863"/>
            <a:ext cx="15316200" cy="2585323"/>
          </a:xfrm>
          <a:prstGeom prst="rect">
            <a:avLst/>
          </a:prstGeom>
        </p:spPr>
        <p:txBody>
          <a:bodyPr wrap="square">
            <a:spAutoFit/>
          </a:bodyPr>
          <a:lstStyle/>
          <a:p>
            <a:pPr algn="just">
              <a:lnSpc>
                <a:spcPct val="150000"/>
              </a:lnSpc>
            </a:pPr>
            <a:r>
              <a:rPr lang="vi-VN" sz="3600" b="1" dirty="0">
                <a:latin typeface="Arial" panose="020B0604020202020204" pitchFamily="34" charset="0"/>
                <a:cs typeface="Arial" panose="020B0604020202020204" pitchFamily="34" charset="0"/>
              </a:rPr>
              <a:t>Cách 1: Sử dụng quy tắc hình bình hành</a:t>
            </a:r>
          </a:p>
          <a:p>
            <a:pPr algn="just">
              <a:lnSpc>
                <a:spcPct val="150000"/>
              </a:lnSpc>
            </a:pPr>
            <a:r>
              <a:rPr lang="vi-VN" sz="3600" dirty="0">
                <a:latin typeface="Arial" panose="020B0604020202020204" pitchFamily="34" charset="0"/>
                <a:cs typeface="Arial" panose="020B0604020202020204" pitchFamily="34" charset="0"/>
              </a:rPr>
              <a:t>Lấy K và L lần lượt đối xứng với O qua M và N. Khi đó các tứ giác AOBK, CODL là các hình bình hành.</a:t>
            </a:r>
          </a:p>
        </p:txBody>
      </p:sp>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32748" y="4803419"/>
            <a:ext cx="3740916" cy="4255969"/>
          </a:xfrm>
          <a:prstGeom prst="rect">
            <a:avLst/>
          </a:prstGeom>
        </p:spPr>
      </p:pic>
      <mc:AlternateContent xmlns:mc="http://schemas.openxmlformats.org/markup-compatibility/2006" xmlns:a14="http://schemas.microsoft.com/office/drawing/2010/main">
        <mc:Choice Requires="a14">
          <p:sp>
            <p:nvSpPr>
              <p:cNvPr id="18" name="Rectangle 17"/>
              <p:cNvSpPr/>
              <p:nvPr/>
            </p:nvSpPr>
            <p:spPr>
              <a:xfrm>
                <a:off x="5181600" y="4150632"/>
                <a:ext cx="11969407" cy="5842112"/>
              </a:xfrm>
              <a:prstGeom prst="rect">
                <a:avLst/>
              </a:prstGeom>
            </p:spPr>
            <p:txBody>
              <a:bodyPr wrap="square">
                <a:spAutoFit/>
              </a:bodyPr>
              <a:lstStyle/>
              <a:p>
                <a:pPr algn="just">
                  <a:lnSpc>
                    <a:spcPct val="150000"/>
                  </a:lnSpc>
                  <a:spcAft>
                    <a:spcPts val="800"/>
                  </a:spcAft>
                </a:pPr>
                <a:r>
                  <a:rPr lang="nl-NL" sz="3600" dirty="0" smtClean="0">
                    <a:latin typeface="Arial" panose="020B0604020202020204" pitchFamily="34" charset="0"/>
                    <a:ea typeface="Calibri" panose="020F0502020204030204" pitchFamily="34" charset="0"/>
                    <a:cs typeface="Arial" panose="020B0604020202020204" pitchFamily="34" charset="0"/>
                  </a:rPr>
                  <a:t>Hơn nữa, do O là trung điểm của MN nên</a:t>
                </a:r>
                <a:r>
                  <a:rPr lang="en-US" sz="3600" dirty="0" smtClean="0">
                    <a:latin typeface="Arial" panose="020B0604020202020204" pitchFamily="34" charset="0"/>
                    <a:ea typeface="Calibri" panose="020F0502020204030204" pitchFamily="34" charset="0"/>
                    <a:cs typeface="Arial" panose="020B0604020202020204" pitchFamily="34" charset="0"/>
                  </a:rPr>
                  <a:t> </a:t>
                </a:r>
                <a:r>
                  <a:rPr lang="nl-NL" sz="3600" dirty="0" smtClean="0">
                    <a:effectLst/>
                    <a:latin typeface="Arial" panose="020B0604020202020204" pitchFamily="34" charset="0"/>
                    <a:ea typeface="Calibri" panose="020F0502020204030204" pitchFamily="34" charset="0"/>
                    <a:cs typeface="Arial" panose="020B0604020202020204" pitchFamily="34" charset="0"/>
                  </a:rPr>
                  <a:t>OK </a:t>
                </a:r>
                <a:r>
                  <a:rPr lang="nl-NL" sz="3600" dirty="0">
                    <a:effectLst/>
                    <a:latin typeface="Arial" panose="020B0604020202020204" pitchFamily="34" charset="0"/>
                    <a:ea typeface="Calibri" panose="020F0502020204030204" pitchFamily="34" charset="0"/>
                    <a:cs typeface="Arial" panose="020B0604020202020204" pitchFamily="34" charset="0"/>
                  </a:rPr>
                  <a:t>= 2OM = 2ON = OL, do đó O cũng là trung điểm của KL. Suy ra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𝑂𝐾</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𝑂𝐿</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0</m:t>
                        </m:r>
                      </m:e>
                    </m:acc>
                  </m:oMath>
                </a14:m>
                <a:r>
                  <a:rPr lang="nl-NL" sz="3600" dirty="0">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r>
                  <a:rPr lang="nl-NL" sz="3600" dirty="0">
                    <a:effectLst/>
                    <a:latin typeface="Arial" panose="020B0604020202020204" pitchFamily="34" charset="0"/>
                    <a:ea typeface="Calibri" panose="020F0502020204030204" pitchFamily="34" charset="0"/>
                    <a:cs typeface="Arial" panose="020B0604020202020204" pitchFamily="34" charset="0"/>
                  </a:rPr>
                  <a:t>Từ đó suy </a:t>
                </a:r>
                <a:r>
                  <a:rPr lang="nl-NL" sz="3600" dirty="0" smtClean="0">
                    <a:effectLst/>
                    <a:latin typeface="Arial" panose="020B0604020202020204" pitchFamily="34" charset="0"/>
                    <a:ea typeface="Calibri" panose="020F0502020204030204" pitchFamily="34" charset="0"/>
                    <a:cs typeface="Arial" panose="020B0604020202020204" pitchFamily="34" charset="0"/>
                  </a:rPr>
                  <a:t>ra</a:t>
                </a:r>
                <a:r>
                  <a:rPr lang="nl-NL" sz="36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𝑂𝐴</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𝑂𝐵</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𝑂𝐶</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𝑂𝐷</m:t>
                        </m:r>
                      </m:e>
                    </m:acc>
                  </m:oMath>
                </a14:m>
                <a:endParaRPr lang="en-US" sz="3600" i="1" dirty="0" smtClean="0">
                  <a:effectLst/>
                  <a:latin typeface="Cambria Math" panose="02040503050406030204" pitchFamily="18" charset="0"/>
                  <a:ea typeface="Calibri" panose="020F0502020204030204" pitchFamily="34"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r>
                        <a:rPr lang="nl-NL" sz="36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𝑂𝐴</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𝑂𝐵</m:t>
                              </m:r>
                            </m:e>
                          </m:acc>
                        </m:e>
                      </m:d>
                      <m:r>
                        <a:rPr lang="nl-NL" sz="36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𝑂𝐶</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𝑂𝐷</m:t>
                              </m:r>
                            </m:e>
                          </m:acc>
                        </m:e>
                      </m:d>
                    </m:oMath>
                    <m:oMath xmlns:m="http://schemas.openxmlformats.org/officeDocument/2006/math">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𝑂𝐾</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𝑂𝐿</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0</m:t>
                          </m:r>
                        </m:e>
                      </m:acc>
                    </m:oMath>
                  </m:oMathPara>
                </a14:m>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5181600" y="4150632"/>
                <a:ext cx="11969407" cy="5842112"/>
              </a:xfrm>
              <a:prstGeom prst="rect">
                <a:avLst/>
              </a:prstGeom>
              <a:blipFill rotWithShape="0">
                <a:blip r:embed="rId11"/>
                <a:stretch>
                  <a:fillRect l="-1528" r="-1528"/>
                </a:stretch>
              </a:blipFill>
            </p:spPr>
            <p:txBody>
              <a:bodyPr/>
              <a:lstStyle/>
              <a:p>
                <a:r>
                  <a:rPr lang="en-US">
                    <a:noFill/>
                  </a:rPr>
                  <a:t> </a:t>
                </a:r>
              </a:p>
            </p:txBody>
          </p:sp>
        </mc:Fallback>
      </mc:AlternateContent>
    </p:spTree>
    <p:extLst>
      <p:ext uri="{BB962C8B-B14F-4D97-AF65-F5344CB8AC3E}">
        <p14:creationId xmlns:p14="http://schemas.microsoft.com/office/powerpoint/2010/main" val="428553290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wipe(left)">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barn(inVertical)">
                                      <p:cBhvr>
                                        <p:cTn id="12" dur="500"/>
                                        <p:tgtEl>
                                          <p:spTgt spid="16">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1233" b="84121"/>
          <a:stretch>
            <a:fillRect/>
          </a:stretch>
        </p:blipFill>
        <p:spPr>
          <a:xfrm>
            <a:off x="-578054" y="9258300"/>
            <a:ext cx="19095904" cy="154890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028041" y="-3413121"/>
            <a:ext cx="5424428" cy="5325802"/>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32509" y="8483087"/>
            <a:ext cx="2258291" cy="775213"/>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342333" y="639898"/>
            <a:ext cx="3208526" cy="2545565"/>
          </a:xfrm>
          <a:prstGeom prst="rect">
            <a:avLst/>
          </a:prstGeom>
        </p:spPr>
      </p:pic>
      <p:grpSp>
        <p:nvGrpSpPr>
          <p:cNvPr id="11" name="Group 10"/>
          <p:cNvGrpSpPr/>
          <p:nvPr/>
        </p:nvGrpSpPr>
        <p:grpSpPr>
          <a:xfrm>
            <a:off x="2362200" y="602269"/>
            <a:ext cx="3047687" cy="1762569"/>
            <a:chOff x="2404355" y="750015"/>
            <a:chExt cx="3047687" cy="2034381"/>
          </a:xfrm>
        </p:grpSpPr>
        <p:pic>
          <p:nvPicPr>
            <p:cNvPr id="4" name="Picture 4"/>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674437">
              <a:off x="2404355" y="750015"/>
              <a:ext cx="3047687" cy="2034381"/>
            </a:xfrm>
            <a:prstGeom prst="rect">
              <a:avLst/>
            </a:prstGeom>
          </p:spPr>
        </p:pic>
        <p:sp>
          <p:nvSpPr>
            <p:cNvPr id="10" name="TextBox 9"/>
            <p:cNvSpPr txBox="1"/>
            <p:nvPr/>
          </p:nvSpPr>
          <p:spPr>
            <a:xfrm>
              <a:off x="2590800" y="1333500"/>
              <a:ext cx="2819400" cy="707886"/>
            </a:xfrm>
            <a:prstGeom prst="rect">
              <a:avLst/>
            </a:prstGeom>
            <a:noFill/>
          </p:spPr>
          <p:txBody>
            <a:bodyPr wrap="square" rtlCol="0">
              <a:spAutoFit/>
            </a:bodyPr>
            <a:lstStyle/>
            <a:p>
              <a:pPr algn="ctr"/>
              <a:r>
                <a:rPr lang="en-US" sz="4000" b="1" dirty="0" err="1" smtClean="0">
                  <a:solidFill>
                    <a:schemeClr val="accent4">
                      <a:lumMod val="50000"/>
                    </a:schemeClr>
                  </a:solidFill>
                  <a:latin typeface="Arial" panose="020B0604020202020204" pitchFamily="34" charset="0"/>
                  <a:cs typeface="Arial" panose="020B0604020202020204" pitchFamily="34" charset="0"/>
                </a:rPr>
                <a:t>Cách</a:t>
              </a:r>
              <a:r>
                <a:rPr lang="en-US" sz="4000" b="1" dirty="0" smtClean="0">
                  <a:solidFill>
                    <a:schemeClr val="accent4">
                      <a:lumMod val="50000"/>
                    </a:schemeClr>
                  </a:solidFill>
                  <a:latin typeface="Arial" panose="020B0604020202020204" pitchFamily="34" charset="0"/>
                  <a:cs typeface="Arial" panose="020B0604020202020204" pitchFamily="34" charset="0"/>
                </a:rPr>
                <a:t> 2:</a:t>
              </a:r>
              <a:endParaRPr lang="en-US" sz="4000" b="1" dirty="0">
                <a:solidFill>
                  <a:schemeClr val="accent4">
                    <a:lumMod val="50000"/>
                  </a:schemeClr>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2" name="Rectangle 11"/>
              <p:cNvSpPr/>
              <p:nvPr/>
            </p:nvSpPr>
            <p:spPr>
              <a:xfrm>
                <a:off x="2548645" y="2294204"/>
                <a:ext cx="12268200" cy="6724983"/>
              </a:xfrm>
              <a:prstGeom prst="rect">
                <a:avLst/>
              </a:prstGeom>
            </p:spPr>
            <p:txBody>
              <a:bodyPr wrap="square">
                <a:spAutoFit/>
              </a:bodyPr>
              <a:lstStyle/>
              <a:p>
                <a:pPr algn="just">
                  <a:lnSpc>
                    <a:spcPct val="150000"/>
                  </a:lnSpc>
                  <a:spcAft>
                    <a:spcPts val="800"/>
                  </a:spcAft>
                </a:pPr>
                <a:r>
                  <a:rPr lang="nl-NL" sz="4000" dirty="0" smtClean="0">
                    <a:latin typeface="Arial" panose="020B0604020202020204" pitchFamily="34" charset="0"/>
                    <a:ea typeface="Calibri" panose="020F0502020204030204" pitchFamily="34" charset="0"/>
                    <a:cs typeface="Arial" panose="020B0604020202020204" pitchFamily="34" charset="0"/>
                  </a:rPr>
                  <a:t>Do M là trung điểm của AB nên ta có: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𝑀𝐴</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𝑀𝐵</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0</m:t>
                        </m:r>
                      </m:e>
                    </m:acc>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𝑂𝐴</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𝑂𝑀</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𝑂𝐵</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𝑂𝑀</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0</m:t>
                          </m:r>
                        </m:e>
                      </m:acc>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nl-NL" sz="4000" dirty="0">
                    <a:effectLst/>
                    <a:latin typeface="Arial" panose="020B0604020202020204" pitchFamily="34" charset="0"/>
                    <a:ea typeface="Calibri" panose="020F0502020204030204" pitchFamily="34" charset="0"/>
                    <a:cs typeface="Arial" panose="020B0604020202020204" pitchFamily="34" charset="0"/>
                  </a:rPr>
                  <a:t>Hay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𝑂𝐴</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𝑂𝐵</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𝑂𝑀</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𝑂𝑀</m:t>
                        </m:r>
                      </m:e>
                    </m:acc>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nl-NL" sz="4000" dirty="0">
                    <a:effectLst/>
                    <a:latin typeface="Arial" panose="020B0604020202020204" pitchFamily="34" charset="0"/>
                    <a:ea typeface="Calibri" panose="020F0502020204030204" pitchFamily="34" charset="0"/>
                    <a:cs typeface="Arial" panose="020B0604020202020204" pitchFamily="34" charset="0"/>
                  </a:rPr>
                  <a:t>Tương tự ta có: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𝑂𝐶</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𝑂𝐷</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𝑂𝑁</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𝑂𝑁</m:t>
                        </m:r>
                      </m:e>
                    </m:acc>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r>
                  <a:rPr lang="nl-NL" sz="4000" dirty="0">
                    <a:effectLst/>
                    <a:latin typeface="Arial" panose="020B0604020202020204" pitchFamily="34" charset="0"/>
                    <a:ea typeface="Calibri" panose="020F0502020204030204" pitchFamily="34" charset="0"/>
                    <a:cs typeface="Arial" panose="020B0604020202020204" pitchFamily="34" charset="0"/>
                  </a:rPr>
                  <a:t>Từ đó suy </a:t>
                </a:r>
                <a:r>
                  <a:rPr lang="nl-NL" sz="4000" dirty="0" smtClean="0">
                    <a:effectLst/>
                    <a:latin typeface="Arial" panose="020B0604020202020204" pitchFamily="34" charset="0"/>
                    <a:ea typeface="Calibri" panose="020F0502020204030204" pitchFamily="34" charset="0"/>
                    <a:cs typeface="Arial" panose="020B0604020202020204" pitchFamily="34" charset="0"/>
                  </a:rPr>
                  <a:t>ra</a:t>
                </a:r>
                <a:r>
                  <a:rPr lang="nl-NL" sz="4000" dirty="0" smtClean="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𝑂𝐴</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𝑂𝐵</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𝑂𝐶</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𝑂𝐷</m:t>
                        </m:r>
                      </m:e>
                    </m:acc>
                  </m:oMath>
                </a14:m>
                <a:endParaRPr lang="en-US" sz="4000" i="1" dirty="0" smtClean="0">
                  <a:effectLst/>
                  <a:latin typeface="Cambria Math" panose="02040503050406030204" pitchFamily="18" charset="0"/>
                  <a:ea typeface="Calibri" panose="020F0502020204030204" pitchFamily="34" charset="0"/>
                  <a:cs typeface="Times New Roman" panose="02020603050405020304" pitchFamily="18" charset="0"/>
                </a:endParaRPr>
              </a:p>
              <a:p>
                <a:pPr>
                  <a:lnSpc>
                    <a:spcPct val="150000"/>
                  </a:lnSpc>
                  <a:spcAft>
                    <a:spcPts val="800"/>
                  </a:spcAft>
                </a:pPr>
                <a:r>
                  <a:rPr lang="nl-NL" sz="4000" dirty="0" smtClean="0">
                    <a:effectLst/>
                    <a:ea typeface="Calibri" panose="020F0502020204030204" pitchFamily="34" charset="0"/>
                    <a:cs typeface="Times New Roman" panose="02020603050405020304" pitchFamily="18" charset="0"/>
                  </a:rPr>
                  <a:t>                       </a:t>
                </a:r>
                <a14:m>
                  <m:oMath xmlns:m="http://schemas.openxmlformats.org/officeDocument/2006/math">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𝑂𝑀</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𝑂𝑀</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𝑂𝑁</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𝑂𝑁</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0</m:t>
                        </m:r>
                      </m:e>
                    </m:acc>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2548645" y="2294204"/>
                <a:ext cx="12268200" cy="6724983"/>
              </a:xfrm>
              <a:prstGeom prst="rect">
                <a:avLst/>
              </a:prstGeom>
              <a:blipFill rotWithShape="0">
                <a:blip r:embed="rId17"/>
                <a:stretch>
                  <a:fillRect l="-1739"/>
                </a:stretch>
              </a:blipFill>
            </p:spPr>
            <p:txBody>
              <a:bodyPr/>
              <a:lstStyle/>
              <a:p>
                <a:r>
                  <a:rPr lang="en-US">
                    <a:noFill/>
                  </a:rPr>
                  <a:t> </a:t>
                </a:r>
              </a:p>
            </p:txBody>
          </p:sp>
        </mc:Fallback>
      </mc:AlternateContent>
      <p:pic>
        <p:nvPicPr>
          <p:cNvPr id="13" name="Picture 13"/>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2801600" y="3622723"/>
            <a:ext cx="4262692" cy="6458625"/>
          </a:xfrm>
          <a:prstGeom prst="rect">
            <a:avLst/>
          </a:prstGeom>
        </p:spPr>
      </p:pic>
    </p:spTree>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1233" b="84121"/>
          <a:stretch>
            <a:fillRect/>
          </a:stretch>
        </p:blipFill>
        <p:spPr>
          <a:xfrm>
            <a:off x="-533400" y="9410700"/>
            <a:ext cx="19095904" cy="1322975"/>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1658600" y="-2196639"/>
            <a:ext cx="4114800" cy="4039986"/>
          </a:xfrm>
          <a:prstGeom prst="rect">
            <a:avLst/>
          </a:prstGeom>
        </p:spPr>
      </p:pic>
      <p:grpSp>
        <p:nvGrpSpPr>
          <p:cNvPr id="14" name="Group 13"/>
          <p:cNvGrpSpPr/>
          <p:nvPr/>
        </p:nvGrpSpPr>
        <p:grpSpPr>
          <a:xfrm>
            <a:off x="2209800" y="277090"/>
            <a:ext cx="3433255" cy="2590799"/>
            <a:chOff x="619368" y="571501"/>
            <a:chExt cx="3433255" cy="2438400"/>
          </a:xfrm>
        </p:grpSpPr>
        <p:pic>
          <p:nvPicPr>
            <p:cNvPr id="15" name="Picture 13"/>
            <p:cNvPicPr>
              <a:picLocks noChangeAspect="1"/>
            </p:cNvPicPr>
            <p:nvPr/>
          </p:nvPicPr>
          <p:blipFill>
            <a:blip r:embed="rId9"/>
            <a:srcRect/>
            <a:stretch>
              <a:fillRect/>
            </a:stretch>
          </p:blipFill>
          <p:spPr>
            <a:xfrm>
              <a:off x="619368" y="571501"/>
              <a:ext cx="3433255" cy="2438400"/>
            </a:xfrm>
            <a:prstGeom prst="rect">
              <a:avLst/>
            </a:prstGeom>
          </p:spPr>
        </p:pic>
        <p:sp>
          <p:nvSpPr>
            <p:cNvPr id="16" name="TextBox 15"/>
            <p:cNvSpPr txBox="1"/>
            <p:nvPr/>
          </p:nvSpPr>
          <p:spPr>
            <a:xfrm rot="21045586">
              <a:off x="1192995" y="1436758"/>
              <a:ext cx="2286000" cy="707886"/>
            </a:xfrm>
            <a:prstGeom prst="rect">
              <a:avLst/>
            </a:prstGeom>
            <a:noFill/>
          </p:spPr>
          <p:txBody>
            <a:bodyPr wrap="square" rtlCol="0">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Chú</a:t>
              </a:r>
              <a:r>
                <a:rPr lang="en-US" sz="4000" b="1" dirty="0" smtClean="0">
                  <a:solidFill>
                    <a:srgbClr val="C00000"/>
                  </a:solidFill>
                  <a:latin typeface="Arial" panose="020B0604020202020204" pitchFamily="34" charset="0"/>
                  <a:cs typeface="Arial" panose="020B0604020202020204" pitchFamily="34" charset="0"/>
                </a:rPr>
                <a:t> ý</a:t>
              </a:r>
              <a:endParaRPr lang="en-US" sz="4000" b="1" dirty="0">
                <a:solidFill>
                  <a:srgbClr val="C00000"/>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7" name="Rectangle 16"/>
              <p:cNvSpPr/>
              <p:nvPr/>
            </p:nvSpPr>
            <p:spPr>
              <a:xfrm>
                <a:off x="1219200" y="2867889"/>
                <a:ext cx="16276504" cy="6114494"/>
              </a:xfrm>
              <a:prstGeom prst="rect">
                <a:avLst/>
              </a:prstGeom>
            </p:spPr>
            <p:txBody>
              <a:bodyPr wrap="square">
                <a:spAutoFit/>
              </a:bodyPr>
              <a:lstStyle/>
              <a:p>
                <a:pPr algn="just">
                  <a:lnSpc>
                    <a:spcPct val="150000"/>
                  </a:lnSpc>
                  <a:spcAft>
                    <a:spcPts val="800"/>
                  </a:spcAft>
                </a:pPr>
                <a:r>
                  <a:rPr lang="nl-NL" sz="3600" dirty="0" smtClean="0">
                    <a:latin typeface="Arial" panose="020B0604020202020204" pitchFamily="34" charset="0"/>
                    <a:ea typeface="Calibri" panose="020F0502020204030204" pitchFamily="34" charset="0"/>
                    <a:cs typeface="Arial" panose="020B0604020202020204" pitchFamily="34" charset="0"/>
                  </a:rPr>
                  <a:t>Phép cộng vectơ tương ứng với các quy tắc tổng hợp lực, tổng hợp vận tốc:</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Wingdings" panose="05000000000000000000" pitchFamily="2" charset="2"/>
                  <a:buChar char="§"/>
                </a:pPr>
                <a:r>
                  <a:rPr lang="nl-NL" sz="3600" dirty="0" smtClean="0">
                    <a:effectLst/>
                    <a:latin typeface="Arial" panose="020B0604020202020204" pitchFamily="34" charset="0"/>
                    <a:ea typeface="Calibri" panose="020F0502020204030204" pitchFamily="34" charset="0"/>
                    <a:cs typeface="Arial" panose="020B0604020202020204" pitchFamily="34" charset="0"/>
                  </a:rPr>
                  <a:t>Nếu </a:t>
                </a:r>
                <a:r>
                  <a:rPr lang="nl-NL" sz="3600" dirty="0">
                    <a:effectLst/>
                    <a:latin typeface="Arial" panose="020B0604020202020204" pitchFamily="34" charset="0"/>
                    <a:ea typeface="Calibri" panose="020F0502020204030204" pitchFamily="34" charset="0"/>
                    <a:cs typeface="Arial" panose="020B0604020202020204" pitchFamily="34" charset="0"/>
                  </a:rPr>
                  <a:t>hai lực cùng tác động vào chất điểm A và được biểu diễn bởi các vectơ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nl-NL" sz="3600" i="1">
                                <a:effectLst/>
                                <a:latin typeface="Cambria Math" panose="02040503050406030204" pitchFamily="18" charset="0"/>
                                <a:ea typeface="Calibri" panose="020F0502020204030204" pitchFamily="34" charset="0"/>
                                <a:cs typeface="Times New Roman" panose="02020603050405020304" pitchFamily="18" charset="0"/>
                              </a:rPr>
                              <m:t>1</m:t>
                            </m:r>
                          </m:sub>
                        </m:sSub>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nl-NL" sz="3600" i="1">
                                <a:effectLst/>
                                <a:latin typeface="Cambria Math" panose="02040503050406030204" pitchFamily="18" charset="0"/>
                                <a:ea typeface="Calibri" panose="020F0502020204030204" pitchFamily="34" charset="0"/>
                                <a:cs typeface="Times New Roman" panose="02020603050405020304" pitchFamily="18" charset="0"/>
                              </a:rPr>
                              <m:t>2</m:t>
                            </m:r>
                          </m:sub>
                        </m:sSub>
                      </m:e>
                    </m:acc>
                  </m:oMath>
                </a14:m>
                <a:r>
                  <a:rPr lang="nl-NL" sz="3600" dirty="0">
                    <a:effectLst/>
                    <a:latin typeface="Arial" panose="020B0604020202020204" pitchFamily="34" charset="0"/>
                    <a:ea typeface="Calibri" panose="020F0502020204030204" pitchFamily="34" charset="0"/>
                    <a:cs typeface="Arial" panose="020B0604020202020204" pitchFamily="34" charset="0"/>
                  </a:rPr>
                  <a:t> thì hợp lực tác động vào A được biểu diễn bởi vectơ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nl-NL" sz="3600" i="1">
                                <a:effectLst/>
                                <a:latin typeface="Cambria Math" panose="02040503050406030204" pitchFamily="18" charset="0"/>
                                <a:ea typeface="Calibri" panose="020F0502020204030204" pitchFamily="34" charset="0"/>
                                <a:cs typeface="Times New Roman" panose="02020603050405020304" pitchFamily="18" charset="0"/>
                              </a:rPr>
                              <m:t>1</m:t>
                            </m:r>
                          </m:sub>
                        </m:sSub>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nl-NL" sz="3600" i="1">
                                <a:effectLst/>
                                <a:latin typeface="Cambria Math" panose="02040503050406030204" pitchFamily="18" charset="0"/>
                                <a:ea typeface="Calibri" panose="020F0502020204030204" pitchFamily="34" charset="0"/>
                                <a:cs typeface="Times New Roman" panose="02020603050405020304" pitchFamily="18" charset="0"/>
                              </a:rPr>
                              <m:t>2</m:t>
                            </m:r>
                          </m:sub>
                        </m:sSub>
                      </m:e>
                    </m:acc>
                  </m:oMath>
                </a14:m>
                <a:r>
                  <a:rPr lang="nl-NL" sz="3600" dirty="0">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Wingdings" panose="05000000000000000000" pitchFamily="2" charset="2"/>
                  <a:buChar char="§"/>
                </a:pPr>
                <a:r>
                  <a:rPr lang="nl-NL" sz="3600" dirty="0" smtClean="0">
                    <a:effectLst/>
                    <a:latin typeface="Arial" panose="020B0604020202020204" pitchFamily="34" charset="0"/>
                    <a:ea typeface="Calibri" panose="020F0502020204030204" pitchFamily="34" charset="0"/>
                    <a:cs typeface="Arial" panose="020B0604020202020204" pitchFamily="34" charset="0"/>
                  </a:rPr>
                  <a:t>Nếu </a:t>
                </a:r>
                <a:r>
                  <a:rPr lang="nl-NL" sz="3600" dirty="0">
                    <a:effectLst/>
                    <a:latin typeface="Arial" panose="020B0604020202020204" pitchFamily="34" charset="0"/>
                    <a:ea typeface="Calibri" panose="020F0502020204030204" pitchFamily="34" charset="0"/>
                    <a:cs typeface="Arial" panose="020B0604020202020204" pitchFamily="34" charset="0"/>
                  </a:rPr>
                  <a:t>một con thuyền di chuyển trên sông với vận tốc riêng (vận tốc so với dòng nước) được biểu diễn bởi vectơ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𝑣</m:t>
                            </m:r>
                          </m:e>
                          <m:sub>
                            <m:r>
                              <a:rPr lang="nl-NL" sz="3600" i="1">
                                <a:effectLst/>
                                <a:latin typeface="Cambria Math" panose="02040503050406030204" pitchFamily="18" charset="0"/>
                                <a:ea typeface="Calibri" panose="020F0502020204030204" pitchFamily="34" charset="0"/>
                                <a:cs typeface="Times New Roman" panose="02020603050405020304" pitchFamily="18" charset="0"/>
                              </a:rPr>
                              <m:t>𝑟</m:t>
                            </m:r>
                          </m:sub>
                        </m:sSub>
                      </m:e>
                    </m:acc>
                  </m:oMath>
                </a14:m>
                <a:r>
                  <a:rPr lang="nl-NL" sz="3600" dirty="0">
                    <a:effectLst/>
                    <a:latin typeface="Arial" panose="020B0604020202020204" pitchFamily="34" charset="0"/>
                    <a:ea typeface="Calibri" panose="020F0502020204030204" pitchFamily="34" charset="0"/>
                    <a:cs typeface="Arial" panose="020B0604020202020204" pitchFamily="34" charset="0"/>
                  </a:rPr>
                  <a:t> và vận tốc của dòng nước (so với bờ) được biểu diễn bởi vectơ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𝑣</m:t>
                            </m:r>
                          </m:e>
                          <m:sub>
                            <m:r>
                              <a:rPr lang="nl-NL" sz="3600" i="1">
                                <a:effectLst/>
                                <a:latin typeface="Cambria Math" panose="02040503050406030204" pitchFamily="18" charset="0"/>
                                <a:ea typeface="Calibri" panose="020F0502020204030204" pitchFamily="34" charset="0"/>
                                <a:cs typeface="Times New Roman" panose="02020603050405020304" pitchFamily="18" charset="0"/>
                              </a:rPr>
                              <m:t>𝑛</m:t>
                            </m:r>
                          </m:sub>
                        </m:sSub>
                      </m:e>
                    </m:acc>
                  </m:oMath>
                </a14:m>
                <a:r>
                  <a:rPr lang="nl-NL" sz="3600" dirty="0">
                    <a:effectLst/>
                    <a:latin typeface="Arial" panose="020B0604020202020204" pitchFamily="34" charset="0"/>
                    <a:ea typeface="Calibri" panose="020F0502020204030204" pitchFamily="34" charset="0"/>
                    <a:cs typeface="Arial" panose="020B0604020202020204" pitchFamily="34" charset="0"/>
                  </a:rPr>
                  <a:t> thì vận tốc thực tế của thuyền (so với bờ) được biểu diễn bởi vectơ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𝑣</m:t>
                            </m:r>
                          </m:e>
                          <m:sub>
                            <m:r>
                              <a:rPr lang="nl-NL" sz="3600" i="1">
                                <a:effectLst/>
                                <a:latin typeface="Cambria Math" panose="02040503050406030204" pitchFamily="18" charset="0"/>
                                <a:ea typeface="Calibri" panose="020F0502020204030204" pitchFamily="34" charset="0"/>
                                <a:cs typeface="Times New Roman" panose="02020603050405020304" pitchFamily="18" charset="0"/>
                              </a:rPr>
                              <m:t>𝑟</m:t>
                            </m:r>
                          </m:sub>
                        </m:sSub>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𝑣</m:t>
                            </m:r>
                          </m:e>
                          <m:sub>
                            <m:r>
                              <a:rPr lang="nl-NL" sz="3600" i="1">
                                <a:effectLst/>
                                <a:latin typeface="Cambria Math" panose="02040503050406030204" pitchFamily="18" charset="0"/>
                                <a:ea typeface="Calibri" panose="020F0502020204030204" pitchFamily="34" charset="0"/>
                                <a:cs typeface="Times New Roman" panose="02020603050405020304" pitchFamily="18" charset="0"/>
                              </a:rPr>
                              <m:t>𝑛</m:t>
                            </m:r>
                          </m:sub>
                        </m:sSub>
                      </m:e>
                    </m:acc>
                  </m:oMath>
                </a14:m>
                <a:r>
                  <a:rPr lang="nl-NL" sz="3600" dirty="0">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1219200" y="2867889"/>
                <a:ext cx="16276504" cy="6114494"/>
              </a:xfrm>
              <a:prstGeom prst="rect">
                <a:avLst/>
              </a:prstGeom>
              <a:blipFill rotWithShape="0">
                <a:blip r:embed="rId10"/>
                <a:stretch>
                  <a:fillRect l="-1124" r="-1124" b="-1196"/>
                </a:stretch>
              </a:blipFill>
            </p:spPr>
            <p:txBody>
              <a:bodyPr/>
              <a:lstStyle/>
              <a:p>
                <a:r>
                  <a:rPr lang="en-US">
                    <a:noFill/>
                  </a:rPr>
                  <a:t> </a:t>
                </a:r>
              </a:p>
            </p:txBody>
          </p:sp>
        </mc:Fallback>
      </mc:AlternateContent>
      <p:pic>
        <p:nvPicPr>
          <p:cNvPr id="18"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8814180" flipV="1">
            <a:off x="550433" y="5673235"/>
            <a:ext cx="869277" cy="5902495"/>
          </a:xfrm>
          <a:prstGeom prst="rect">
            <a:avLst/>
          </a:prstGeom>
        </p:spPr>
      </p:pic>
      <p:pic>
        <p:nvPicPr>
          <p:cNvPr id="19" name="Picture 3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3411200" y="8466747"/>
            <a:ext cx="1373263" cy="1213413"/>
          </a:xfrm>
          <a:prstGeom prst="rect">
            <a:avLst/>
          </a:prstGeom>
        </p:spPr>
      </p:pic>
    </p:spTree>
    <p:extLst>
      <p:ext uri="{BB962C8B-B14F-4D97-AF65-F5344CB8AC3E}">
        <p14:creationId xmlns:p14="http://schemas.microsoft.com/office/powerpoint/2010/main" val="9042962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Effect transition="in" filter="barn(inVertical)">
                                      <p:cBhvr>
                                        <p:cTn id="14" dur="500"/>
                                        <p:tgtEl>
                                          <p:spTgt spid="1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7">
                                            <p:txEl>
                                              <p:pRg st="1" end="1"/>
                                            </p:txEl>
                                          </p:spTgt>
                                        </p:tgtEl>
                                        <p:attrNameLst>
                                          <p:attrName>style.visibility</p:attrName>
                                        </p:attrNameLst>
                                      </p:cBhvr>
                                      <p:to>
                                        <p:strVal val="visible"/>
                                      </p:to>
                                    </p:set>
                                    <p:animEffect transition="in" filter="fade">
                                      <p:cBhvr>
                                        <p:cTn id="19" dur="500"/>
                                        <p:tgtEl>
                                          <p:spTgt spid="17">
                                            <p:txEl>
                                              <p:pRg st="1" end="1"/>
                                            </p:txEl>
                                          </p:spTgt>
                                        </p:tgtEl>
                                      </p:cBhvr>
                                    </p:animEffect>
                                    <p:anim calcmode="lin" valueType="num">
                                      <p:cBhvr>
                                        <p:cTn id="20"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7">
                                            <p:txEl>
                                              <p:pRg st="2" end="2"/>
                                            </p:txEl>
                                          </p:spTgt>
                                        </p:tgtEl>
                                        <p:attrNameLst>
                                          <p:attrName>style.visibility</p:attrName>
                                        </p:attrNameLst>
                                      </p:cBhvr>
                                      <p:to>
                                        <p:strVal val="visible"/>
                                      </p:to>
                                    </p:set>
                                    <p:animEffect transition="in" filter="fade">
                                      <p:cBhvr>
                                        <p:cTn id="26" dur="500"/>
                                        <p:tgtEl>
                                          <p:spTgt spid="17">
                                            <p:txEl>
                                              <p:pRg st="2" end="2"/>
                                            </p:txEl>
                                          </p:spTgt>
                                        </p:tgtEl>
                                      </p:cBhvr>
                                    </p:animEffect>
                                    <p:anim calcmode="lin" valueType="num">
                                      <p:cBhvr>
                                        <p:cTn id="27" dur="5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28" dur="5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92A4D7"/>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68530" b="37583"/>
          <a:stretch>
            <a:fillRect/>
          </a:stretch>
        </p:blipFill>
        <p:spPr>
          <a:xfrm rot="10458228">
            <a:off x="134818" y="4744892"/>
            <a:ext cx="1027487" cy="1769033"/>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68530" b="37583"/>
          <a:stretch>
            <a:fillRect/>
          </a:stretch>
        </p:blipFill>
        <p:spPr>
          <a:xfrm rot="7498684">
            <a:off x="-154232" y="3101363"/>
            <a:ext cx="1027487" cy="1769033"/>
          </a:xfrm>
          <a:prstGeom prst="rect">
            <a:avLst/>
          </a:prstGeom>
        </p:spPr>
      </p:pic>
      <p:grpSp>
        <p:nvGrpSpPr>
          <p:cNvPr id="32" name="Group 2"/>
          <p:cNvGrpSpPr/>
          <p:nvPr/>
        </p:nvGrpSpPr>
        <p:grpSpPr>
          <a:xfrm>
            <a:off x="990600" y="723900"/>
            <a:ext cx="16383000" cy="8915400"/>
            <a:chOff x="0" y="0"/>
            <a:chExt cx="4938788" cy="5047150"/>
          </a:xfrm>
        </p:grpSpPr>
        <p:sp>
          <p:nvSpPr>
            <p:cNvPr id="33" name="Freeform 3"/>
            <p:cNvSpPr/>
            <p:nvPr/>
          </p:nvSpPr>
          <p:spPr>
            <a:xfrm>
              <a:off x="38100" y="44450"/>
              <a:ext cx="4901958" cy="5002700"/>
            </a:xfrm>
            <a:custGeom>
              <a:avLst/>
              <a:gdLst/>
              <a:ahLst/>
              <a:cxnLst/>
              <a:rect l="l" t="t" r="r" b="b"/>
              <a:pathLst>
                <a:path w="4901958" h="5002700">
                  <a:moveTo>
                    <a:pt x="2540" y="4972220"/>
                  </a:moveTo>
                  <a:cubicBezTo>
                    <a:pt x="0" y="4981110"/>
                    <a:pt x="5080" y="4987460"/>
                    <a:pt x="31358" y="4988730"/>
                  </a:cubicBezTo>
                  <a:cubicBezTo>
                    <a:pt x="61794" y="4990000"/>
                    <a:pt x="88425" y="4990000"/>
                    <a:pt x="118861" y="4990000"/>
                  </a:cubicBezTo>
                  <a:cubicBezTo>
                    <a:pt x="240605" y="4991270"/>
                    <a:pt x="362349" y="4991270"/>
                    <a:pt x="487898" y="4992539"/>
                  </a:cubicBezTo>
                  <a:cubicBezTo>
                    <a:pt x="556379" y="4993810"/>
                    <a:pt x="624860" y="4995080"/>
                    <a:pt x="689536" y="4996350"/>
                  </a:cubicBezTo>
                  <a:cubicBezTo>
                    <a:pt x="803671" y="4997620"/>
                    <a:pt x="914002" y="4997620"/>
                    <a:pt x="1028137" y="4998889"/>
                  </a:cubicBezTo>
                  <a:cubicBezTo>
                    <a:pt x="1073791" y="4998889"/>
                    <a:pt x="1115641" y="4998889"/>
                    <a:pt x="1161295" y="4997620"/>
                  </a:cubicBezTo>
                  <a:cubicBezTo>
                    <a:pt x="1180317" y="4997620"/>
                    <a:pt x="1203144" y="4996350"/>
                    <a:pt x="1222167" y="4996350"/>
                  </a:cubicBezTo>
                  <a:cubicBezTo>
                    <a:pt x="1298257" y="4997620"/>
                    <a:pt x="2820057" y="4988730"/>
                    <a:pt x="2896147" y="4990000"/>
                  </a:cubicBezTo>
                  <a:cubicBezTo>
                    <a:pt x="3002673" y="4991270"/>
                    <a:pt x="3295619" y="4991270"/>
                    <a:pt x="3402145" y="4991270"/>
                  </a:cubicBezTo>
                  <a:cubicBezTo>
                    <a:pt x="3443995" y="4991270"/>
                    <a:pt x="3482040" y="4990000"/>
                    <a:pt x="3523890" y="4990000"/>
                  </a:cubicBezTo>
                  <a:lnTo>
                    <a:pt x="3729332" y="4993810"/>
                  </a:lnTo>
                  <a:cubicBezTo>
                    <a:pt x="3877708" y="4996350"/>
                    <a:pt x="4022279" y="4993810"/>
                    <a:pt x="4170655" y="4997620"/>
                  </a:cubicBezTo>
                  <a:cubicBezTo>
                    <a:pt x="4417947" y="5002700"/>
                    <a:pt x="4669044" y="4996350"/>
                    <a:pt x="4837188" y="5001430"/>
                  </a:cubicBezTo>
                  <a:cubicBezTo>
                    <a:pt x="4857508" y="5002700"/>
                    <a:pt x="4877828" y="5001430"/>
                    <a:pt x="4900688" y="5001430"/>
                  </a:cubicBezTo>
                  <a:lnTo>
                    <a:pt x="4900688" y="4941739"/>
                  </a:lnTo>
                  <a:cubicBezTo>
                    <a:pt x="4899418" y="4802055"/>
                    <a:pt x="4898148" y="4615116"/>
                    <a:pt x="4898148" y="4416494"/>
                  </a:cubicBezTo>
                  <a:cubicBezTo>
                    <a:pt x="4898148" y="4186715"/>
                    <a:pt x="4901958" y="3953041"/>
                    <a:pt x="4895608" y="3723262"/>
                  </a:cubicBezTo>
                  <a:cubicBezTo>
                    <a:pt x="4887988" y="3571374"/>
                    <a:pt x="4876558" y="576457"/>
                    <a:pt x="4876558" y="424569"/>
                  </a:cubicBezTo>
                  <a:cubicBezTo>
                    <a:pt x="4874018" y="319416"/>
                    <a:pt x="4872748" y="210369"/>
                    <a:pt x="4870208" y="105216"/>
                  </a:cubicBezTo>
                  <a:cubicBezTo>
                    <a:pt x="4870208" y="74059"/>
                    <a:pt x="4868938" y="42903"/>
                    <a:pt x="4867668" y="6350"/>
                  </a:cubicBezTo>
                  <a:cubicBezTo>
                    <a:pt x="4857508" y="3810"/>
                    <a:pt x="4848618" y="2540"/>
                    <a:pt x="4838458" y="1270"/>
                  </a:cubicBezTo>
                  <a:cubicBezTo>
                    <a:pt x="4830838" y="0"/>
                    <a:pt x="4823218" y="1270"/>
                    <a:pt x="4816868" y="1270"/>
                  </a:cubicBezTo>
                  <a:lnTo>
                    <a:pt x="12335" y="6350"/>
                  </a:lnTo>
                  <a:lnTo>
                    <a:pt x="2540" y="4972220"/>
                  </a:lnTo>
                  <a:close/>
                </a:path>
              </a:pathLst>
            </a:custGeom>
            <a:solidFill>
              <a:srgbClr val="2C2C2E"/>
            </a:solidFill>
          </p:spPr>
        </p:sp>
        <p:sp>
          <p:nvSpPr>
            <p:cNvPr id="34" name="Freeform 4"/>
            <p:cNvSpPr/>
            <p:nvPr/>
          </p:nvSpPr>
          <p:spPr>
            <a:xfrm>
              <a:off x="11430" y="16510"/>
              <a:ext cx="4877828" cy="4992540"/>
            </a:xfrm>
            <a:custGeom>
              <a:avLst/>
              <a:gdLst/>
              <a:ahLst/>
              <a:cxnLst/>
              <a:rect l="l" t="t" r="r" b="b"/>
              <a:pathLst>
                <a:path w="4877828" h="4992540">
                  <a:moveTo>
                    <a:pt x="4877828" y="4992540"/>
                  </a:moveTo>
                  <a:lnTo>
                    <a:pt x="0" y="4984920"/>
                  </a:lnTo>
                  <a:lnTo>
                    <a:pt x="0" y="1761082"/>
                  </a:lnTo>
                  <a:lnTo>
                    <a:pt x="7620" y="20320"/>
                  </a:lnTo>
                  <a:lnTo>
                    <a:pt x="2447254" y="0"/>
                  </a:lnTo>
                  <a:lnTo>
                    <a:pt x="4856238" y="8890"/>
                  </a:lnTo>
                  <a:close/>
                </a:path>
              </a:pathLst>
            </a:custGeom>
            <a:solidFill>
              <a:srgbClr val="FEF9DD"/>
            </a:solidFill>
          </p:spPr>
        </p:sp>
        <p:sp>
          <p:nvSpPr>
            <p:cNvPr id="35" name="Freeform 5"/>
            <p:cNvSpPr/>
            <p:nvPr/>
          </p:nvSpPr>
          <p:spPr>
            <a:xfrm>
              <a:off x="-3810" y="0"/>
              <a:ext cx="4907038" cy="5019210"/>
            </a:xfrm>
            <a:custGeom>
              <a:avLst/>
              <a:gdLst/>
              <a:ahLst/>
              <a:cxnLst/>
              <a:rect l="l" t="t" r="r" b="b"/>
              <a:pathLst>
                <a:path w="4907038" h="5019210">
                  <a:moveTo>
                    <a:pt x="4872748" y="21590"/>
                  </a:moveTo>
                  <a:cubicBezTo>
                    <a:pt x="4874018" y="34290"/>
                    <a:pt x="4874018" y="44450"/>
                    <a:pt x="4875288" y="60091"/>
                  </a:cubicBezTo>
                  <a:cubicBezTo>
                    <a:pt x="4877828" y="165244"/>
                    <a:pt x="4879098" y="274291"/>
                    <a:pt x="4881638" y="379444"/>
                  </a:cubicBezTo>
                  <a:cubicBezTo>
                    <a:pt x="4881638" y="531332"/>
                    <a:pt x="4894338" y="3526249"/>
                    <a:pt x="4900688" y="3678137"/>
                  </a:cubicBezTo>
                  <a:cubicBezTo>
                    <a:pt x="4907038" y="3907916"/>
                    <a:pt x="4903228" y="4141589"/>
                    <a:pt x="4903228" y="4371368"/>
                  </a:cubicBezTo>
                  <a:cubicBezTo>
                    <a:pt x="4903228" y="4573886"/>
                    <a:pt x="4904498" y="4760825"/>
                    <a:pt x="4905768" y="4958250"/>
                  </a:cubicBezTo>
                  <a:lnTo>
                    <a:pt x="4905768" y="5017939"/>
                  </a:lnTo>
                  <a:cubicBezTo>
                    <a:pt x="4882908" y="5017939"/>
                    <a:pt x="4862588" y="5019210"/>
                    <a:pt x="4842268" y="5017939"/>
                  </a:cubicBezTo>
                  <a:cubicBezTo>
                    <a:pt x="4600624" y="5012860"/>
                    <a:pt x="4349527" y="5019210"/>
                    <a:pt x="4102234" y="5014130"/>
                  </a:cubicBezTo>
                  <a:cubicBezTo>
                    <a:pt x="3953858" y="5010320"/>
                    <a:pt x="3809287" y="5012860"/>
                    <a:pt x="3660912" y="5010320"/>
                  </a:cubicBezTo>
                  <a:lnTo>
                    <a:pt x="3455469" y="5006510"/>
                  </a:lnTo>
                  <a:cubicBezTo>
                    <a:pt x="3413619" y="5006510"/>
                    <a:pt x="3375574" y="5007780"/>
                    <a:pt x="3333725" y="5007780"/>
                  </a:cubicBezTo>
                  <a:cubicBezTo>
                    <a:pt x="3227199" y="5006510"/>
                    <a:pt x="2934252" y="5007780"/>
                    <a:pt x="2827726" y="5006510"/>
                  </a:cubicBezTo>
                  <a:cubicBezTo>
                    <a:pt x="2751636" y="5005239"/>
                    <a:pt x="1229836" y="5014130"/>
                    <a:pt x="1153746" y="5012860"/>
                  </a:cubicBezTo>
                  <a:cubicBezTo>
                    <a:pt x="1134724" y="5012860"/>
                    <a:pt x="1111896" y="5014130"/>
                    <a:pt x="1092874" y="5014130"/>
                  </a:cubicBezTo>
                  <a:cubicBezTo>
                    <a:pt x="1047220" y="5014130"/>
                    <a:pt x="1005370" y="5015400"/>
                    <a:pt x="959716" y="5015400"/>
                  </a:cubicBezTo>
                  <a:cubicBezTo>
                    <a:pt x="845581" y="5015400"/>
                    <a:pt x="735251" y="5014130"/>
                    <a:pt x="621116" y="5012860"/>
                  </a:cubicBezTo>
                  <a:cubicBezTo>
                    <a:pt x="552635" y="5011589"/>
                    <a:pt x="484154" y="5010320"/>
                    <a:pt x="419477" y="5009050"/>
                  </a:cubicBezTo>
                  <a:cubicBezTo>
                    <a:pt x="297733" y="5007780"/>
                    <a:pt x="175989" y="5006510"/>
                    <a:pt x="50441" y="5006510"/>
                  </a:cubicBezTo>
                  <a:cubicBezTo>
                    <a:pt x="38100" y="5006510"/>
                    <a:pt x="29210" y="5006510"/>
                    <a:pt x="19050" y="5005239"/>
                  </a:cubicBezTo>
                  <a:cubicBezTo>
                    <a:pt x="10160" y="5003970"/>
                    <a:pt x="5080" y="4997620"/>
                    <a:pt x="7620" y="4988730"/>
                  </a:cubicBezTo>
                  <a:cubicBezTo>
                    <a:pt x="16510" y="4955553"/>
                    <a:pt x="12700" y="4858189"/>
                    <a:pt x="11430" y="4756930"/>
                  </a:cubicBezTo>
                  <a:cubicBezTo>
                    <a:pt x="10160" y="4550518"/>
                    <a:pt x="6350" y="4348001"/>
                    <a:pt x="7620" y="4141589"/>
                  </a:cubicBezTo>
                  <a:cubicBezTo>
                    <a:pt x="5080" y="3884549"/>
                    <a:pt x="0" y="702693"/>
                    <a:pt x="7620" y="441757"/>
                  </a:cubicBezTo>
                  <a:cubicBezTo>
                    <a:pt x="8890" y="391128"/>
                    <a:pt x="7620" y="336604"/>
                    <a:pt x="8890" y="285975"/>
                  </a:cubicBezTo>
                  <a:cubicBezTo>
                    <a:pt x="10160" y="204189"/>
                    <a:pt x="12700" y="114614"/>
                    <a:pt x="13970" y="44450"/>
                  </a:cubicBezTo>
                  <a:cubicBezTo>
                    <a:pt x="13970" y="41910"/>
                    <a:pt x="15240" y="39370"/>
                    <a:pt x="16510" y="38100"/>
                  </a:cubicBezTo>
                  <a:cubicBezTo>
                    <a:pt x="38100" y="35560"/>
                    <a:pt x="80877" y="30480"/>
                    <a:pt x="141749" y="29210"/>
                  </a:cubicBezTo>
                  <a:cubicBezTo>
                    <a:pt x="244470" y="25400"/>
                    <a:pt x="347192" y="22860"/>
                    <a:pt x="453718" y="20320"/>
                  </a:cubicBezTo>
                  <a:cubicBezTo>
                    <a:pt x="526003" y="17780"/>
                    <a:pt x="598289" y="16510"/>
                    <a:pt x="666770" y="13970"/>
                  </a:cubicBezTo>
                  <a:cubicBezTo>
                    <a:pt x="735251" y="11430"/>
                    <a:pt x="807536" y="8890"/>
                    <a:pt x="876017" y="8890"/>
                  </a:cubicBezTo>
                  <a:cubicBezTo>
                    <a:pt x="952107" y="7620"/>
                    <a:pt x="1028197" y="10160"/>
                    <a:pt x="1104287" y="8890"/>
                  </a:cubicBezTo>
                  <a:cubicBezTo>
                    <a:pt x="1199400" y="8890"/>
                    <a:pt x="2922839" y="6350"/>
                    <a:pt x="3017951" y="5080"/>
                  </a:cubicBezTo>
                  <a:cubicBezTo>
                    <a:pt x="3109259" y="3810"/>
                    <a:pt x="3200567" y="2540"/>
                    <a:pt x="3295680" y="2540"/>
                  </a:cubicBezTo>
                  <a:cubicBezTo>
                    <a:pt x="3451665" y="1270"/>
                    <a:pt x="3603845" y="0"/>
                    <a:pt x="3759829" y="0"/>
                  </a:cubicBezTo>
                  <a:cubicBezTo>
                    <a:pt x="3824505" y="0"/>
                    <a:pt x="3892987" y="2540"/>
                    <a:pt x="3957663" y="2540"/>
                  </a:cubicBezTo>
                  <a:cubicBezTo>
                    <a:pt x="4136475" y="3810"/>
                    <a:pt x="4319091" y="5080"/>
                    <a:pt x="4497902" y="7620"/>
                  </a:cubicBezTo>
                  <a:cubicBezTo>
                    <a:pt x="4593015" y="8890"/>
                    <a:pt x="4688127" y="12700"/>
                    <a:pt x="4783240" y="16510"/>
                  </a:cubicBezTo>
                  <a:lnTo>
                    <a:pt x="4842268" y="16510"/>
                  </a:lnTo>
                  <a:cubicBezTo>
                    <a:pt x="4853698" y="17780"/>
                    <a:pt x="4862588" y="20320"/>
                    <a:pt x="4872748" y="21590"/>
                  </a:cubicBezTo>
                  <a:close/>
                  <a:moveTo>
                    <a:pt x="4882908" y="5001430"/>
                  </a:moveTo>
                  <a:cubicBezTo>
                    <a:pt x="4884178" y="4984920"/>
                    <a:pt x="4885448" y="4972220"/>
                    <a:pt x="4885448" y="4959520"/>
                  </a:cubicBezTo>
                  <a:cubicBezTo>
                    <a:pt x="4884178" y="4741352"/>
                    <a:pt x="4882908" y="4534940"/>
                    <a:pt x="4882908" y="4312950"/>
                  </a:cubicBezTo>
                  <a:cubicBezTo>
                    <a:pt x="4882908" y="4211692"/>
                    <a:pt x="4885448" y="4110433"/>
                    <a:pt x="4884178" y="4009175"/>
                  </a:cubicBezTo>
                  <a:cubicBezTo>
                    <a:pt x="4884178" y="3915705"/>
                    <a:pt x="4882908" y="3818341"/>
                    <a:pt x="4881638" y="3724872"/>
                  </a:cubicBezTo>
                  <a:cubicBezTo>
                    <a:pt x="4876558" y="3580773"/>
                    <a:pt x="4865128" y="597540"/>
                    <a:pt x="4865128" y="453441"/>
                  </a:cubicBezTo>
                  <a:cubicBezTo>
                    <a:pt x="4862588" y="332710"/>
                    <a:pt x="4860048" y="208084"/>
                    <a:pt x="4857508" y="87353"/>
                  </a:cubicBezTo>
                  <a:cubicBezTo>
                    <a:pt x="4856238" y="44450"/>
                    <a:pt x="4854968" y="43180"/>
                    <a:pt x="4836503" y="41910"/>
                  </a:cubicBezTo>
                  <a:cubicBezTo>
                    <a:pt x="4825089" y="41910"/>
                    <a:pt x="4817480" y="41910"/>
                    <a:pt x="4806067" y="40640"/>
                  </a:cubicBezTo>
                  <a:cubicBezTo>
                    <a:pt x="4710954" y="36830"/>
                    <a:pt x="4612037" y="31750"/>
                    <a:pt x="4516925" y="30480"/>
                  </a:cubicBezTo>
                  <a:cubicBezTo>
                    <a:pt x="4284850" y="26670"/>
                    <a:pt x="4048971" y="25400"/>
                    <a:pt x="3816897" y="22860"/>
                  </a:cubicBezTo>
                  <a:lnTo>
                    <a:pt x="3542973" y="22860"/>
                  </a:lnTo>
                  <a:cubicBezTo>
                    <a:pt x="3421229" y="22860"/>
                    <a:pt x="3299484" y="22860"/>
                    <a:pt x="3181545" y="24130"/>
                  </a:cubicBezTo>
                  <a:cubicBezTo>
                    <a:pt x="3078823" y="25400"/>
                    <a:pt x="1347776" y="29210"/>
                    <a:pt x="1245054" y="29210"/>
                  </a:cubicBezTo>
                  <a:cubicBezTo>
                    <a:pt x="1077656" y="29210"/>
                    <a:pt x="910258" y="26670"/>
                    <a:pt x="742860" y="33020"/>
                  </a:cubicBezTo>
                  <a:cubicBezTo>
                    <a:pt x="655356" y="36830"/>
                    <a:pt x="571657" y="36830"/>
                    <a:pt x="487958" y="38100"/>
                  </a:cubicBezTo>
                  <a:cubicBezTo>
                    <a:pt x="343387" y="41910"/>
                    <a:pt x="198816" y="45720"/>
                    <a:pt x="54245" y="50800"/>
                  </a:cubicBezTo>
                  <a:cubicBezTo>
                    <a:pt x="36830" y="50800"/>
                    <a:pt x="34290" y="56196"/>
                    <a:pt x="33020" y="102931"/>
                  </a:cubicBezTo>
                  <a:cubicBezTo>
                    <a:pt x="31750" y="173033"/>
                    <a:pt x="31750" y="243135"/>
                    <a:pt x="30480" y="313237"/>
                  </a:cubicBezTo>
                  <a:cubicBezTo>
                    <a:pt x="29210" y="430074"/>
                    <a:pt x="26670" y="543016"/>
                    <a:pt x="25400" y="659853"/>
                  </a:cubicBezTo>
                  <a:cubicBezTo>
                    <a:pt x="20320" y="784479"/>
                    <a:pt x="26670" y="3830025"/>
                    <a:pt x="29210" y="3954651"/>
                  </a:cubicBezTo>
                  <a:cubicBezTo>
                    <a:pt x="29210" y="4087066"/>
                    <a:pt x="29210" y="4223376"/>
                    <a:pt x="30480" y="4355790"/>
                  </a:cubicBezTo>
                  <a:cubicBezTo>
                    <a:pt x="30480" y="4453155"/>
                    <a:pt x="33020" y="4550518"/>
                    <a:pt x="33020" y="4647883"/>
                  </a:cubicBezTo>
                  <a:cubicBezTo>
                    <a:pt x="33020" y="4753035"/>
                    <a:pt x="33020" y="4858189"/>
                    <a:pt x="31750" y="4959520"/>
                  </a:cubicBezTo>
                  <a:lnTo>
                    <a:pt x="31750" y="4969680"/>
                  </a:lnTo>
                  <a:cubicBezTo>
                    <a:pt x="31750" y="4979839"/>
                    <a:pt x="35560" y="4983650"/>
                    <a:pt x="44450" y="4983650"/>
                  </a:cubicBezTo>
                  <a:cubicBezTo>
                    <a:pt x="88486" y="4983650"/>
                    <a:pt x="141749" y="4984920"/>
                    <a:pt x="191207" y="4984920"/>
                  </a:cubicBezTo>
                  <a:cubicBezTo>
                    <a:pt x="263493" y="4984920"/>
                    <a:pt x="339583" y="4982380"/>
                    <a:pt x="411868" y="4984920"/>
                  </a:cubicBezTo>
                  <a:cubicBezTo>
                    <a:pt x="529808" y="4988730"/>
                    <a:pt x="647747" y="4991270"/>
                    <a:pt x="765687" y="4990000"/>
                  </a:cubicBezTo>
                  <a:cubicBezTo>
                    <a:pt x="841777" y="4988730"/>
                    <a:pt x="914062" y="4991270"/>
                    <a:pt x="990153" y="4991270"/>
                  </a:cubicBezTo>
                  <a:cubicBezTo>
                    <a:pt x="1100483" y="4991270"/>
                    <a:pt x="1210814" y="4990000"/>
                    <a:pt x="1321144" y="4991270"/>
                  </a:cubicBezTo>
                  <a:cubicBezTo>
                    <a:pt x="1484738" y="4992539"/>
                    <a:pt x="3280462" y="4982380"/>
                    <a:pt x="3447860" y="4984920"/>
                  </a:cubicBezTo>
                  <a:cubicBezTo>
                    <a:pt x="3520146" y="4986189"/>
                    <a:pt x="3592431" y="4987460"/>
                    <a:pt x="3660912" y="4987460"/>
                  </a:cubicBezTo>
                  <a:cubicBezTo>
                    <a:pt x="3786461" y="4990000"/>
                    <a:pt x="3908205" y="4986189"/>
                    <a:pt x="4033753" y="4990000"/>
                  </a:cubicBezTo>
                  <a:cubicBezTo>
                    <a:pt x="4136475" y="4992539"/>
                    <a:pt x="4239196" y="4992539"/>
                    <a:pt x="4341918" y="4995080"/>
                  </a:cubicBezTo>
                  <a:cubicBezTo>
                    <a:pt x="4494098" y="4998889"/>
                    <a:pt x="4646278" y="5001430"/>
                    <a:pt x="4798458" y="5002700"/>
                  </a:cubicBezTo>
                  <a:cubicBezTo>
                    <a:pt x="4844808" y="5002700"/>
                    <a:pt x="4862588" y="5001430"/>
                    <a:pt x="4882908" y="5001430"/>
                  </a:cubicBezTo>
                  <a:close/>
                </a:path>
              </a:pathLst>
            </a:custGeom>
            <a:solidFill>
              <a:srgbClr val="FEF9DD"/>
            </a:solidFill>
          </p:spPr>
        </p:sp>
      </p:grpSp>
      <p:pic>
        <p:nvPicPr>
          <p:cNvPr id="37"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68530" b="37583"/>
          <a:stretch>
            <a:fillRect/>
          </a:stretch>
        </p:blipFill>
        <p:spPr>
          <a:xfrm rot="14323850">
            <a:off x="15231384" y="24107"/>
            <a:ext cx="1027487" cy="1769033"/>
          </a:xfrm>
          <a:prstGeom prst="rect">
            <a:avLst/>
          </a:prstGeom>
        </p:spPr>
      </p:pic>
      <p:pic>
        <p:nvPicPr>
          <p:cNvPr id="38" name="Picture 1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14729361" y="8411941"/>
            <a:ext cx="2950059" cy="1499014"/>
          </a:xfrm>
          <a:prstGeom prst="rect">
            <a:avLst/>
          </a:prstGeom>
        </p:spPr>
      </p:pic>
      <p:sp>
        <p:nvSpPr>
          <p:cNvPr id="40" name="Rounded Rectangle 39"/>
          <p:cNvSpPr/>
          <p:nvPr/>
        </p:nvSpPr>
        <p:spPr>
          <a:xfrm>
            <a:off x="1623309" y="1123858"/>
            <a:ext cx="2268459" cy="1066800"/>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3600" b="1" dirty="0" err="1" smtClean="0">
                <a:latin typeface="Arial" panose="020B0604020202020204" pitchFamily="34" charset="0"/>
                <a:cs typeface="Arial" panose="020B0604020202020204" pitchFamily="34" charset="0"/>
              </a:rPr>
              <a:t>Ví</a:t>
            </a:r>
            <a:r>
              <a:rPr lang="en-US" sz="3600" b="1" dirty="0" smtClean="0">
                <a:latin typeface="Arial" panose="020B0604020202020204" pitchFamily="34" charset="0"/>
                <a:cs typeface="Arial" panose="020B0604020202020204" pitchFamily="34" charset="0"/>
              </a:rPr>
              <a:t> </a:t>
            </a:r>
            <a:r>
              <a:rPr lang="en-US" sz="3600" b="1" dirty="0" err="1" smtClean="0">
                <a:latin typeface="Arial" panose="020B0604020202020204" pitchFamily="34" charset="0"/>
                <a:cs typeface="Arial" panose="020B0604020202020204" pitchFamily="34" charset="0"/>
              </a:rPr>
              <a:t>dụ</a:t>
            </a:r>
            <a:r>
              <a:rPr lang="en-US" sz="3600" b="1" dirty="0" smtClean="0">
                <a:latin typeface="Arial" panose="020B0604020202020204" pitchFamily="34" charset="0"/>
                <a:cs typeface="Arial" panose="020B0604020202020204" pitchFamily="34" charset="0"/>
              </a:rPr>
              <a:t> 4:</a:t>
            </a:r>
            <a:endParaRPr lang="en-US" sz="3600" b="1" dirty="0">
              <a:latin typeface="Arial" panose="020B0604020202020204" pitchFamily="34" charset="0"/>
              <a:cs typeface="Arial" panose="020B0604020202020204" pitchFamily="34" charset="0"/>
            </a:endParaRPr>
          </a:p>
        </p:txBody>
      </p:sp>
      <p:sp>
        <p:nvSpPr>
          <p:cNvPr id="41" name="Rectangle 40"/>
          <p:cNvSpPr/>
          <p:nvPr/>
        </p:nvSpPr>
        <p:spPr>
          <a:xfrm>
            <a:off x="4198225" y="1303315"/>
            <a:ext cx="8105104" cy="646331"/>
          </a:xfrm>
          <a:prstGeom prst="rect">
            <a:avLst/>
          </a:prstGeom>
        </p:spPr>
        <p:txBody>
          <a:bodyPr wrap="none">
            <a:spAutoFit/>
          </a:bodyPr>
          <a:lstStyle/>
          <a:p>
            <a:r>
              <a:rPr lang="en-US" sz="3600" dirty="0" err="1">
                <a:latin typeface="Arial" panose="020B0604020202020204" pitchFamily="34" charset="0"/>
                <a:cs typeface="Arial" panose="020B0604020202020204" pitchFamily="34" charset="0"/>
              </a:rPr>
              <a:t>Giải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bài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toán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tình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huống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mở</a:t>
            </a:r>
            <a:r>
              <a:rPr lang="en-US" sz="3600" dirty="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đầu</a:t>
            </a:r>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sp>
        <p:nvSpPr>
          <p:cNvPr id="42" name="TextBox 41"/>
          <p:cNvSpPr txBox="1"/>
          <p:nvPr/>
        </p:nvSpPr>
        <p:spPr>
          <a:xfrm>
            <a:off x="1682965" y="2471624"/>
            <a:ext cx="1347368" cy="646331"/>
          </a:xfrm>
          <a:prstGeom prst="rect">
            <a:avLst/>
          </a:prstGeom>
          <a:noFill/>
        </p:spPr>
        <p:txBody>
          <a:bodyPr wrap="square" rtlCol="0">
            <a:spAutoFit/>
          </a:bodyPr>
          <a:lstStyle/>
          <a:p>
            <a:r>
              <a:rPr lang="en-US" sz="3600" b="1" dirty="0" err="1" smtClean="0">
                <a:solidFill>
                  <a:srgbClr val="C00000"/>
                </a:solidFill>
                <a:latin typeface="Arial" panose="020B0604020202020204" pitchFamily="34" charset="0"/>
                <a:cs typeface="Arial" panose="020B0604020202020204" pitchFamily="34" charset="0"/>
              </a:rPr>
              <a:t>Giải</a:t>
            </a:r>
            <a:endParaRPr lang="en-US" sz="36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3" name="TextBox 42"/>
              <p:cNvSpPr txBox="1"/>
              <p:nvPr/>
            </p:nvSpPr>
            <p:spPr>
              <a:xfrm>
                <a:off x="1682965" y="3129551"/>
                <a:ext cx="9760890" cy="6015686"/>
              </a:xfrm>
              <a:prstGeom prst="rect">
                <a:avLst/>
              </a:prstGeom>
              <a:noFill/>
            </p:spPr>
            <p:txBody>
              <a:bodyPr wrap="square" rtlCol="0">
                <a:spAutoFit/>
              </a:bodyPr>
              <a:lstStyle/>
              <a:p>
                <a:pPr algn="just">
                  <a:lnSpc>
                    <a:spcPct val="150000"/>
                  </a:lnSpc>
                </a:pPr>
                <a:r>
                  <a:rPr lang="en-US" sz="3600" dirty="0" smtClean="0">
                    <a:latin typeface="Arial" panose="020B0604020202020204" pitchFamily="34" charset="0"/>
                    <a:cs typeface="Arial" panose="020B0604020202020204" pitchFamily="34" charset="0"/>
                  </a:rPr>
                  <a:t>Ta </a:t>
                </a:r>
                <a:r>
                  <a:rPr lang="en-US" sz="3600" dirty="0" err="1" smtClean="0">
                    <a:latin typeface="Arial" panose="020B0604020202020204" pitchFamily="34" charset="0"/>
                    <a:cs typeface="Arial" panose="020B0604020202020204" pitchFamily="34" charset="0"/>
                  </a:rPr>
                  <a:t>biểu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thị</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hai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bờ</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sông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hai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đường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thẳng</a:t>
                </a:r>
                <a:r>
                  <a:rPr lang="en-US" sz="3600" dirty="0" smtClean="0">
                    <a:latin typeface="Arial" panose="020B0604020202020204" pitchFamily="34" charset="0"/>
                    <a:cs typeface="Arial" panose="020B0604020202020204" pitchFamily="34" charset="0"/>
                  </a:rPr>
                  <a:t> song </a:t>
                </a:r>
                <a:r>
                  <a:rPr lang="en-US" sz="3600" dirty="0" err="1" smtClean="0">
                    <a:latin typeface="Arial" panose="020B0604020202020204" pitchFamily="34" charset="0"/>
                    <a:cs typeface="Arial" panose="020B0604020202020204" pitchFamily="34" charset="0"/>
                  </a:rPr>
                  <a:t>song</a:t>
                </a:r>
                <a:r>
                  <a:rPr lang="en-US" sz="3600" dirty="0" smtClean="0">
                    <a:latin typeface="Arial" panose="020B0604020202020204" pitchFamily="34" charset="0"/>
                    <a:cs typeface="Arial" panose="020B0604020202020204" pitchFamily="34" charset="0"/>
                  </a:rPr>
                  <a:t> d</a:t>
                </a:r>
                <a:r>
                  <a:rPr lang="en-US" sz="3600" baseline="-25000" dirty="0" smtClean="0">
                    <a:latin typeface="Arial" panose="020B0604020202020204" pitchFamily="34" charset="0"/>
                    <a:cs typeface="Arial" panose="020B0604020202020204" pitchFamily="34" charset="0"/>
                  </a:rPr>
                  <a:t>1</a:t>
                </a:r>
                <a:r>
                  <a:rPr lang="en-US" sz="3600" dirty="0" smtClean="0">
                    <a:latin typeface="Arial" panose="020B0604020202020204" pitchFamily="34" charset="0"/>
                    <a:cs typeface="Arial" panose="020B0604020202020204" pitchFamily="34" charset="0"/>
                  </a:rPr>
                  <a:t>, d</a:t>
                </a:r>
                <a:r>
                  <a:rPr lang="en-US" sz="3600" baseline="-25000" dirty="0" smtClean="0">
                    <a:latin typeface="Arial" panose="020B0604020202020204" pitchFamily="34" charset="0"/>
                    <a:cs typeface="Arial" panose="020B0604020202020204" pitchFamily="34" charset="0"/>
                  </a:rPr>
                  <a:t>2</a:t>
                </a:r>
                <a:r>
                  <a:rPr lang="en-US" sz="3600" dirty="0" smtClean="0">
                    <a:latin typeface="Arial" panose="020B0604020202020204" pitchFamily="34" charset="0"/>
                    <a:cs typeface="Arial" panose="020B0604020202020204" pitchFamily="34" charset="0"/>
                  </a:rPr>
                  <a:t>. </a:t>
                </a:r>
              </a:p>
              <a:p>
                <a:pPr algn="just">
                  <a:lnSpc>
                    <a:spcPct val="150000"/>
                  </a:lnSpc>
                </a:pPr>
                <a:r>
                  <a:rPr lang="en-US" sz="3600" dirty="0" err="1" smtClean="0">
                    <a:latin typeface="Arial" panose="020B0604020202020204" pitchFamily="34" charset="0"/>
                    <a:cs typeface="Arial" panose="020B0604020202020204" pitchFamily="34" charset="0"/>
                  </a:rPr>
                  <a:t>Giả</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sử</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tàu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xuất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phát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từ</a:t>
                </a:r>
                <a:r>
                  <a:rPr lang="en-US" sz="3600" dirty="0" smtClean="0">
                    <a:latin typeface="Arial" panose="020B0604020202020204" pitchFamily="34" charset="0"/>
                    <a:cs typeface="Arial" panose="020B0604020202020204" pitchFamily="34" charset="0"/>
                  </a:rPr>
                  <a:t> A </a:t>
                </a:r>
                <a14:m>
                  <m:oMath xmlns:m="http://schemas.openxmlformats.org/officeDocument/2006/math">
                    <m:r>
                      <a:rPr lang="en-US" sz="36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3600" dirty="0" smtClean="0">
                    <a:latin typeface="Arial" panose="020B0604020202020204" pitchFamily="34" charset="0"/>
                    <a:cs typeface="Arial" panose="020B0604020202020204" pitchFamily="34" charset="0"/>
                  </a:rPr>
                  <a:t> d</a:t>
                </a:r>
                <a:r>
                  <a:rPr lang="en-US" sz="3600" baseline="-25000" dirty="0" smtClean="0">
                    <a:latin typeface="Arial" panose="020B0604020202020204" pitchFamily="34" charset="0"/>
                    <a:cs typeface="Arial" panose="020B0604020202020204" pitchFamily="34" charset="0"/>
                  </a:rPr>
                  <a:t>1</a:t>
                </a:r>
                <a:r>
                  <a:rPr lang="en-US" sz="3600" dirty="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bánh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lái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luôn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được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giữ</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để</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tàu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tạo</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với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bờ</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góc</a:t>
                </a:r>
                <a:r>
                  <a:rPr lang="en-US" sz="3600" dirty="0" smtClean="0">
                    <a:latin typeface="Arial" panose="020B0604020202020204" pitchFamily="34" charset="0"/>
                    <a:cs typeface="Arial" panose="020B0604020202020204" pitchFamily="34" charset="0"/>
                  </a:rPr>
                  <a:t> </a:t>
                </a:r>
                <a14:m>
                  <m:oMath xmlns:m="http://schemas.openxmlformats.org/officeDocument/2006/math">
                    <m:r>
                      <a:rPr lang="en-US" sz="3600" i="1" smtClean="0">
                        <a:latin typeface="Cambria Math" panose="02040503050406030204" pitchFamily="18" charset="0"/>
                        <a:ea typeface="Cambria Math" panose="02040503050406030204" pitchFamily="18" charset="0"/>
                        <a:cs typeface="Arial" panose="020B0604020202020204" pitchFamily="34" charset="0"/>
                      </a:rPr>
                      <m:t>𝛼</m:t>
                    </m:r>
                  </m:oMath>
                </a14:m>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Gọi</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sSub>
                          <m:sSubPr>
                            <m:ctrlPr>
                              <a:rPr lang="en-US" sz="3600" i="1" smtClean="0">
                                <a:latin typeface="Cambria Math" panose="02040503050406030204" pitchFamily="18" charset="0"/>
                                <a:cs typeface="Arial" panose="020B0604020202020204" pitchFamily="34" charset="0"/>
                              </a:rPr>
                            </m:ctrlPr>
                          </m:sSubPr>
                          <m:e>
                            <m:r>
                              <a:rPr lang="en-US" sz="3600" b="0" i="1" smtClean="0">
                                <a:latin typeface="Cambria Math" panose="02040503050406030204" pitchFamily="18" charset="0"/>
                                <a:cs typeface="Arial" panose="020B0604020202020204" pitchFamily="34" charset="0"/>
                              </a:rPr>
                              <m:t>𝑣</m:t>
                            </m:r>
                          </m:e>
                          <m:sub>
                            <m:r>
                              <a:rPr lang="en-US" sz="3600" b="0" i="1" smtClean="0">
                                <a:latin typeface="Cambria Math" panose="02040503050406030204" pitchFamily="18" charset="0"/>
                                <a:cs typeface="Arial" panose="020B0604020202020204" pitchFamily="34" charset="0"/>
                              </a:rPr>
                              <m:t>𝑟</m:t>
                            </m:r>
                          </m:sub>
                        </m:sSub>
                      </m:e>
                    </m:acc>
                  </m:oMath>
                </a14:m>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sSub>
                          <m:sSubPr>
                            <m:ctrlPr>
                              <a:rPr lang="en-US" sz="3600" i="1" smtClean="0">
                                <a:latin typeface="Cambria Math" panose="02040503050406030204" pitchFamily="18" charset="0"/>
                                <a:cs typeface="Arial" panose="020B0604020202020204" pitchFamily="34" charset="0"/>
                              </a:rPr>
                            </m:ctrlPr>
                          </m:sSubPr>
                          <m:e>
                            <m:r>
                              <a:rPr lang="en-US" sz="3600" b="0" i="1" smtClean="0">
                                <a:latin typeface="Cambria Math" panose="02040503050406030204" pitchFamily="18" charset="0"/>
                                <a:cs typeface="Arial" panose="020B0604020202020204" pitchFamily="34" charset="0"/>
                              </a:rPr>
                              <m:t>𝑣</m:t>
                            </m:r>
                          </m:e>
                          <m:sub>
                            <m:r>
                              <a:rPr lang="en-US" sz="3600" b="0" i="1" smtClean="0">
                                <a:latin typeface="Cambria Math" panose="02040503050406030204" pitchFamily="18" charset="0"/>
                                <a:cs typeface="Arial" panose="020B0604020202020204" pitchFamily="34" charset="0"/>
                              </a:rPr>
                              <m:t>𝑛</m:t>
                            </m:r>
                          </m:sub>
                        </m:sSub>
                      </m:e>
                    </m:acc>
                  </m:oMath>
                </a14:m>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lần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lượt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vectơ</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vận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tốc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riêng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tàu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vận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tốc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dòng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nước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Gọi</a:t>
                </a:r>
                <a:r>
                  <a:rPr lang="en-US" sz="3600" dirty="0" smtClean="0">
                    <a:latin typeface="Arial" panose="020B0604020202020204" pitchFamily="34" charset="0"/>
                    <a:cs typeface="Arial" panose="020B0604020202020204" pitchFamily="34" charset="0"/>
                  </a:rPr>
                  <a:t> M, N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các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điểm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sao</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cho</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sSub>
                          <m:sSubPr>
                            <m:ctrlPr>
                              <a:rPr lang="en-US" sz="3600" i="1" smtClean="0">
                                <a:latin typeface="Cambria Math" panose="02040503050406030204" pitchFamily="18" charset="0"/>
                                <a:cs typeface="Arial" panose="020B0604020202020204" pitchFamily="34" charset="0"/>
                              </a:rPr>
                            </m:ctrlPr>
                          </m:sSubPr>
                          <m:e>
                            <m:r>
                              <a:rPr lang="en-US" sz="3600" b="0" i="1" smtClean="0">
                                <a:latin typeface="Cambria Math" panose="02040503050406030204" pitchFamily="18" charset="0"/>
                                <a:cs typeface="Arial" panose="020B0604020202020204" pitchFamily="34" charset="0"/>
                              </a:rPr>
                              <m:t>𝑣</m:t>
                            </m:r>
                          </m:e>
                          <m:sub>
                            <m:r>
                              <a:rPr lang="en-US" sz="3600" b="0" i="1" smtClean="0">
                                <a:latin typeface="Cambria Math" panose="02040503050406030204" pitchFamily="18" charset="0"/>
                                <a:cs typeface="Arial" panose="020B0604020202020204" pitchFamily="34" charset="0"/>
                              </a:rPr>
                              <m:t>𝑟</m:t>
                            </m:r>
                          </m:sub>
                        </m:sSub>
                      </m:e>
                    </m:acc>
                  </m:oMath>
                </a14:m>
                <a:r>
                  <a:rPr lang="en-US" sz="36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𝐴𝑀</m:t>
                        </m:r>
                      </m:e>
                    </m:acc>
                  </m:oMath>
                </a14:m>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sSub>
                          <m:sSubPr>
                            <m:ctrlPr>
                              <a:rPr lang="en-US" sz="3600" i="1" smtClean="0">
                                <a:latin typeface="Cambria Math" panose="02040503050406030204" pitchFamily="18" charset="0"/>
                                <a:cs typeface="Arial" panose="020B0604020202020204" pitchFamily="34" charset="0"/>
                              </a:rPr>
                            </m:ctrlPr>
                          </m:sSubPr>
                          <m:e>
                            <m:r>
                              <a:rPr lang="en-US" sz="3600" b="0" i="1" smtClean="0">
                                <a:latin typeface="Cambria Math" panose="02040503050406030204" pitchFamily="18" charset="0"/>
                                <a:cs typeface="Arial" panose="020B0604020202020204" pitchFamily="34" charset="0"/>
                              </a:rPr>
                              <m:t>𝑣</m:t>
                            </m:r>
                          </m:e>
                          <m:sub>
                            <m:r>
                              <a:rPr lang="en-US" sz="3600" b="0" i="1" smtClean="0">
                                <a:latin typeface="Cambria Math" panose="02040503050406030204" pitchFamily="18" charset="0"/>
                                <a:cs typeface="Arial" panose="020B0604020202020204" pitchFamily="34" charset="0"/>
                              </a:rPr>
                              <m:t>𝑛</m:t>
                            </m:r>
                          </m:sub>
                        </m:sSub>
                      </m:e>
                    </m:acc>
                  </m:oMath>
                </a14:m>
                <a:r>
                  <a:rPr lang="en-US" sz="36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𝑀𝑁</m:t>
                        </m:r>
                      </m:e>
                    </m:acc>
                  </m:oMath>
                </a14:m>
                <a:r>
                  <a:rPr lang="en-US" sz="3600" dirty="0" smtClean="0">
                    <a:latin typeface="Arial" panose="020B0604020202020204" pitchFamily="34" charset="0"/>
                    <a:cs typeface="Arial" panose="020B0604020202020204" pitchFamily="34" charset="0"/>
                  </a:rPr>
                  <a:t>. </a:t>
                </a:r>
                <a:endParaRPr lang="en-US" sz="3600" dirty="0">
                  <a:latin typeface="Arial" panose="020B0604020202020204" pitchFamily="34" charset="0"/>
                  <a:cs typeface="Arial" panose="020B0604020202020204" pitchFamily="34" charset="0"/>
                </a:endParaRPr>
              </a:p>
            </p:txBody>
          </p:sp>
        </mc:Choice>
        <mc:Fallback xmlns="">
          <p:sp>
            <p:nvSpPr>
              <p:cNvPr id="43" name="TextBox 42"/>
              <p:cNvSpPr txBox="1">
                <a:spLocks noRot="1" noChangeAspect="1" noMove="1" noResize="1" noEditPoints="1" noAdjustHandles="1" noChangeArrowheads="1" noChangeShapeType="1" noTextEdit="1"/>
              </p:cNvSpPr>
              <p:nvPr/>
            </p:nvSpPr>
            <p:spPr>
              <a:xfrm>
                <a:off x="1682965" y="3129551"/>
                <a:ext cx="9760890" cy="6015686"/>
              </a:xfrm>
              <a:prstGeom prst="rect">
                <a:avLst/>
              </a:prstGeom>
              <a:blipFill rotWithShape="0">
                <a:blip r:embed="rId22"/>
                <a:stretch>
                  <a:fillRect l="-1874" r="-1936" b="-709"/>
                </a:stretch>
              </a:blipFill>
            </p:spPr>
            <p:txBody>
              <a:bodyPr/>
              <a:lstStyle/>
              <a:p>
                <a:r>
                  <a:rPr lang="en-US">
                    <a:noFill/>
                  </a:rPr>
                  <a:t> </a:t>
                </a:r>
              </a:p>
            </p:txBody>
          </p:sp>
        </mc:Fallback>
      </mc:AlternateContent>
      <p:pic>
        <p:nvPicPr>
          <p:cNvPr id="44" name="Picture 43"/>
          <p:cNvPicPr>
            <a:picLocks noChangeAspect="1"/>
          </p:cNvPicPr>
          <p:nvPr/>
        </p:nvPicPr>
        <p:blipFill>
          <a:blip r:embed="rId23">
            <a:extLst>
              <a:ext uri="{BEBA8EAE-BF5A-486C-A8C5-ECC9F3942E4B}">
                <a14:imgProps xmlns:a14="http://schemas.microsoft.com/office/drawing/2010/main">
                  <a14:imgLayer r:embed="rId24">
                    <a14:imgEffect>
                      <a14:sharpenSoften amount="25000"/>
                    </a14:imgEffect>
                  </a14:imgLayer>
                </a14:imgProps>
              </a:ext>
              <a:ext uri="{28A0092B-C50C-407E-A947-70E740481C1C}">
                <a14:useLocalDpi xmlns:a14="http://schemas.microsoft.com/office/drawing/2010/main" val="0"/>
              </a:ext>
            </a:extLst>
          </a:blip>
          <a:stretch>
            <a:fillRect/>
          </a:stretch>
        </p:blipFill>
        <p:spPr>
          <a:xfrm>
            <a:off x="11582880" y="3276634"/>
            <a:ext cx="5331679" cy="3665529"/>
          </a:xfrm>
          <a:prstGeom prst="rect">
            <a:avLst/>
          </a:prstGeom>
        </p:spPr>
      </p:pic>
    </p:spTree>
    <p:extLst>
      <p:ext uri="{BB962C8B-B14F-4D97-AF65-F5344CB8AC3E}">
        <p14:creationId xmlns:p14="http://schemas.microsoft.com/office/powerpoint/2010/main" val="1917324073"/>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p:tgtEl>
                                          <p:spTgt spid="40"/>
                                        </p:tgtEl>
                                        <p:attrNameLst>
                                          <p:attrName>ppt_y</p:attrName>
                                        </p:attrNameLst>
                                      </p:cBhvr>
                                      <p:tavLst>
                                        <p:tav tm="0">
                                          <p:val>
                                            <p:strVal val="#ppt_y+#ppt_h*1.125000"/>
                                          </p:val>
                                        </p:tav>
                                        <p:tav tm="100000">
                                          <p:val>
                                            <p:strVal val="#ppt_y"/>
                                          </p:val>
                                        </p:tav>
                                      </p:tavLst>
                                    </p:anim>
                                    <p:animEffect transition="in" filter="wipe(up)">
                                      <p:cBhvr>
                                        <p:cTn id="8" dur="500"/>
                                        <p:tgtEl>
                                          <p:spTgt spid="40"/>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p:tgtEl>
                                          <p:spTgt spid="41"/>
                                        </p:tgtEl>
                                        <p:attrNameLst>
                                          <p:attrName>ppt_y</p:attrName>
                                        </p:attrNameLst>
                                      </p:cBhvr>
                                      <p:tavLst>
                                        <p:tav tm="0">
                                          <p:val>
                                            <p:strVal val="#ppt_y+#ppt_h*1.125000"/>
                                          </p:val>
                                        </p:tav>
                                        <p:tav tm="100000">
                                          <p:val>
                                            <p:strVal val="#ppt_y"/>
                                          </p:val>
                                        </p:tav>
                                      </p:tavLst>
                                    </p:anim>
                                    <p:animEffect transition="in" filter="wipe(up)">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animEffect transition="in" filter="fade">
                                      <p:cBhvr>
                                        <p:cTn id="19" dur="500"/>
                                        <p:tgtEl>
                                          <p:spTgt spid="4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childTnLst>
                                </p:cTn>
                              </p:par>
                              <p:par>
                                <p:cTn id="25" presetID="10"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P spid="42" grpId="0"/>
      <p:bldP spid="4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92A4D7"/>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68530" b="37583"/>
          <a:stretch>
            <a:fillRect/>
          </a:stretch>
        </p:blipFill>
        <p:spPr>
          <a:xfrm rot="10458228">
            <a:off x="-90219" y="3553915"/>
            <a:ext cx="1027487" cy="1769033"/>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68530" b="37583"/>
          <a:stretch>
            <a:fillRect/>
          </a:stretch>
        </p:blipFill>
        <p:spPr>
          <a:xfrm rot="7498684">
            <a:off x="-343911" y="1593383"/>
            <a:ext cx="1027487" cy="1769033"/>
          </a:xfrm>
          <a:prstGeom prst="rect">
            <a:avLst/>
          </a:prstGeom>
        </p:spPr>
      </p:pic>
      <p:grpSp>
        <p:nvGrpSpPr>
          <p:cNvPr id="32" name="Group 2"/>
          <p:cNvGrpSpPr/>
          <p:nvPr/>
        </p:nvGrpSpPr>
        <p:grpSpPr>
          <a:xfrm>
            <a:off x="990600" y="723900"/>
            <a:ext cx="16383000" cy="8915400"/>
            <a:chOff x="0" y="0"/>
            <a:chExt cx="4938788" cy="5047150"/>
          </a:xfrm>
        </p:grpSpPr>
        <p:sp>
          <p:nvSpPr>
            <p:cNvPr id="33" name="Freeform 3"/>
            <p:cNvSpPr/>
            <p:nvPr/>
          </p:nvSpPr>
          <p:spPr>
            <a:xfrm>
              <a:off x="38100" y="44450"/>
              <a:ext cx="4901958" cy="5002700"/>
            </a:xfrm>
            <a:custGeom>
              <a:avLst/>
              <a:gdLst/>
              <a:ahLst/>
              <a:cxnLst/>
              <a:rect l="l" t="t" r="r" b="b"/>
              <a:pathLst>
                <a:path w="4901958" h="5002700">
                  <a:moveTo>
                    <a:pt x="2540" y="4972220"/>
                  </a:moveTo>
                  <a:cubicBezTo>
                    <a:pt x="0" y="4981110"/>
                    <a:pt x="5080" y="4987460"/>
                    <a:pt x="31358" y="4988730"/>
                  </a:cubicBezTo>
                  <a:cubicBezTo>
                    <a:pt x="61794" y="4990000"/>
                    <a:pt x="88425" y="4990000"/>
                    <a:pt x="118861" y="4990000"/>
                  </a:cubicBezTo>
                  <a:cubicBezTo>
                    <a:pt x="240605" y="4991270"/>
                    <a:pt x="362349" y="4991270"/>
                    <a:pt x="487898" y="4992539"/>
                  </a:cubicBezTo>
                  <a:cubicBezTo>
                    <a:pt x="556379" y="4993810"/>
                    <a:pt x="624860" y="4995080"/>
                    <a:pt x="689536" y="4996350"/>
                  </a:cubicBezTo>
                  <a:cubicBezTo>
                    <a:pt x="803671" y="4997620"/>
                    <a:pt x="914002" y="4997620"/>
                    <a:pt x="1028137" y="4998889"/>
                  </a:cubicBezTo>
                  <a:cubicBezTo>
                    <a:pt x="1073791" y="4998889"/>
                    <a:pt x="1115641" y="4998889"/>
                    <a:pt x="1161295" y="4997620"/>
                  </a:cubicBezTo>
                  <a:cubicBezTo>
                    <a:pt x="1180317" y="4997620"/>
                    <a:pt x="1203144" y="4996350"/>
                    <a:pt x="1222167" y="4996350"/>
                  </a:cubicBezTo>
                  <a:cubicBezTo>
                    <a:pt x="1298257" y="4997620"/>
                    <a:pt x="2820057" y="4988730"/>
                    <a:pt x="2896147" y="4990000"/>
                  </a:cubicBezTo>
                  <a:cubicBezTo>
                    <a:pt x="3002673" y="4991270"/>
                    <a:pt x="3295619" y="4991270"/>
                    <a:pt x="3402145" y="4991270"/>
                  </a:cubicBezTo>
                  <a:cubicBezTo>
                    <a:pt x="3443995" y="4991270"/>
                    <a:pt x="3482040" y="4990000"/>
                    <a:pt x="3523890" y="4990000"/>
                  </a:cubicBezTo>
                  <a:lnTo>
                    <a:pt x="3729332" y="4993810"/>
                  </a:lnTo>
                  <a:cubicBezTo>
                    <a:pt x="3877708" y="4996350"/>
                    <a:pt x="4022279" y="4993810"/>
                    <a:pt x="4170655" y="4997620"/>
                  </a:cubicBezTo>
                  <a:cubicBezTo>
                    <a:pt x="4417947" y="5002700"/>
                    <a:pt x="4669044" y="4996350"/>
                    <a:pt x="4837188" y="5001430"/>
                  </a:cubicBezTo>
                  <a:cubicBezTo>
                    <a:pt x="4857508" y="5002700"/>
                    <a:pt x="4877828" y="5001430"/>
                    <a:pt x="4900688" y="5001430"/>
                  </a:cubicBezTo>
                  <a:lnTo>
                    <a:pt x="4900688" y="4941739"/>
                  </a:lnTo>
                  <a:cubicBezTo>
                    <a:pt x="4899418" y="4802055"/>
                    <a:pt x="4898148" y="4615116"/>
                    <a:pt x="4898148" y="4416494"/>
                  </a:cubicBezTo>
                  <a:cubicBezTo>
                    <a:pt x="4898148" y="4186715"/>
                    <a:pt x="4901958" y="3953041"/>
                    <a:pt x="4895608" y="3723262"/>
                  </a:cubicBezTo>
                  <a:cubicBezTo>
                    <a:pt x="4887988" y="3571374"/>
                    <a:pt x="4876558" y="576457"/>
                    <a:pt x="4876558" y="424569"/>
                  </a:cubicBezTo>
                  <a:cubicBezTo>
                    <a:pt x="4874018" y="319416"/>
                    <a:pt x="4872748" y="210369"/>
                    <a:pt x="4870208" y="105216"/>
                  </a:cubicBezTo>
                  <a:cubicBezTo>
                    <a:pt x="4870208" y="74059"/>
                    <a:pt x="4868938" y="42903"/>
                    <a:pt x="4867668" y="6350"/>
                  </a:cubicBezTo>
                  <a:cubicBezTo>
                    <a:pt x="4857508" y="3810"/>
                    <a:pt x="4848618" y="2540"/>
                    <a:pt x="4838458" y="1270"/>
                  </a:cubicBezTo>
                  <a:cubicBezTo>
                    <a:pt x="4830838" y="0"/>
                    <a:pt x="4823218" y="1270"/>
                    <a:pt x="4816868" y="1270"/>
                  </a:cubicBezTo>
                  <a:lnTo>
                    <a:pt x="12335" y="6350"/>
                  </a:lnTo>
                  <a:lnTo>
                    <a:pt x="2540" y="4972220"/>
                  </a:lnTo>
                  <a:close/>
                </a:path>
              </a:pathLst>
            </a:custGeom>
            <a:solidFill>
              <a:srgbClr val="2C2C2E"/>
            </a:solidFill>
          </p:spPr>
        </p:sp>
        <p:sp>
          <p:nvSpPr>
            <p:cNvPr id="34" name="Freeform 4"/>
            <p:cNvSpPr/>
            <p:nvPr/>
          </p:nvSpPr>
          <p:spPr>
            <a:xfrm>
              <a:off x="11430" y="16510"/>
              <a:ext cx="4877828" cy="4992540"/>
            </a:xfrm>
            <a:custGeom>
              <a:avLst/>
              <a:gdLst/>
              <a:ahLst/>
              <a:cxnLst/>
              <a:rect l="l" t="t" r="r" b="b"/>
              <a:pathLst>
                <a:path w="4877828" h="4992540">
                  <a:moveTo>
                    <a:pt x="4877828" y="4992540"/>
                  </a:moveTo>
                  <a:lnTo>
                    <a:pt x="0" y="4984920"/>
                  </a:lnTo>
                  <a:lnTo>
                    <a:pt x="0" y="1761082"/>
                  </a:lnTo>
                  <a:lnTo>
                    <a:pt x="7620" y="20320"/>
                  </a:lnTo>
                  <a:lnTo>
                    <a:pt x="2447254" y="0"/>
                  </a:lnTo>
                  <a:lnTo>
                    <a:pt x="4856238" y="8890"/>
                  </a:lnTo>
                  <a:close/>
                </a:path>
              </a:pathLst>
            </a:custGeom>
            <a:solidFill>
              <a:srgbClr val="FEF9DD"/>
            </a:solidFill>
          </p:spPr>
        </p:sp>
        <p:sp>
          <p:nvSpPr>
            <p:cNvPr id="35" name="Freeform 5"/>
            <p:cNvSpPr/>
            <p:nvPr/>
          </p:nvSpPr>
          <p:spPr>
            <a:xfrm>
              <a:off x="-3810" y="0"/>
              <a:ext cx="4907038" cy="5019210"/>
            </a:xfrm>
            <a:custGeom>
              <a:avLst/>
              <a:gdLst/>
              <a:ahLst/>
              <a:cxnLst/>
              <a:rect l="l" t="t" r="r" b="b"/>
              <a:pathLst>
                <a:path w="4907038" h="5019210">
                  <a:moveTo>
                    <a:pt x="4872748" y="21590"/>
                  </a:moveTo>
                  <a:cubicBezTo>
                    <a:pt x="4874018" y="34290"/>
                    <a:pt x="4874018" y="44450"/>
                    <a:pt x="4875288" y="60091"/>
                  </a:cubicBezTo>
                  <a:cubicBezTo>
                    <a:pt x="4877828" y="165244"/>
                    <a:pt x="4879098" y="274291"/>
                    <a:pt x="4881638" y="379444"/>
                  </a:cubicBezTo>
                  <a:cubicBezTo>
                    <a:pt x="4881638" y="531332"/>
                    <a:pt x="4894338" y="3526249"/>
                    <a:pt x="4900688" y="3678137"/>
                  </a:cubicBezTo>
                  <a:cubicBezTo>
                    <a:pt x="4907038" y="3907916"/>
                    <a:pt x="4903228" y="4141589"/>
                    <a:pt x="4903228" y="4371368"/>
                  </a:cubicBezTo>
                  <a:cubicBezTo>
                    <a:pt x="4903228" y="4573886"/>
                    <a:pt x="4904498" y="4760825"/>
                    <a:pt x="4905768" y="4958250"/>
                  </a:cubicBezTo>
                  <a:lnTo>
                    <a:pt x="4905768" y="5017939"/>
                  </a:lnTo>
                  <a:cubicBezTo>
                    <a:pt x="4882908" y="5017939"/>
                    <a:pt x="4862588" y="5019210"/>
                    <a:pt x="4842268" y="5017939"/>
                  </a:cubicBezTo>
                  <a:cubicBezTo>
                    <a:pt x="4600624" y="5012860"/>
                    <a:pt x="4349527" y="5019210"/>
                    <a:pt x="4102234" y="5014130"/>
                  </a:cubicBezTo>
                  <a:cubicBezTo>
                    <a:pt x="3953858" y="5010320"/>
                    <a:pt x="3809287" y="5012860"/>
                    <a:pt x="3660912" y="5010320"/>
                  </a:cubicBezTo>
                  <a:lnTo>
                    <a:pt x="3455469" y="5006510"/>
                  </a:lnTo>
                  <a:cubicBezTo>
                    <a:pt x="3413619" y="5006510"/>
                    <a:pt x="3375574" y="5007780"/>
                    <a:pt x="3333725" y="5007780"/>
                  </a:cubicBezTo>
                  <a:cubicBezTo>
                    <a:pt x="3227199" y="5006510"/>
                    <a:pt x="2934252" y="5007780"/>
                    <a:pt x="2827726" y="5006510"/>
                  </a:cubicBezTo>
                  <a:cubicBezTo>
                    <a:pt x="2751636" y="5005239"/>
                    <a:pt x="1229836" y="5014130"/>
                    <a:pt x="1153746" y="5012860"/>
                  </a:cubicBezTo>
                  <a:cubicBezTo>
                    <a:pt x="1134724" y="5012860"/>
                    <a:pt x="1111896" y="5014130"/>
                    <a:pt x="1092874" y="5014130"/>
                  </a:cubicBezTo>
                  <a:cubicBezTo>
                    <a:pt x="1047220" y="5014130"/>
                    <a:pt x="1005370" y="5015400"/>
                    <a:pt x="959716" y="5015400"/>
                  </a:cubicBezTo>
                  <a:cubicBezTo>
                    <a:pt x="845581" y="5015400"/>
                    <a:pt x="735251" y="5014130"/>
                    <a:pt x="621116" y="5012860"/>
                  </a:cubicBezTo>
                  <a:cubicBezTo>
                    <a:pt x="552635" y="5011589"/>
                    <a:pt x="484154" y="5010320"/>
                    <a:pt x="419477" y="5009050"/>
                  </a:cubicBezTo>
                  <a:cubicBezTo>
                    <a:pt x="297733" y="5007780"/>
                    <a:pt x="175989" y="5006510"/>
                    <a:pt x="50441" y="5006510"/>
                  </a:cubicBezTo>
                  <a:cubicBezTo>
                    <a:pt x="38100" y="5006510"/>
                    <a:pt x="29210" y="5006510"/>
                    <a:pt x="19050" y="5005239"/>
                  </a:cubicBezTo>
                  <a:cubicBezTo>
                    <a:pt x="10160" y="5003970"/>
                    <a:pt x="5080" y="4997620"/>
                    <a:pt x="7620" y="4988730"/>
                  </a:cubicBezTo>
                  <a:cubicBezTo>
                    <a:pt x="16510" y="4955553"/>
                    <a:pt x="12700" y="4858189"/>
                    <a:pt x="11430" y="4756930"/>
                  </a:cubicBezTo>
                  <a:cubicBezTo>
                    <a:pt x="10160" y="4550518"/>
                    <a:pt x="6350" y="4348001"/>
                    <a:pt x="7620" y="4141589"/>
                  </a:cubicBezTo>
                  <a:cubicBezTo>
                    <a:pt x="5080" y="3884549"/>
                    <a:pt x="0" y="702693"/>
                    <a:pt x="7620" y="441757"/>
                  </a:cubicBezTo>
                  <a:cubicBezTo>
                    <a:pt x="8890" y="391128"/>
                    <a:pt x="7620" y="336604"/>
                    <a:pt x="8890" y="285975"/>
                  </a:cubicBezTo>
                  <a:cubicBezTo>
                    <a:pt x="10160" y="204189"/>
                    <a:pt x="12700" y="114614"/>
                    <a:pt x="13970" y="44450"/>
                  </a:cubicBezTo>
                  <a:cubicBezTo>
                    <a:pt x="13970" y="41910"/>
                    <a:pt x="15240" y="39370"/>
                    <a:pt x="16510" y="38100"/>
                  </a:cubicBezTo>
                  <a:cubicBezTo>
                    <a:pt x="38100" y="35560"/>
                    <a:pt x="80877" y="30480"/>
                    <a:pt x="141749" y="29210"/>
                  </a:cubicBezTo>
                  <a:cubicBezTo>
                    <a:pt x="244470" y="25400"/>
                    <a:pt x="347192" y="22860"/>
                    <a:pt x="453718" y="20320"/>
                  </a:cubicBezTo>
                  <a:cubicBezTo>
                    <a:pt x="526003" y="17780"/>
                    <a:pt x="598289" y="16510"/>
                    <a:pt x="666770" y="13970"/>
                  </a:cubicBezTo>
                  <a:cubicBezTo>
                    <a:pt x="735251" y="11430"/>
                    <a:pt x="807536" y="8890"/>
                    <a:pt x="876017" y="8890"/>
                  </a:cubicBezTo>
                  <a:cubicBezTo>
                    <a:pt x="952107" y="7620"/>
                    <a:pt x="1028197" y="10160"/>
                    <a:pt x="1104287" y="8890"/>
                  </a:cubicBezTo>
                  <a:cubicBezTo>
                    <a:pt x="1199400" y="8890"/>
                    <a:pt x="2922839" y="6350"/>
                    <a:pt x="3017951" y="5080"/>
                  </a:cubicBezTo>
                  <a:cubicBezTo>
                    <a:pt x="3109259" y="3810"/>
                    <a:pt x="3200567" y="2540"/>
                    <a:pt x="3295680" y="2540"/>
                  </a:cubicBezTo>
                  <a:cubicBezTo>
                    <a:pt x="3451665" y="1270"/>
                    <a:pt x="3603845" y="0"/>
                    <a:pt x="3759829" y="0"/>
                  </a:cubicBezTo>
                  <a:cubicBezTo>
                    <a:pt x="3824505" y="0"/>
                    <a:pt x="3892987" y="2540"/>
                    <a:pt x="3957663" y="2540"/>
                  </a:cubicBezTo>
                  <a:cubicBezTo>
                    <a:pt x="4136475" y="3810"/>
                    <a:pt x="4319091" y="5080"/>
                    <a:pt x="4497902" y="7620"/>
                  </a:cubicBezTo>
                  <a:cubicBezTo>
                    <a:pt x="4593015" y="8890"/>
                    <a:pt x="4688127" y="12700"/>
                    <a:pt x="4783240" y="16510"/>
                  </a:cubicBezTo>
                  <a:lnTo>
                    <a:pt x="4842268" y="16510"/>
                  </a:lnTo>
                  <a:cubicBezTo>
                    <a:pt x="4853698" y="17780"/>
                    <a:pt x="4862588" y="20320"/>
                    <a:pt x="4872748" y="21590"/>
                  </a:cubicBezTo>
                  <a:close/>
                  <a:moveTo>
                    <a:pt x="4882908" y="5001430"/>
                  </a:moveTo>
                  <a:cubicBezTo>
                    <a:pt x="4884178" y="4984920"/>
                    <a:pt x="4885448" y="4972220"/>
                    <a:pt x="4885448" y="4959520"/>
                  </a:cubicBezTo>
                  <a:cubicBezTo>
                    <a:pt x="4884178" y="4741352"/>
                    <a:pt x="4882908" y="4534940"/>
                    <a:pt x="4882908" y="4312950"/>
                  </a:cubicBezTo>
                  <a:cubicBezTo>
                    <a:pt x="4882908" y="4211692"/>
                    <a:pt x="4885448" y="4110433"/>
                    <a:pt x="4884178" y="4009175"/>
                  </a:cubicBezTo>
                  <a:cubicBezTo>
                    <a:pt x="4884178" y="3915705"/>
                    <a:pt x="4882908" y="3818341"/>
                    <a:pt x="4881638" y="3724872"/>
                  </a:cubicBezTo>
                  <a:cubicBezTo>
                    <a:pt x="4876558" y="3580773"/>
                    <a:pt x="4865128" y="597540"/>
                    <a:pt x="4865128" y="453441"/>
                  </a:cubicBezTo>
                  <a:cubicBezTo>
                    <a:pt x="4862588" y="332710"/>
                    <a:pt x="4860048" y="208084"/>
                    <a:pt x="4857508" y="87353"/>
                  </a:cubicBezTo>
                  <a:cubicBezTo>
                    <a:pt x="4856238" y="44450"/>
                    <a:pt x="4854968" y="43180"/>
                    <a:pt x="4836503" y="41910"/>
                  </a:cubicBezTo>
                  <a:cubicBezTo>
                    <a:pt x="4825089" y="41910"/>
                    <a:pt x="4817480" y="41910"/>
                    <a:pt x="4806067" y="40640"/>
                  </a:cubicBezTo>
                  <a:cubicBezTo>
                    <a:pt x="4710954" y="36830"/>
                    <a:pt x="4612037" y="31750"/>
                    <a:pt x="4516925" y="30480"/>
                  </a:cubicBezTo>
                  <a:cubicBezTo>
                    <a:pt x="4284850" y="26670"/>
                    <a:pt x="4048971" y="25400"/>
                    <a:pt x="3816897" y="22860"/>
                  </a:cubicBezTo>
                  <a:lnTo>
                    <a:pt x="3542973" y="22860"/>
                  </a:lnTo>
                  <a:cubicBezTo>
                    <a:pt x="3421229" y="22860"/>
                    <a:pt x="3299484" y="22860"/>
                    <a:pt x="3181545" y="24130"/>
                  </a:cubicBezTo>
                  <a:cubicBezTo>
                    <a:pt x="3078823" y="25400"/>
                    <a:pt x="1347776" y="29210"/>
                    <a:pt x="1245054" y="29210"/>
                  </a:cubicBezTo>
                  <a:cubicBezTo>
                    <a:pt x="1077656" y="29210"/>
                    <a:pt x="910258" y="26670"/>
                    <a:pt x="742860" y="33020"/>
                  </a:cubicBezTo>
                  <a:cubicBezTo>
                    <a:pt x="655356" y="36830"/>
                    <a:pt x="571657" y="36830"/>
                    <a:pt x="487958" y="38100"/>
                  </a:cubicBezTo>
                  <a:cubicBezTo>
                    <a:pt x="343387" y="41910"/>
                    <a:pt x="198816" y="45720"/>
                    <a:pt x="54245" y="50800"/>
                  </a:cubicBezTo>
                  <a:cubicBezTo>
                    <a:pt x="36830" y="50800"/>
                    <a:pt x="34290" y="56196"/>
                    <a:pt x="33020" y="102931"/>
                  </a:cubicBezTo>
                  <a:cubicBezTo>
                    <a:pt x="31750" y="173033"/>
                    <a:pt x="31750" y="243135"/>
                    <a:pt x="30480" y="313237"/>
                  </a:cubicBezTo>
                  <a:cubicBezTo>
                    <a:pt x="29210" y="430074"/>
                    <a:pt x="26670" y="543016"/>
                    <a:pt x="25400" y="659853"/>
                  </a:cubicBezTo>
                  <a:cubicBezTo>
                    <a:pt x="20320" y="784479"/>
                    <a:pt x="26670" y="3830025"/>
                    <a:pt x="29210" y="3954651"/>
                  </a:cubicBezTo>
                  <a:cubicBezTo>
                    <a:pt x="29210" y="4087066"/>
                    <a:pt x="29210" y="4223376"/>
                    <a:pt x="30480" y="4355790"/>
                  </a:cubicBezTo>
                  <a:cubicBezTo>
                    <a:pt x="30480" y="4453155"/>
                    <a:pt x="33020" y="4550518"/>
                    <a:pt x="33020" y="4647883"/>
                  </a:cubicBezTo>
                  <a:cubicBezTo>
                    <a:pt x="33020" y="4753035"/>
                    <a:pt x="33020" y="4858189"/>
                    <a:pt x="31750" y="4959520"/>
                  </a:cubicBezTo>
                  <a:lnTo>
                    <a:pt x="31750" y="4969680"/>
                  </a:lnTo>
                  <a:cubicBezTo>
                    <a:pt x="31750" y="4979839"/>
                    <a:pt x="35560" y="4983650"/>
                    <a:pt x="44450" y="4983650"/>
                  </a:cubicBezTo>
                  <a:cubicBezTo>
                    <a:pt x="88486" y="4983650"/>
                    <a:pt x="141749" y="4984920"/>
                    <a:pt x="191207" y="4984920"/>
                  </a:cubicBezTo>
                  <a:cubicBezTo>
                    <a:pt x="263493" y="4984920"/>
                    <a:pt x="339583" y="4982380"/>
                    <a:pt x="411868" y="4984920"/>
                  </a:cubicBezTo>
                  <a:cubicBezTo>
                    <a:pt x="529808" y="4988730"/>
                    <a:pt x="647747" y="4991270"/>
                    <a:pt x="765687" y="4990000"/>
                  </a:cubicBezTo>
                  <a:cubicBezTo>
                    <a:pt x="841777" y="4988730"/>
                    <a:pt x="914062" y="4991270"/>
                    <a:pt x="990153" y="4991270"/>
                  </a:cubicBezTo>
                  <a:cubicBezTo>
                    <a:pt x="1100483" y="4991270"/>
                    <a:pt x="1210814" y="4990000"/>
                    <a:pt x="1321144" y="4991270"/>
                  </a:cubicBezTo>
                  <a:cubicBezTo>
                    <a:pt x="1484738" y="4992539"/>
                    <a:pt x="3280462" y="4982380"/>
                    <a:pt x="3447860" y="4984920"/>
                  </a:cubicBezTo>
                  <a:cubicBezTo>
                    <a:pt x="3520146" y="4986189"/>
                    <a:pt x="3592431" y="4987460"/>
                    <a:pt x="3660912" y="4987460"/>
                  </a:cubicBezTo>
                  <a:cubicBezTo>
                    <a:pt x="3786461" y="4990000"/>
                    <a:pt x="3908205" y="4986189"/>
                    <a:pt x="4033753" y="4990000"/>
                  </a:cubicBezTo>
                  <a:cubicBezTo>
                    <a:pt x="4136475" y="4992539"/>
                    <a:pt x="4239196" y="4992539"/>
                    <a:pt x="4341918" y="4995080"/>
                  </a:cubicBezTo>
                  <a:cubicBezTo>
                    <a:pt x="4494098" y="4998889"/>
                    <a:pt x="4646278" y="5001430"/>
                    <a:pt x="4798458" y="5002700"/>
                  </a:cubicBezTo>
                  <a:cubicBezTo>
                    <a:pt x="4844808" y="5002700"/>
                    <a:pt x="4862588" y="5001430"/>
                    <a:pt x="4882908" y="5001430"/>
                  </a:cubicBezTo>
                  <a:close/>
                </a:path>
              </a:pathLst>
            </a:custGeom>
            <a:solidFill>
              <a:srgbClr val="FEF9DD"/>
            </a:solidFill>
          </p:spPr>
        </p:sp>
      </p:grpSp>
      <p:pic>
        <p:nvPicPr>
          <p:cNvPr id="37"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68530" b="37583"/>
          <a:stretch>
            <a:fillRect/>
          </a:stretch>
        </p:blipFill>
        <p:spPr>
          <a:xfrm rot="14323850">
            <a:off x="15231384" y="24107"/>
            <a:ext cx="1027487" cy="1769033"/>
          </a:xfrm>
          <a:prstGeom prst="rect">
            <a:avLst/>
          </a:prstGeom>
        </p:spPr>
      </p:pic>
      <p:pic>
        <p:nvPicPr>
          <p:cNvPr id="44" name="Picture 4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59846" y="753064"/>
            <a:ext cx="3810889" cy="2619985"/>
          </a:xfrm>
          <a:prstGeom prst="rect">
            <a:avLst/>
          </a:prstGeom>
        </p:spPr>
      </p:pic>
      <mc:AlternateContent xmlns:mc="http://schemas.openxmlformats.org/markup-compatibility/2006" xmlns:a14="http://schemas.microsoft.com/office/drawing/2010/main">
        <mc:Choice Requires="a14">
          <p:sp>
            <p:nvSpPr>
              <p:cNvPr id="2" name="TextBox 1"/>
              <p:cNvSpPr txBox="1"/>
              <p:nvPr/>
            </p:nvSpPr>
            <p:spPr>
              <a:xfrm>
                <a:off x="6647278" y="1495946"/>
                <a:ext cx="9144000" cy="1762342"/>
              </a:xfrm>
              <a:prstGeom prst="rect">
                <a:avLst/>
              </a:prstGeom>
              <a:noFill/>
            </p:spPr>
            <p:txBody>
              <a:bodyPr wrap="square" rtlCol="0">
                <a:spAutoFit/>
              </a:bodyPr>
              <a:lstStyle/>
              <a:p>
                <a:pPr algn="just">
                  <a:lnSpc>
                    <a:spcPct val="150000"/>
                  </a:lnSpc>
                </a:pPr>
                <a:r>
                  <a:rPr lang="en-US" sz="3400" dirty="0" smtClean="0">
                    <a:latin typeface="Arial" panose="020B0604020202020204" pitchFamily="34" charset="0"/>
                    <a:cs typeface="Arial" panose="020B0604020202020204" pitchFamily="34" charset="0"/>
                  </a:rPr>
                  <a:t>Khi </a:t>
                </a:r>
                <a:r>
                  <a:rPr lang="en-US" sz="3400" dirty="0" err="1" smtClean="0">
                    <a:latin typeface="Arial" panose="020B0604020202020204" pitchFamily="34" charset="0"/>
                    <a:cs typeface="Arial" panose="020B0604020202020204" pitchFamily="34" charset="0"/>
                  </a:rPr>
                  <a:t>đó</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tàu</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chuyển</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động</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với</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vectơ</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thực</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tế</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là</a:t>
                </a:r>
                <a:r>
                  <a:rPr lang="en-US" sz="3400" dirty="0" smtClean="0">
                    <a:latin typeface="Arial" panose="020B0604020202020204" pitchFamily="34" charset="0"/>
                    <a:cs typeface="Arial" panose="020B0604020202020204" pitchFamily="34" charset="0"/>
                  </a:rPr>
                  <a:t> </a:t>
                </a:r>
              </a:p>
              <a:p>
                <a:pPr algn="just">
                  <a:lnSpc>
                    <a:spcPct val="150000"/>
                  </a:lnSpc>
                </a:pPr>
                <a14:m>
                  <m:oMath xmlns:m="http://schemas.openxmlformats.org/officeDocument/2006/math">
                    <m:acc>
                      <m:accPr>
                        <m:chr m:val="⃗"/>
                        <m:ctrlPr>
                          <a:rPr lang="en-US" sz="3400" i="1" smtClean="0">
                            <a:latin typeface="Cambria Math" panose="02040503050406030204" pitchFamily="18" charset="0"/>
                            <a:cs typeface="Arial" panose="020B0604020202020204" pitchFamily="34" charset="0"/>
                          </a:rPr>
                        </m:ctrlPr>
                      </m:accPr>
                      <m:e>
                        <m:r>
                          <a:rPr lang="en-US" sz="3400" b="0" i="1" smtClean="0">
                            <a:latin typeface="Cambria Math" panose="02040503050406030204" pitchFamily="18" charset="0"/>
                            <a:cs typeface="Arial" panose="020B0604020202020204" pitchFamily="34" charset="0"/>
                          </a:rPr>
                          <m:t>𝑣</m:t>
                        </m:r>
                      </m:e>
                    </m:acc>
                  </m:oMath>
                </a14:m>
                <a:r>
                  <a:rPr lang="en-US" sz="34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3400" i="1" smtClean="0">
                            <a:latin typeface="Cambria Math" panose="02040503050406030204" pitchFamily="18" charset="0"/>
                            <a:cs typeface="Arial" panose="020B0604020202020204" pitchFamily="34" charset="0"/>
                          </a:rPr>
                        </m:ctrlPr>
                      </m:accPr>
                      <m:e>
                        <m:sSub>
                          <m:sSubPr>
                            <m:ctrlPr>
                              <a:rPr lang="en-US" sz="3400" i="1" smtClean="0">
                                <a:latin typeface="Cambria Math" panose="02040503050406030204" pitchFamily="18" charset="0"/>
                                <a:cs typeface="Arial" panose="020B0604020202020204" pitchFamily="34" charset="0"/>
                              </a:rPr>
                            </m:ctrlPr>
                          </m:sSubPr>
                          <m:e>
                            <m:r>
                              <a:rPr lang="en-US" sz="3400" b="0" i="1" smtClean="0">
                                <a:latin typeface="Cambria Math" panose="02040503050406030204" pitchFamily="18" charset="0"/>
                                <a:cs typeface="Arial" panose="020B0604020202020204" pitchFamily="34" charset="0"/>
                              </a:rPr>
                              <m:t>𝑣</m:t>
                            </m:r>
                          </m:e>
                          <m:sub>
                            <m:r>
                              <a:rPr lang="en-US" sz="3400" b="0" i="1" smtClean="0">
                                <a:latin typeface="Cambria Math" panose="02040503050406030204" pitchFamily="18" charset="0"/>
                                <a:cs typeface="Arial" panose="020B0604020202020204" pitchFamily="34" charset="0"/>
                              </a:rPr>
                              <m:t>𝑟</m:t>
                            </m:r>
                          </m:sub>
                        </m:sSub>
                      </m:e>
                    </m:acc>
                    <m:r>
                      <a:rPr lang="en-US" sz="3400" b="0" i="1" smtClean="0">
                        <a:latin typeface="Cambria Math" panose="02040503050406030204" pitchFamily="18" charset="0"/>
                        <a:cs typeface="Arial" panose="020B0604020202020204" pitchFamily="34" charset="0"/>
                      </a:rPr>
                      <m:t> </m:t>
                    </m:r>
                  </m:oMath>
                </a14:m>
                <a:r>
                  <a:rPr lang="en-US" sz="34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400" i="1" smtClean="0">
                            <a:latin typeface="Cambria Math" panose="02040503050406030204" pitchFamily="18" charset="0"/>
                            <a:cs typeface="Arial" panose="020B0604020202020204" pitchFamily="34" charset="0"/>
                          </a:rPr>
                        </m:ctrlPr>
                      </m:accPr>
                      <m:e>
                        <m:sSub>
                          <m:sSubPr>
                            <m:ctrlPr>
                              <a:rPr lang="en-US" sz="3400" i="1" smtClean="0">
                                <a:latin typeface="Cambria Math" panose="02040503050406030204" pitchFamily="18" charset="0"/>
                                <a:cs typeface="Arial" panose="020B0604020202020204" pitchFamily="34" charset="0"/>
                              </a:rPr>
                            </m:ctrlPr>
                          </m:sSubPr>
                          <m:e>
                            <m:r>
                              <a:rPr lang="en-US" sz="3400" b="0" i="1" smtClean="0">
                                <a:latin typeface="Cambria Math" panose="02040503050406030204" pitchFamily="18" charset="0"/>
                                <a:cs typeface="Arial" panose="020B0604020202020204" pitchFamily="34" charset="0"/>
                              </a:rPr>
                              <m:t>𝑣</m:t>
                            </m:r>
                          </m:e>
                          <m:sub>
                            <m:r>
                              <a:rPr lang="en-US" sz="3400" b="0" i="1" smtClean="0">
                                <a:latin typeface="Cambria Math" panose="02040503050406030204" pitchFamily="18" charset="0"/>
                                <a:cs typeface="Arial" panose="020B0604020202020204" pitchFamily="34" charset="0"/>
                              </a:rPr>
                              <m:t>𝑛</m:t>
                            </m:r>
                          </m:sub>
                        </m:sSub>
                      </m:e>
                    </m:acc>
                  </m:oMath>
                </a14:m>
                <a:r>
                  <a:rPr lang="en-US" sz="34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3400" i="1" smtClean="0">
                            <a:latin typeface="Cambria Math" panose="02040503050406030204" pitchFamily="18" charset="0"/>
                            <a:cs typeface="Arial" panose="020B0604020202020204" pitchFamily="34" charset="0"/>
                          </a:rPr>
                        </m:ctrlPr>
                      </m:accPr>
                      <m:e>
                        <m:r>
                          <a:rPr lang="en-US" sz="3400" b="0" i="1" smtClean="0">
                            <a:latin typeface="Cambria Math" panose="02040503050406030204" pitchFamily="18" charset="0"/>
                            <a:cs typeface="Arial" panose="020B0604020202020204" pitchFamily="34" charset="0"/>
                          </a:rPr>
                          <m:t>𝐴𝑀</m:t>
                        </m:r>
                      </m:e>
                    </m:acc>
                  </m:oMath>
                </a14:m>
                <a:r>
                  <a:rPr lang="en-US" sz="34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3400" i="1" smtClean="0">
                            <a:latin typeface="Cambria Math" panose="02040503050406030204" pitchFamily="18" charset="0"/>
                            <a:cs typeface="Arial" panose="020B0604020202020204" pitchFamily="34" charset="0"/>
                          </a:rPr>
                        </m:ctrlPr>
                      </m:accPr>
                      <m:e>
                        <m:r>
                          <a:rPr lang="en-US" sz="3400" b="0" i="1" smtClean="0">
                            <a:latin typeface="Cambria Math" panose="02040503050406030204" pitchFamily="18" charset="0"/>
                            <a:cs typeface="Arial" panose="020B0604020202020204" pitchFamily="34" charset="0"/>
                          </a:rPr>
                          <m:t>𝑀𝑁</m:t>
                        </m:r>
                      </m:e>
                    </m:acc>
                  </m:oMath>
                </a14:m>
                <a:r>
                  <a:rPr lang="en-US" sz="34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3400" i="1" smtClean="0">
                            <a:latin typeface="Cambria Math" panose="02040503050406030204" pitchFamily="18" charset="0"/>
                            <a:cs typeface="Arial" panose="020B0604020202020204" pitchFamily="34" charset="0"/>
                          </a:rPr>
                        </m:ctrlPr>
                      </m:accPr>
                      <m:e>
                        <m:r>
                          <a:rPr lang="en-US" sz="3400" b="0" i="1" smtClean="0">
                            <a:latin typeface="Cambria Math" panose="02040503050406030204" pitchFamily="18" charset="0"/>
                            <a:cs typeface="Arial" panose="020B0604020202020204" pitchFamily="34" charset="0"/>
                          </a:rPr>
                          <m:t>𝐴𝑁</m:t>
                        </m:r>
                      </m:e>
                    </m:acc>
                  </m:oMath>
                </a14:m>
                <a:r>
                  <a:rPr lang="en-US" sz="3400" dirty="0" smtClean="0">
                    <a:latin typeface="Arial" panose="020B0604020202020204" pitchFamily="34" charset="0"/>
                    <a:cs typeface="Arial" panose="020B0604020202020204" pitchFamily="34" charset="0"/>
                  </a:rPr>
                  <a:t>.</a:t>
                </a:r>
                <a:endParaRPr lang="en-US" sz="3400" dirty="0">
                  <a:latin typeface="Arial" panose="020B0604020202020204" pitchFamily="34" charset="0"/>
                  <a:cs typeface="Arial" panose="020B0604020202020204" pitchFamily="34"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6647278" y="1495946"/>
                <a:ext cx="9144000" cy="1762342"/>
              </a:xfrm>
              <a:prstGeom prst="rect">
                <a:avLst/>
              </a:prstGeom>
              <a:blipFill rotWithShape="0">
                <a:blip r:embed="rId10"/>
                <a:stretch>
                  <a:fillRect l="-1867" b="-44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1745484" y="3405907"/>
                <a:ext cx="14896618" cy="6249339"/>
              </a:xfrm>
              <a:prstGeom prst="rect">
                <a:avLst/>
              </a:prstGeom>
              <a:noFill/>
            </p:spPr>
            <p:txBody>
              <a:bodyPr wrap="square" rtlCol="0">
                <a:spAutoFit/>
              </a:bodyPr>
              <a:lstStyle/>
              <a:p>
                <a:pPr algn="just">
                  <a:lnSpc>
                    <a:spcPct val="150000"/>
                  </a:lnSpc>
                </a:pPr>
                <a:r>
                  <a:rPr lang="en-US" sz="3400" dirty="0" smtClean="0">
                    <a:latin typeface="Arial" panose="020B0604020202020204" pitchFamily="34" charset="0"/>
                    <a:cs typeface="Arial" panose="020B0604020202020204" pitchFamily="34" charset="0"/>
                  </a:rPr>
                  <a:t>Gọi B, C </a:t>
                </a:r>
                <a:r>
                  <a:rPr lang="en-US" sz="3400" dirty="0" err="1" smtClean="0">
                    <a:latin typeface="Arial" panose="020B0604020202020204" pitchFamily="34" charset="0"/>
                    <a:cs typeface="Arial" panose="020B0604020202020204" pitchFamily="34" charset="0"/>
                  </a:rPr>
                  <a:t>tương</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ứng</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là</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giao</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điểm</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của</a:t>
                </a:r>
                <a:r>
                  <a:rPr lang="en-US" sz="3400" dirty="0" smtClean="0">
                    <a:latin typeface="Arial" panose="020B0604020202020204" pitchFamily="34" charset="0"/>
                    <a:cs typeface="Arial" panose="020B0604020202020204" pitchFamily="34" charset="0"/>
                  </a:rPr>
                  <a:t> AN, AM </a:t>
                </a:r>
                <a:r>
                  <a:rPr lang="en-US" sz="3400" dirty="0" err="1" smtClean="0">
                    <a:latin typeface="Arial" panose="020B0604020202020204" pitchFamily="34" charset="0"/>
                    <a:cs typeface="Arial" panose="020B0604020202020204" pitchFamily="34" charset="0"/>
                  </a:rPr>
                  <a:t>với</a:t>
                </a:r>
                <a:r>
                  <a:rPr lang="en-US" sz="3400" dirty="0" smtClean="0">
                    <a:latin typeface="Arial" panose="020B0604020202020204" pitchFamily="34" charset="0"/>
                    <a:cs typeface="Arial" panose="020B0604020202020204" pitchFamily="34" charset="0"/>
                  </a:rPr>
                  <a:t> d</a:t>
                </a:r>
                <a:r>
                  <a:rPr lang="en-US" sz="3400" baseline="-25000" dirty="0" smtClean="0">
                    <a:latin typeface="Arial" panose="020B0604020202020204" pitchFamily="34" charset="0"/>
                    <a:cs typeface="Arial" panose="020B0604020202020204" pitchFamily="34" charset="0"/>
                  </a:rPr>
                  <a:t>2</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Tàu</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chuyển</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động</a:t>
                </a:r>
                <a:r>
                  <a:rPr lang="en-US" sz="3400" dirty="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thẳng</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từ</a:t>
                </a:r>
                <a:r>
                  <a:rPr lang="en-US" sz="3400" dirty="0" smtClean="0">
                    <a:latin typeface="Arial" panose="020B0604020202020204" pitchFamily="34" charset="0"/>
                    <a:cs typeface="Arial" panose="020B0604020202020204" pitchFamily="34" charset="0"/>
                  </a:rPr>
                  <a:t> A </a:t>
                </a:r>
                <a:r>
                  <a:rPr lang="en-US" sz="3400" dirty="0" err="1" smtClean="0">
                    <a:latin typeface="Arial" panose="020B0604020202020204" pitchFamily="34" charset="0"/>
                    <a:cs typeface="Arial" panose="020B0604020202020204" pitchFamily="34" charset="0"/>
                  </a:rPr>
                  <a:t>đến</a:t>
                </a:r>
                <a:r>
                  <a:rPr lang="en-US" sz="3400" dirty="0" smtClean="0">
                    <a:latin typeface="Arial" panose="020B0604020202020204" pitchFamily="34" charset="0"/>
                    <a:cs typeface="Arial" panose="020B0604020202020204" pitchFamily="34" charset="0"/>
                  </a:rPr>
                  <a:t> B </a:t>
                </a:r>
                <a:r>
                  <a:rPr lang="en-US" sz="3400" dirty="0" err="1" smtClean="0">
                    <a:latin typeface="Arial" panose="020B0604020202020204" pitchFamily="34" charset="0"/>
                    <a:cs typeface="Arial" panose="020B0604020202020204" pitchFamily="34" charset="0"/>
                  </a:rPr>
                  <a:t>với</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vectơ</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vận</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tốc</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thực</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tế</a:t>
                </a:r>
                <a:r>
                  <a:rPr lang="en-US" sz="34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400" i="1" smtClean="0">
                            <a:latin typeface="Cambria Math" panose="02040503050406030204" pitchFamily="18" charset="0"/>
                            <a:cs typeface="Arial" panose="020B0604020202020204" pitchFamily="34" charset="0"/>
                          </a:rPr>
                        </m:ctrlPr>
                      </m:accPr>
                      <m:e>
                        <m:r>
                          <a:rPr lang="en-US" sz="3400" b="0" i="1" smtClean="0">
                            <a:latin typeface="Cambria Math" panose="02040503050406030204" pitchFamily="18" charset="0"/>
                            <a:cs typeface="Arial" panose="020B0604020202020204" pitchFamily="34" charset="0"/>
                          </a:rPr>
                          <m:t>𝐴𝑁</m:t>
                        </m:r>
                      </m:e>
                    </m:acc>
                  </m:oMath>
                </a14:m>
                <a:r>
                  <a:rPr lang="en-US" sz="3400" dirty="0" smtClean="0">
                    <a:latin typeface="Arial" panose="020B0604020202020204" pitchFamily="34" charset="0"/>
                    <a:cs typeface="Arial" panose="020B0604020202020204" pitchFamily="34" charset="0"/>
                  </a:rPr>
                  <a:t>, do </a:t>
                </a:r>
                <a:r>
                  <a:rPr lang="en-US" sz="3400" dirty="0" err="1" smtClean="0">
                    <a:latin typeface="Arial" panose="020B0604020202020204" pitchFamily="34" charset="0"/>
                    <a:cs typeface="Arial" panose="020B0604020202020204" pitchFamily="34" charset="0"/>
                  </a:rPr>
                  <a:t>thời</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gian</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cần</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thiết</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để</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tàu</a:t>
                </a:r>
                <a:r>
                  <a:rPr lang="en-US" sz="3400" dirty="0" smtClean="0">
                    <a:latin typeface="Arial" panose="020B0604020202020204" pitchFamily="34" charset="0"/>
                    <a:cs typeface="Arial" panose="020B0604020202020204" pitchFamily="34" charset="0"/>
                  </a:rPr>
                  <a:t> sang </a:t>
                </a:r>
                <a:r>
                  <a:rPr lang="en-US" sz="3400" dirty="0" err="1" smtClean="0">
                    <a:latin typeface="Arial" panose="020B0604020202020204" pitchFamily="34" charset="0"/>
                    <a:cs typeface="Arial" panose="020B0604020202020204" pitchFamily="34" charset="0"/>
                  </a:rPr>
                  <a:t>được</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bờ</a:t>
                </a:r>
                <a:r>
                  <a:rPr lang="en-US" sz="3400" dirty="0" smtClean="0">
                    <a:latin typeface="Arial" panose="020B0604020202020204" pitchFamily="34" charset="0"/>
                    <a:cs typeface="Arial" panose="020B0604020202020204" pitchFamily="34" charset="0"/>
                  </a:rPr>
                  <a:t> d</a:t>
                </a:r>
                <a:r>
                  <a:rPr lang="en-US" sz="3400" baseline="-25000" dirty="0" smtClean="0">
                    <a:latin typeface="Arial" panose="020B0604020202020204" pitchFamily="34" charset="0"/>
                    <a:cs typeface="Arial" panose="020B0604020202020204" pitchFamily="34" charset="0"/>
                  </a:rPr>
                  <a:t>2</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là</a:t>
                </a:r>
                <a:r>
                  <a:rPr lang="en-US" sz="3400" dirty="0" smtClean="0">
                    <a:latin typeface="Arial" panose="020B0604020202020204" pitchFamily="34" charset="0"/>
                    <a:cs typeface="Arial" panose="020B0604020202020204" pitchFamily="34" charset="0"/>
                  </a:rPr>
                  <a:t> </a:t>
                </a:r>
                <a14:m>
                  <m:oMath xmlns:m="http://schemas.openxmlformats.org/officeDocument/2006/math">
                    <m:f>
                      <m:fPr>
                        <m:ctrlPr>
                          <a:rPr lang="en-US" sz="3400" i="1" smtClean="0">
                            <a:latin typeface="Cambria Math" panose="02040503050406030204" pitchFamily="18" charset="0"/>
                            <a:cs typeface="Arial" panose="020B0604020202020204" pitchFamily="34" charset="0"/>
                          </a:rPr>
                        </m:ctrlPr>
                      </m:fPr>
                      <m:num>
                        <m:r>
                          <a:rPr lang="en-US" sz="3400" b="0" i="1" smtClean="0">
                            <a:latin typeface="Cambria Math" panose="02040503050406030204" pitchFamily="18" charset="0"/>
                            <a:cs typeface="Arial" panose="020B0604020202020204" pitchFamily="34" charset="0"/>
                          </a:rPr>
                          <m:t>𝐴𝐵</m:t>
                        </m:r>
                      </m:num>
                      <m:den>
                        <m:r>
                          <a:rPr lang="en-US" sz="3400" b="0" i="1" smtClean="0">
                            <a:latin typeface="Cambria Math" panose="02040503050406030204" pitchFamily="18" charset="0"/>
                            <a:cs typeface="Arial" panose="020B0604020202020204" pitchFamily="34" charset="0"/>
                          </a:rPr>
                          <m:t>𝐴𝑁</m:t>
                        </m:r>
                      </m:den>
                    </m:f>
                  </m:oMath>
                </a14:m>
                <a:r>
                  <a:rPr lang="en-US" sz="3400" dirty="0" smtClean="0">
                    <a:latin typeface="Arial" panose="020B0604020202020204" pitchFamily="34" charset="0"/>
                    <a:cs typeface="Arial" panose="020B0604020202020204" pitchFamily="34" charset="0"/>
                  </a:rPr>
                  <a:t> = </a:t>
                </a:r>
                <a14:m>
                  <m:oMath xmlns:m="http://schemas.openxmlformats.org/officeDocument/2006/math">
                    <m:f>
                      <m:fPr>
                        <m:ctrlPr>
                          <a:rPr lang="en-US" sz="3400" i="1" smtClean="0">
                            <a:latin typeface="Cambria Math" panose="02040503050406030204" pitchFamily="18" charset="0"/>
                            <a:cs typeface="Arial" panose="020B0604020202020204" pitchFamily="34" charset="0"/>
                          </a:rPr>
                        </m:ctrlPr>
                      </m:fPr>
                      <m:num>
                        <m:r>
                          <a:rPr lang="en-US" sz="3400" b="0" i="1" smtClean="0">
                            <a:latin typeface="Cambria Math" panose="02040503050406030204" pitchFamily="18" charset="0"/>
                            <a:cs typeface="Arial" panose="020B0604020202020204" pitchFamily="34" charset="0"/>
                          </a:rPr>
                          <m:t>𝐴𝐶</m:t>
                        </m:r>
                      </m:num>
                      <m:den>
                        <m:r>
                          <a:rPr lang="en-US" sz="3400" b="0" i="1" smtClean="0">
                            <a:latin typeface="Cambria Math" panose="02040503050406030204" pitchFamily="18" charset="0"/>
                            <a:cs typeface="Arial" panose="020B0604020202020204" pitchFamily="34" charset="0"/>
                          </a:rPr>
                          <m:t>𝐴𝑀</m:t>
                        </m:r>
                      </m:den>
                    </m:f>
                  </m:oMath>
                </a14:m>
                <a:r>
                  <a:rPr lang="en-US" sz="3400" dirty="0" smtClean="0">
                    <a:latin typeface="Arial" panose="020B0604020202020204" pitchFamily="34" charset="0"/>
                    <a:cs typeface="Arial" panose="020B0604020202020204" pitchFamily="34" charset="0"/>
                  </a:rPr>
                  <a:t>.</a:t>
                </a:r>
              </a:p>
              <a:p>
                <a:pPr algn="just">
                  <a:lnSpc>
                    <a:spcPct val="150000"/>
                  </a:lnSpc>
                </a:pPr>
                <a:r>
                  <a:rPr lang="en-US" sz="3400" dirty="0" err="1" smtClean="0">
                    <a:latin typeface="Arial" panose="020B0604020202020204" pitchFamily="34" charset="0"/>
                    <a:cs typeface="Arial" panose="020B0604020202020204" pitchFamily="34" charset="0"/>
                  </a:rPr>
                  <a:t>Mặt</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khác</a:t>
                </a:r>
                <a:r>
                  <a:rPr lang="en-US" sz="3400" dirty="0" smtClean="0">
                    <a:latin typeface="Arial" panose="020B0604020202020204" pitchFamily="34" charset="0"/>
                    <a:cs typeface="Arial" panose="020B0604020202020204" pitchFamily="34" charset="0"/>
                  </a:rPr>
                  <a:t>, AM = |</a:t>
                </a:r>
                <a14:m>
                  <m:oMath xmlns:m="http://schemas.openxmlformats.org/officeDocument/2006/math">
                    <m:acc>
                      <m:accPr>
                        <m:chr m:val="⃗"/>
                        <m:ctrlPr>
                          <a:rPr lang="en-US" sz="3400" i="1" smtClean="0">
                            <a:latin typeface="Cambria Math" panose="02040503050406030204" pitchFamily="18" charset="0"/>
                            <a:cs typeface="Arial" panose="020B0604020202020204" pitchFamily="34" charset="0"/>
                          </a:rPr>
                        </m:ctrlPr>
                      </m:accPr>
                      <m:e>
                        <m:sSub>
                          <m:sSubPr>
                            <m:ctrlPr>
                              <a:rPr lang="en-US" sz="3400" i="1" smtClean="0">
                                <a:latin typeface="Cambria Math" panose="02040503050406030204" pitchFamily="18" charset="0"/>
                                <a:cs typeface="Arial" panose="020B0604020202020204" pitchFamily="34" charset="0"/>
                              </a:rPr>
                            </m:ctrlPr>
                          </m:sSubPr>
                          <m:e>
                            <m:r>
                              <a:rPr lang="en-US" sz="3400" b="0" i="1" smtClean="0">
                                <a:latin typeface="Cambria Math" panose="02040503050406030204" pitchFamily="18" charset="0"/>
                                <a:cs typeface="Arial" panose="020B0604020202020204" pitchFamily="34" charset="0"/>
                              </a:rPr>
                              <m:t>𝑣</m:t>
                            </m:r>
                          </m:e>
                          <m:sub>
                            <m:r>
                              <a:rPr lang="en-US" sz="3400" b="0" i="1" smtClean="0">
                                <a:latin typeface="Cambria Math" panose="02040503050406030204" pitchFamily="18" charset="0"/>
                                <a:cs typeface="Arial" panose="020B0604020202020204" pitchFamily="34" charset="0"/>
                              </a:rPr>
                              <m:t>𝑟</m:t>
                            </m:r>
                          </m:sub>
                        </m:sSub>
                      </m:e>
                    </m:acc>
                  </m:oMath>
                </a14:m>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không</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đổi</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nên</a:t>
                </a:r>
                <a:r>
                  <a:rPr lang="en-US" sz="3400" dirty="0" smtClean="0">
                    <a:latin typeface="Arial" panose="020B0604020202020204" pitchFamily="34" charset="0"/>
                    <a:cs typeface="Arial" panose="020B0604020202020204" pitchFamily="34" charset="0"/>
                  </a:rPr>
                  <a:t> </a:t>
                </a:r>
                <a14:m>
                  <m:oMath xmlns:m="http://schemas.openxmlformats.org/officeDocument/2006/math">
                    <m:f>
                      <m:fPr>
                        <m:ctrlPr>
                          <a:rPr lang="en-US" sz="3400" i="1" smtClean="0">
                            <a:latin typeface="Cambria Math" panose="02040503050406030204" pitchFamily="18" charset="0"/>
                            <a:cs typeface="Arial" panose="020B0604020202020204" pitchFamily="34" charset="0"/>
                          </a:rPr>
                        </m:ctrlPr>
                      </m:fPr>
                      <m:num>
                        <m:r>
                          <a:rPr lang="en-US" sz="3400" b="0" i="1" smtClean="0">
                            <a:latin typeface="Cambria Math" panose="02040503050406030204" pitchFamily="18" charset="0"/>
                            <a:cs typeface="Arial" panose="020B0604020202020204" pitchFamily="34" charset="0"/>
                          </a:rPr>
                          <m:t>𝐴𝐶</m:t>
                        </m:r>
                      </m:num>
                      <m:den>
                        <m:r>
                          <a:rPr lang="en-US" sz="3400" b="0" i="1" smtClean="0">
                            <a:latin typeface="Cambria Math" panose="02040503050406030204" pitchFamily="18" charset="0"/>
                            <a:cs typeface="Arial" panose="020B0604020202020204" pitchFamily="34" charset="0"/>
                          </a:rPr>
                          <m:t>𝐴𝑀</m:t>
                        </m:r>
                      </m:den>
                    </m:f>
                  </m:oMath>
                </a14:m>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nhỏ</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nhất</a:t>
                </a:r>
                <a:r>
                  <a:rPr lang="en-US" sz="3400" dirty="0" smtClean="0">
                    <a:latin typeface="Arial" panose="020B0604020202020204" pitchFamily="34" charset="0"/>
                    <a:cs typeface="Arial" panose="020B0604020202020204" pitchFamily="34" charset="0"/>
                  </a:rPr>
                  <a:t>  </a:t>
                </a:r>
                <a14:m>
                  <m:oMath xmlns:m="http://schemas.openxmlformats.org/officeDocument/2006/math">
                    <m:r>
                      <a:rPr lang="en-US" sz="34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3400" dirty="0" smtClean="0">
                    <a:latin typeface="Arial" panose="020B0604020202020204" pitchFamily="34" charset="0"/>
                    <a:cs typeface="Arial" panose="020B0604020202020204" pitchFamily="34" charset="0"/>
                  </a:rPr>
                  <a:t> AC </a:t>
                </a:r>
                <a:r>
                  <a:rPr lang="en-US" sz="3400" dirty="0" err="1" smtClean="0">
                    <a:latin typeface="Arial" panose="020B0604020202020204" pitchFamily="34" charset="0"/>
                    <a:cs typeface="Arial" panose="020B0604020202020204" pitchFamily="34" charset="0"/>
                  </a:rPr>
                  <a:t>nhỏ</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nhất</a:t>
                </a:r>
                <a:r>
                  <a:rPr lang="en-US" sz="3400" dirty="0" smtClean="0">
                    <a:latin typeface="Arial" panose="020B0604020202020204" pitchFamily="34" charset="0"/>
                    <a:cs typeface="Arial" panose="020B0604020202020204" pitchFamily="34" charset="0"/>
                  </a:rPr>
                  <a:t> </a:t>
                </a:r>
                <a14:m>
                  <m:oMath xmlns:m="http://schemas.openxmlformats.org/officeDocument/2006/math">
                    <m:r>
                      <a:rPr lang="en-US" sz="34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3400" dirty="0" smtClean="0">
                    <a:latin typeface="Arial" panose="020B0604020202020204" pitchFamily="34" charset="0"/>
                    <a:cs typeface="Arial" panose="020B0604020202020204" pitchFamily="34" charset="0"/>
                  </a:rPr>
                  <a:t> AC </a:t>
                </a:r>
                <a14:m>
                  <m:oMath xmlns:m="http://schemas.openxmlformats.org/officeDocument/2006/math">
                    <m:r>
                      <a:rPr lang="en-US" sz="34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3400" dirty="0" smtClean="0">
                    <a:latin typeface="Arial" panose="020B0604020202020204" pitchFamily="34" charset="0"/>
                    <a:cs typeface="Arial" panose="020B0604020202020204" pitchFamily="34" charset="0"/>
                  </a:rPr>
                  <a:t> d</a:t>
                </a:r>
                <a:r>
                  <a:rPr lang="en-US" sz="3400" baseline="-25000" dirty="0" smtClean="0">
                    <a:latin typeface="Arial" panose="020B0604020202020204" pitchFamily="34" charset="0"/>
                    <a:cs typeface="Arial" panose="020B0604020202020204" pitchFamily="34" charset="0"/>
                  </a:rPr>
                  <a:t>2</a:t>
                </a:r>
                <a:r>
                  <a:rPr lang="en-US" sz="3400" dirty="0">
                    <a:latin typeface="Arial" panose="020B0604020202020204" pitchFamily="34" charset="0"/>
                    <a:cs typeface="Arial" panose="020B0604020202020204" pitchFamily="34" charset="0"/>
                  </a:rPr>
                  <a:t> </a:t>
                </a:r>
                <a14:m>
                  <m:oMath xmlns:m="http://schemas.openxmlformats.org/officeDocument/2006/math">
                    <m:r>
                      <a:rPr lang="en-US" sz="3400" i="1">
                        <a:latin typeface="Cambria Math" panose="02040503050406030204" pitchFamily="18" charset="0"/>
                        <a:ea typeface="Cambria Math" panose="02040503050406030204" pitchFamily="18" charset="0"/>
                        <a:cs typeface="Arial" panose="020B0604020202020204" pitchFamily="34" charset="0"/>
                      </a:rPr>
                      <m:t>⟺</m:t>
                    </m:r>
                  </m:oMath>
                </a14:m>
                <a:r>
                  <a:rPr lang="en-US" sz="3400" dirty="0">
                    <a:latin typeface="Arial" panose="020B0604020202020204" pitchFamily="34" charset="0"/>
                    <a:cs typeface="Arial" panose="020B0604020202020204" pitchFamily="34" charset="0"/>
                  </a:rPr>
                  <a:t> </a:t>
                </a:r>
                <a:r>
                  <a:rPr lang="en-US" sz="3400" dirty="0" smtClean="0">
                    <a:latin typeface="Arial" panose="020B0604020202020204" pitchFamily="34" charset="0"/>
                    <a:cs typeface="Arial" panose="020B0604020202020204" pitchFamily="34" charset="0"/>
                  </a:rPr>
                  <a:t>AM </a:t>
                </a:r>
                <a14:m>
                  <m:oMath xmlns:m="http://schemas.openxmlformats.org/officeDocument/2006/math">
                    <m:r>
                      <a:rPr lang="en-US" sz="3400" i="1">
                        <a:latin typeface="Cambria Math" panose="02040503050406030204" pitchFamily="18" charset="0"/>
                        <a:ea typeface="Cambria Math" panose="02040503050406030204" pitchFamily="18" charset="0"/>
                        <a:cs typeface="Arial" panose="020B0604020202020204" pitchFamily="34" charset="0"/>
                      </a:rPr>
                      <m:t>⊥</m:t>
                    </m:r>
                  </m:oMath>
                </a14:m>
                <a:r>
                  <a:rPr lang="en-US" sz="3400" dirty="0">
                    <a:latin typeface="Arial" panose="020B0604020202020204" pitchFamily="34" charset="0"/>
                    <a:cs typeface="Arial" panose="020B0604020202020204" pitchFamily="34" charset="0"/>
                  </a:rPr>
                  <a:t> </a:t>
                </a:r>
                <a:r>
                  <a:rPr lang="en-US" sz="3400" dirty="0" smtClean="0">
                    <a:latin typeface="Arial" panose="020B0604020202020204" pitchFamily="34" charset="0"/>
                    <a:cs typeface="Arial" panose="020B0604020202020204" pitchFamily="34" charset="0"/>
                  </a:rPr>
                  <a:t>d</a:t>
                </a:r>
                <a:r>
                  <a:rPr lang="en-US" sz="3400" baseline="-25000" dirty="0" smtClean="0">
                    <a:latin typeface="Arial" panose="020B0604020202020204" pitchFamily="34" charset="0"/>
                    <a:cs typeface="Arial" panose="020B0604020202020204" pitchFamily="34" charset="0"/>
                  </a:rPr>
                  <a:t>2</a:t>
                </a:r>
                <a:r>
                  <a:rPr lang="en-US" sz="3400" dirty="0" smtClean="0">
                    <a:latin typeface="Arial" panose="020B0604020202020204" pitchFamily="34" charset="0"/>
                    <a:cs typeface="Arial" panose="020B0604020202020204" pitchFamily="34" charset="0"/>
                  </a:rPr>
                  <a:t>.</a:t>
                </a:r>
              </a:p>
              <a:p>
                <a:pPr algn="just">
                  <a:lnSpc>
                    <a:spcPct val="150000"/>
                  </a:lnSpc>
                </a:pPr>
                <a:r>
                  <a:rPr lang="en-US" sz="3400" dirty="0" err="1" smtClean="0">
                    <a:latin typeface="Arial" panose="020B0604020202020204" pitchFamily="34" charset="0"/>
                    <a:cs typeface="Arial" panose="020B0604020202020204" pitchFamily="34" charset="0"/>
                  </a:rPr>
                  <a:t>Vậy</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để</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tàu</a:t>
                </a:r>
                <a:r>
                  <a:rPr lang="en-US" sz="3400" dirty="0" smtClean="0">
                    <a:latin typeface="Arial" panose="020B0604020202020204" pitchFamily="34" charset="0"/>
                    <a:cs typeface="Arial" panose="020B0604020202020204" pitchFamily="34" charset="0"/>
                  </a:rPr>
                  <a:t> sang </a:t>
                </a:r>
                <a:r>
                  <a:rPr lang="en-US" sz="3400" dirty="0" err="1" smtClean="0">
                    <a:latin typeface="Arial" panose="020B0604020202020204" pitchFamily="34" charset="0"/>
                    <a:cs typeface="Arial" panose="020B0604020202020204" pitchFamily="34" charset="0"/>
                  </a:rPr>
                  <a:t>được</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bờ</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bên</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kia</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nhanh</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nhất</a:t>
                </a:r>
                <a:r>
                  <a:rPr lang="en-US" sz="3400" dirty="0" smtClean="0">
                    <a:latin typeface="Arial" panose="020B0604020202020204" pitchFamily="34" charset="0"/>
                    <a:cs typeface="Arial" panose="020B0604020202020204" pitchFamily="34" charset="0"/>
                  </a:rPr>
                  <a:t>, ta </a:t>
                </a:r>
                <a:r>
                  <a:rPr lang="en-US" sz="3400" dirty="0" err="1" smtClean="0">
                    <a:latin typeface="Arial" panose="020B0604020202020204" pitchFamily="34" charset="0"/>
                    <a:cs typeface="Arial" panose="020B0604020202020204" pitchFamily="34" charset="0"/>
                  </a:rPr>
                  <a:t>cần</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giữ</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bánh</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lái</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để</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tàu</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luôn</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vuông</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góc</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với</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bờ</a:t>
                </a:r>
                <a:r>
                  <a:rPr lang="en-US" sz="3400" dirty="0" smtClean="0">
                    <a:latin typeface="Arial" panose="020B0604020202020204" pitchFamily="34" charset="0"/>
                    <a:cs typeface="Arial" panose="020B0604020202020204" pitchFamily="34" charset="0"/>
                  </a:rPr>
                  <a:t>.</a:t>
                </a:r>
                <a:endParaRPr lang="en-US" sz="3400" dirty="0">
                  <a:latin typeface="Arial" panose="020B0604020202020204" pitchFamily="34" charset="0"/>
                  <a:cs typeface="Arial" panose="020B0604020202020204" pitchFamily="34"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1745484" y="3405907"/>
                <a:ext cx="14896618" cy="6249339"/>
              </a:xfrm>
              <a:prstGeom prst="rect">
                <a:avLst/>
              </a:prstGeom>
              <a:blipFill rotWithShape="0">
                <a:blip r:embed="rId11"/>
                <a:stretch>
                  <a:fillRect l="-1146" r="-1146" b="-2439"/>
                </a:stretch>
              </a:blipFill>
            </p:spPr>
            <p:txBody>
              <a:bodyPr/>
              <a:lstStyle/>
              <a:p>
                <a:r>
                  <a:rPr lang="en-US">
                    <a:noFill/>
                  </a:rPr>
                  <a:t> </a:t>
                </a:r>
              </a:p>
            </p:txBody>
          </p:sp>
        </mc:Fallback>
      </mc:AlternateContent>
      <p:pic>
        <p:nvPicPr>
          <p:cNvPr id="4" name="Picture 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791278" y="7476500"/>
            <a:ext cx="3206774" cy="2810500"/>
          </a:xfrm>
          <a:prstGeom prst="rect">
            <a:avLst/>
          </a:prstGeom>
        </p:spPr>
      </p:pic>
      <p:pic>
        <p:nvPicPr>
          <p:cNvPr id="5" name="Picture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4109972">
            <a:off x="-791212" y="8240656"/>
            <a:ext cx="3111317" cy="620586"/>
          </a:xfrm>
          <a:prstGeom prst="rect">
            <a:avLst/>
          </a:prstGeom>
        </p:spPr>
      </p:pic>
    </p:spTree>
    <p:extLst>
      <p:ext uri="{BB962C8B-B14F-4D97-AF65-F5344CB8AC3E}">
        <p14:creationId xmlns:p14="http://schemas.microsoft.com/office/powerpoint/2010/main" val="1873407524"/>
      </p:ext>
    </p:extLst>
  </p:cSld>
  <p:clrMapOvr>
    <a:masterClrMapping/>
  </p:clrMapOvr>
  <p:transition spd="slow">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AE2"/>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676092" y="8302648"/>
            <a:ext cx="1371136" cy="2160816"/>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232176" y="8302648"/>
            <a:ext cx="1371136" cy="216081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r="1233" b="84121"/>
          <a:stretch>
            <a:fillRect/>
          </a:stretch>
        </p:blipFill>
        <p:spPr>
          <a:xfrm>
            <a:off x="-390803" y="9339134"/>
            <a:ext cx="13861436" cy="1124329"/>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t="30812" b="3179"/>
          <a:stretch>
            <a:fillRect/>
          </a:stretch>
        </p:blipFill>
        <p:spPr>
          <a:xfrm>
            <a:off x="6830194" y="8273562"/>
            <a:ext cx="3176957" cy="1065572"/>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846280" y="2933700"/>
            <a:ext cx="4629946" cy="7015070"/>
          </a:xfrm>
          <a:prstGeom prst="rect">
            <a:avLst/>
          </a:prstGeom>
        </p:spPr>
      </p:pic>
      <p:grpSp>
        <p:nvGrpSpPr>
          <p:cNvPr id="11" name="Group 6"/>
          <p:cNvGrpSpPr/>
          <p:nvPr/>
        </p:nvGrpSpPr>
        <p:grpSpPr>
          <a:xfrm flipH="1">
            <a:off x="4953000" y="-208593"/>
            <a:ext cx="13171886" cy="9014941"/>
            <a:chOff x="0" y="0"/>
            <a:chExt cx="12786151" cy="6744708"/>
          </a:xfrm>
        </p:grpSpPr>
        <p:pic>
          <p:nvPicPr>
            <p:cNvPr id="12"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496776">
              <a:off x="306400" y="819410"/>
              <a:ext cx="11749950" cy="5105887"/>
            </a:xfrm>
            <a:prstGeom prst="rect">
              <a:avLst/>
            </a:prstGeom>
          </p:spPr>
        </p:pic>
        <p:pic>
          <p:nvPicPr>
            <p:cNvPr id="13"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1596688" y="2955743"/>
              <a:ext cx="1189463" cy="960221"/>
            </a:xfrm>
            <a:prstGeom prst="rect">
              <a:avLst/>
            </a:prstGeom>
          </p:spPr>
        </p:pic>
      </p:grpSp>
      <p:sp>
        <p:nvSpPr>
          <p:cNvPr id="14" name="Rectangle 13"/>
          <p:cNvSpPr/>
          <p:nvPr/>
        </p:nvSpPr>
        <p:spPr>
          <a:xfrm>
            <a:off x="6713309" y="2278326"/>
            <a:ext cx="10233571" cy="378565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Vận tốc thực tế của tàu phụ thuộc vào những vận tốc nào? </a:t>
            </a:r>
          </a:p>
          <a:p>
            <a:pPr marL="571500" indent="-571500" algn="just">
              <a:lnSpc>
                <a:spcPct val="150000"/>
              </a:lnSpc>
              <a:buFont typeface="Arial" panose="020B0604020202020204" pitchFamily="34" charset="0"/>
              <a:buChar char="•"/>
            </a:pPr>
            <a:r>
              <a:rPr lang="vi-VN" sz="4000" dirty="0" smtClean="0">
                <a:latin typeface="Arial" panose="020B0604020202020204" pitchFamily="34" charset="0"/>
                <a:cs typeface="Arial" panose="020B0604020202020204" pitchFamily="34" charset="0"/>
              </a:rPr>
              <a:t>Hướng </a:t>
            </a:r>
            <a:r>
              <a:rPr lang="vi-VN" sz="4000" dirty="0">
                <a:latin typeface="Arial" panose="020B0604020202020204" pitchFamily="34" charset="0"/>
                <a:cs typeface="Arial" panose="020B0604020202020204" pitchFamily="34" charset="0"/>
              </a:rPr>
              <a:t>của tàu đi có theo hướng ban đầu không, hay theo một hướng khác?</a:t>
            </a:r>
          </a:p>
        </p:txBody>
      </p:sp>
    </p:spTree>
    <p:extLst>
      <p:ext uri="{BB962C8B-B14F-4D97-AF65-F5344CB8AC3E}">
        <p14:creationId xmlns:p14="http://schemas.microsoft.com/office/powerpoint/2010/main" val="1622964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128345">
            <a:off x="15773192" y="5984997"/>
            <a:ext cx="2187602" cy="5300356"/>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8100000" flipV="1">
            <a:off x="16908768" y="-2170108"/>
            <a:ext cx="847053" cy="5751597"/>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246542" y="5922320"/>
            <a:ext cx="1090917" cy="1719211"/>
          </a:xfrm>
          <a:prstGeom prst="rect">
            <a:avLst/>
          </a:prstGeom>
        </p:spPr>
      </p:pic>
      <p:pic>
        <p:nvPicPr>
          <p:cNvPr id="17" name="Picture 17"/>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026220" y="7627244"/>
            <a:ext cx="4972684" cy="8389498"/>
          </a:xfrm>
          <a:prstGeom prst="rect">
            <a:avLst/>
          </a:prstGeom>
        </p:spPr>
      </p:pic>
      <p:pic>
        <p:nvPicPr>
          <p:cNvPr id="18" name="Picture 18"/>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552688" flipH="1">
            <a:off x="17241124" y="4145946"/>
            <a:ext cx="2091279" cy="1815346"/>
          </a:xfrm>
          <a:prstGeom prst="rect">
            <a:avLst/>
          </a:prstGeom>
        </p:spPr>
      </p:pic>
      <p:pic>
        <p:nvPicPr>
          <p:cNvPr id="19" name="Picture 19"/>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t="30812" b="3179"/>
          <a:stretch>
            <a:fillRect/>
          </a:stretch>
        </p:blipFill>
        <p:spPr>
          <a:xfrm>
            <a:off x="2667885" y="6562712"/>
            <a:ext cx="3173856" cy="1064532"/>
          </a:xfrm>
          <a:prstGeom prst="rect">
            <a:avLst/>
          </a:prstGeom>
        </p:spPr>
      </p:pic>
      <p:grpSp>
        <p:nvGrpSpPr>
          <p:cNvPr id="26" name="Group 25"/>
          <p:cNvGrpSpPr/>
          <p:nvPr/>
        </p:nvGrpSpPr>
        <p:grpSpPr>
          <a:xfrm>
            <a:off x="658899" y="-211916"/>
            <a:ext cx="5860465" cy="5507816"/>
            <a:chOff x="658899" y="-211916"/>
            <a:chExt cx="5860465" cy="5507816"/>
          </a:xfrm>
        </p:grpSpPr>
        <p:grpSp>
          <p:nvGrpSpPr>
            <p:cNvPr id="2" name="Group 2"/>
            <p:cNvGrpSpPr/>
            <p:nvPr/>
          </p:nvGrpSpPr>
          <p:grpSpPr>
            <a:xfrm>
              <a:off x="658899" y="664906"/>
              <a:ext cx="5860465" cy="4630994"/>
              <a:chOff x="0" y="0"/>
              <a:chExt cx="4938788" cy="5047150"/>
            </a:xfrm>
          </p:grpSpPr>
          <p:sp>
            <p:nvSpPr>
              <p:cNvPr id="3" name="Freeform 3"/>
              <p:cNvSpPr/>
              <p:nvPr/>
            </p:nvSpPr>
            <p:spPr>
              <a:xfrm>
                <a:off x="38100" y="44450"/>
                <a:ext cx="4901958" cy="5002700"/>
              </a:xfrm>
              <a:custGeom>
                <a:avLst/>
                <a:gdLst/>
                <a:ahLst/>
                <a:cxnLst/>
                <a:rect l="l" t="t" r="r" b="b"/>
                <a:pathLst>
                  <a:path w="4901958" h="5002700">
                    <a:moveTo>
                      <a:pt x="2540" y="4972220"/>
                    </a:moveTo>
                    <a:cubicBezTo>
                      <a:pt x="0" y="4981110"/>
                      <a:pt x="5080" y="4987460"/>
                      <a:pt x="31358" y="4988730"/>
                    </a:cubicBezTo>
                    <a:cubicBezTo>
                      <a:pt x="61794" y="4990000"/>
                      <a:pt x="88425" y="4990000"/>
                      <a:pt x="118861" y="4990000"/>
                    </a:cubicBezTo>
                    <a:cubicBezTo>
                      <a:pt x="240605" y="4991270"/>
                      <a:pt x="362349" y="4991270"/>
                      <a:pt x="487898" y="4992539"/>
                    </a:cubicBezTo>
                    <a:cubicBezTo>
                      <a:pt x="556379" y="4993810"/>
                      <a:pt x="624860" y="4995080"/>
                      <a:pt x="689536" y="4996350"/>
                    </a:cubicBezTo>
                    <a:cubicBezTo>
                      <a:pt x="803671" y="4997620"/>
                      <a:pt x="914002" y="4997620"/>
                      <a:pt x="1028137" y="4998889"/>
                    </a:cubicBezTo>
                    <a:cubicBezTo>
                      <a:pt x="1073791" y="4998889"/>
                      <a:pt x="1115641" y="4998889"/>
                      <a:pt x="1161295" y="4997620"/>
                    </a:cubicBezTo>
                    <a:cubicBezTo>
                      <a:pt x="1180317" y="4997620"/>
                      <a:pt x="1203144" y="4996350"/>
                      <a:pt x="1222167" y="4996350"/>
                    </a:cubicBezTo>
                    <a:cubicBezTo>
                      <a:pt x="1298257" y="4997620"/>
                      <a:pt x="2820057" y="4988730"/>
                      <a:pt x="2896147" y="4990000"/>
                    </a:cubicBezTo>
                    <a:cubicBezTo>
                      <a:pt x="3002673" y="4991270"/>
                      <a:pt x="3295619" y="4991270"/>
                      <a:pt x="3402145" y="4991270"/>
                    </a:cubicBezTo>
                    <a:cubicBezTo>
                      <a:pt x="3443995" y="4991270"/>
                      <a:pt x="3482040" y="4990000"/>
                      <a:pt x="3523890" y="4990000"/>
                    </a:cubicBezTo>
                    <a:lnTo>
                      <a:pt x="3729332" y="4993810"/>
                    </a:lnTo>
                    <a:cubicBezTo>
                      <a:pt x="3877708" y="4996350"/>
                      <a:pt x="4022279" y="4993810"/>
                      <a:pt x="4170655" y="4997620"/>
                    </a:cubicBezTo>
                    <a:cubicBezTo>
                      <a:pt x="4417947" y="5002700"/>
                      <a:pt x="4669044" y="4996350"/>
                      <a:pt x="4837188" y="5001430"/>
                    </a:cubicBezTo>
                    <a:cubicBezTo>
                      <a:pt x="4857508" y="5002700"/>
                      <a:pt x="4877828" y="5001430"/>
                      <a:pt x="4900688" y="5001430"/>
                    </a:cubicBezTo>
                    <a:lnTo>
                      <a:pt x="4900688" y="4941739"/>
                    </a:lnTo>
                    <a:cubicBezTo>
                      <a:pt x="4899418" y="4802055"/>
                      <a:pt x="4898148" y="4615116"/>
                      <a:pt x="4898148" y="4416494"/>
                    </a:cubicBezTo>
                    <a:cubicBezTo>
                      <a:pt x="4898148" y="4186715"/>
                      <a:pt x="4901958" y="3953041"/>
                      <a:pt x="4895608" y="3723262"/>
                    </a:cubicBezTo>
                    <a:cubicBezTo>
                      <a:pt x="4887988" y="3571374"/>
                      <a:pt x="4876558" y="576457"/>
                      <a:pt x="4876558" y="424569"/>
                    </a:cubicBezTo>
                    <a:cubicBezTo>
                      <a:pt x="4874018" y="319416"/>
                      <a:pt x="4872748" y="210369"/>
                      <a:pt x="4870208" y="105216"/>
                    </a:cubicBezTo>
                    <a:cubicBezTo>
                      <a:pt x="4870208" y="74059"/>
                      <a:pt x="4868938" y="42903"/>
                      <a:pt x="4867668" y="6350"/>
                    </a:cubicBezTo>
                    <a:cubicBezTo>
                      <a:pt x="4857508" y="3810"/>
                      <a:pt x="4848618" y="2540"/>
                      <a:pt x="4838458" y="1270"/>
                    </a:cubicBezTo>
                    <a:cubicBezTo>
                      <a:pt x="4830838" y="0"/>
                      <a:pt x="4823218" y="1270"/>
                      <a:pt x="4816868" y="1270"/>
                    </a:cubicBezTo>
                    <a:lnTo>
                      <a:pt x="12335" y="6350"/>
                    </a:lnTo>
                    <a:lnTo>
                      <a:pt x="2540" y="4972220"/>
                    </a:lnTo>
                    <a:close/>
                  </a:path>
                </a:pathLst>
              </a:custGeom>
              <a:solidFill>
                <a:srgbClr val="2C2C2E"/>
              </a:solidFill>
            </p:spPr>
          </p:sp>
          <p:sp>
            <p:nvSpPr>
              <p:cNvPr id="4" name="Freeform 4"/>
              <p:cNvSpPr/>
              <p:nvPr/>
            </p:nvSpPr>
            <p:spPr>
              <a:xfrm>
                <a:off x="11430" y="16510"/>
                <a:ext cx="4877828" cy="4992540"/>
              </a:xfrm>
              <a:custGeom>
                <a:avLst/>
                <a:gdLst/>
                <a:ahLst/>
                <a:cxnLst/>
                <a:rect l="l" t="t" r="r" b="b"/>
                <a:pathLst>
                  <a:path w="4877828" h="4992540">
                    <a:moveTo>
                      <a:pt x="4877828" y="4992540"/>
                    </a:moveTo>
                    <a:lnTo>
                      <a:pt x="0" y="4984920"/>
                    </a:lnTo>
                    <a:lnTo>
                      <a:pt x="0" y="1761082"/>
                    </a:lnTo>
                    <a:lnTo>
                      <a:pt x="7620" y="20320"/>
                    </a:lnTo>
                    <a:lnTo>
                      <a:pt x="2447254" y="0"/>
                    </a:lnTo>
                    <a:lnTo>
                      <a:pt x="4856238" y="8890"/>
                    </a:lnTo>
                    <a:close/>
                  </a:path>
                </a:pathLst>
              </a:custGeom>
              <a:solidFill>
                <a:srgbClr val="FEF9DD"/>
              </a:solidFill>
            </p:spPr>
          </p:sp>
          <p:sp>
            <p:nvSpPr>
              <p:cNvPr id="5" name="Freeform 5"/>
              <p:cNvSpPr/>
              <p:nvPr/>
            </p:nvSpPr>
            <p:spPr>
              <a:xfrm>
                <a:off x="-3810" y="0"/>
                <a:ext cx="4907038" cy="5019210"/>
              </a:xfrm>
              <a:custGeom>
                <a:avLst/>
                <a:gdLst/>
                <a:ahLst/>
                <a:cxnLst/>
                <a:rect l="l" t="t" r="r" b="b"/>
                <a:pathLst>
                  <a:path w="4907038" h="5019210">
                    <a:moveTo>
                      <a:pt x="4872748" y="21590"/>
                    </a:moveTo>
                    <a:cubicBezTo>
                      <a:pt x="4874018" y="34290"/>
                      <a:pt x="4874018" y="44450"/>
                      <a:pt x="4875288" y="60091"/>
                    </a:cubicBezTo>
                    <a:cubicBezTo>
                      <a:pt x="4877828" y="165244"/>
                      <a:pt x="4879098" y="274291"/>
                      <a:pt x="4881638" y="379444"/>
                    </a:cubicBezTo>
                    <a:cubicBezTo>
                      <a:pt x="4881638" y="531332"/>
                      <a:pt x="4894338" y="3526249"/>
                      <a:pt x="4900688" y="3678137"/>
                    </a:cubicBezTo>
                    <a:cubicBezTo>
                      <a:pt x="4907038" y="3907916"/>
                      <a:pt x="4903228" y="4141589"/>
                      <a:pt x="4903228" y="4371368"/>
                    </a:cubicBezTo>
                    <a:cubicBezTo>
                      <a:pt x="4903228" y="4573886"/>
                      <a:pt x="4904498" y="4760825"/>
                      <a:pt x="4905768" y="4958250"/>
                    </a:cubicBezTo>
                    <a:lnTo>
                      <a:pt x="4905768" y="5017939"/>
                    </a:lnTo>
                    <a:cubicBezTo>
                      <a:pt x="4882908" y="5017939"/>
                      <a:pt x="4862588" y="5019210"/>
                      <a:pt x="4842268" y="5017939"/>
                    </a:cubicBezTo>
                    <a:cubicBezTo>
                      <a:pt x="4600624" y="5012860"/>
                      <a:pt x="4349527" y="5019210"/>
                      <a:pt x="4102234" y="5014130"/>
                    </a:cubicBezTo>
                    <a:cubicBezTo>
                      <a:pt x="3953858" y="5010320"/>
                      <a:pt x="3809287" y="5012860"/>
                      <a:pt x="3660912" y="5010320"/>
                    </a:cubicBezTo>
                    <a:lnTo>
                      <a:pt x="3455469" y="5006510"/>
                    </a:lnTo>
                    <a:cubicBezTo>
                      <a:pt x="3413619" y="5006510"/>
                      <a:pt x="3375574" y="5007780"/>
                      <a:pt x="3333725" y="5007780"/>
                    </a:cubicBezTo>
                    <a:cubicBezTo>
                      <a:pt x="3227199" y="5006510"/>
                      <a:pt x="2934252" y="5007780"/>
                      <a:pt x="2827726" y="5006510"/>
                    </a:cubicBezTo>
                    <a:cubicBezTo>
                      <a:pt x="2751636" y="5005239"/>
                      <a:pt x="1229836" y="5014130"/>
                      <a:pt x="1153746" y="5012860"/>
                    </a:cubicBezTo>
                    <a:cubicBezTo>
                      <a:pt x="1134724" y="5012860"/>
                      <a:pt x="1111896" y="5014130"/>
                      <a:pt x="1092874" y="5014130"/>
                    </a:cubicBezTo>
                    <a:cubicBezTo>
                      <a:pt x="1047220" y="5014130"/>
                      <a:pt x="1005370" y="5015400"/>
                      <a:pt x="959716" y="5015400"/>
                    </a:cubicBezTo>
                    <a:cubicBezTo>
                      <a:pt x="845581" y="5015400"/>
                      <a:pt x="735251" y="5014130"/>
                      <a:pt x="621116" y="5012860"/>
                    </a:cubicBezTo>
                    <a:cubicBezTo>
                      <a:pt x="552635" y="5011589"/>
                      <a:pt x="484154" y="5010320"/>
                      <a:pt x="419477" y="5009050"/>
                    </a:cubicBezTo>
                    <a:cubicBezTo>
                      <a:pt x="297733" y="5007780"/>
                      <a:pt x="175989" y="5006510"/>
                      <a:pt x="50441" y="5006510"/>
                    </a:cubicBezTo>
                    <a:cubicBezTo>
                      <a:pt x="38100" y="5006510"/>
                      <a:pt x="29210" y="5006510"/>
                      <a:pt x="19050" y="5005239"/>
                    </a:cubicBezTo>
                    <a:cubicBezTo>
                      <a:pt x="10160" y="5003970"/>
                      <a:pt x="5080" y="4997620"/>
                      <a:pt x="7620" y="4988730"/>
                    </a:cubicBezTo>
                    <a:cubicBezTo>
                      <a:pt x="16510" y="4955553"/>
                      <a:pt x="12700" y="4858189"/>
                      <a:pt x="11430" y="4756930"/>
                    </a:cubicBezTo>
                    <a:cubicBezTo>
                      <a:pt x="10160" y="4550518"/>
                      <a:pt x="6350" y="4348001"/>
                      <a:pt x="7620" y="4141589"/>
                    </a:cubicBezTo>
                    <a:cubicBezTo>
                      <a:pt x="5080" y="3884549"/>
                      <a:pt x="0" y="702693"/>
                      <a:pt x="7620" y="441757"/>
                    </a:cubicBezTo>
                    <a:cubicBezTo>
                      <a:pt x="8890" y="391128"/>
                      <a:pt x="7620" y="336604"/>
                      <a:pt x="8890" y="285975"/>
                    </a:cubicBezTo>
                    <a:cubicBezTo>
                      <a:pt x="10160" y="204189"/>
                      <a:pt x="12700" y="114614"/>
                      <a:pt x="13970" y="44450"/>
                    </a:cubicBezTo>
                    <a:cubicBezTo>
                      <a:pt x="13970" y="41910"/>
                      <a:pt x="15240" y="39370"/>
                      <a:pt x="16510" y="38100"/>
                    </a:cubicBezTo>
                    <a:cubicBezTo>
                      <a:pt x="38100" y="35560"/>
                      <a:pt x="80877" y="30480"/>
                      <a:pt x="141749" y="29210"/>
                    </a:cubicBezTo>
                    <a:cubicBezTo>
                      <a:pt x="244470" y="25400"/>
                      <a:pt x="347192" y="22860"/>
                      <a:pt x="453718" y="20320"/>
                    </a:cubicBezTo>
                    <a:cubicBezTo>
                      <a:pt x="526003" y="17780"/>
                      <a:pt x="598289" y="16510"/>
                      <a:pt x="666770" y="13970"/>
                    </a:cubicBezTo>
                    <a:cubicBezTo>
                      <a:pt x="735251" y="11430"/>
                      <a:pt x="807536" y="8890"/>
                      <a:pt x="876017" y="8890"/>
                    </a:cubicBezTo>
                    <a:cubicBezTo>
                      <a:pt x="952107" y="7620"/>
                      <a:pt x="1028197" y="10160"/>
                      <a:pt x="1104287" y="8890"/>
                    </a:cubicBezTo>
                    <a:cubicBezTo>
                      <a:pt x="1199400" y="8890"/>
                      <a:pt x="2922839" y="6350"/>
                      <a:pt x="3017951" y="5080"/>
                    </a:cubicBezTo>
                    <a:cubicBezTo>
                      <a:pt x="3109259" y="3810"/>
                      <a:pt x="3200567" y="2540"/>
                      <a:pt x="3295680" y="2540"/>
                    </a:cubicBezTo>
                    <a:cubicBezTo>
                      <a:pt x="3451665" y="1270"/>
                      <a:pt x="3603845" y="0"/>
                      <a:pt x="3759829" y="0"/>
                    </a:cubicBezTo>
                    <a:cubicBezTo>
                      <a:pt x="3824505" y="0"/>
                      <a:pt x="3892987" y="2540"/>
                      <a:pt x="3957663" y="2540"/>
                    </a:cubicBezTo>
                    <a:cubicBezTo>
                      <a:pt x="4136475" y="3810"/>
                      <a:pt x="4319091" y="5080"/>
                      <a:pt x="4497902" y="7620"/>
                    </a:cubicBezTo>
                    <a:cubicBezTo>
                      <a:pt x="4593015" y="8890"/>
                      <a:pt x="4688127" y="12700"/>
                      <a:pt x="4783240" y="16510"/>
                    </a:cubicBezTo>
                    <a:lnTo>
                      <a:pt x="4842268" y="16510"/>
                    </a:lnTo>
                    <a:cubicBezTo>
                      <a:pt x="4853698" y="17780"/>
                      <a:pt x="4862588" y="20320"/>
                      <a:pt x="4872748" y="21590"/>
                    </a:cubicBezTo>
                    <a:close/>
                    <a:moveTo>
                      <a:pt x="4882908" y="5001430"/>
                    </a:moveTo>
                    <a:cubicBezTo>
                      <a:pt x="4884178" y="4984920"/>
                      <a:pt x="4885448" y="4972220"/>
                      <a:pt x="4885448" y="4959520"/>
                    </a:cubicBezTo>
                    <a:cubicBezTo>
                      <a:pt x="4884178" y="4741352"/>
                      <a:pt x="4882908" y="4534940"/>
                      <a:pt x="4882908" y="4312950"/>
                    </a:cubicBezTo>
                    <a:cubicBezTo>
                      <a:pt x="4882908" y="4211692"/>
                      <a:pt x="4885448" y="4110433"/>
                      <a:pt x="4884178" y="4009175"/>
                    </a:cubicBezTo>
                    <a:cubicBezTo>
                      <a:pt x="4884178" y="3915705"/>
                      <a:pt x="4882908" y="3818341"/>
                      <a:pt x="4881638" y="3724872"/>
                    </a:cubicBezTo>
                    <a:cubicBezTo>
                      <a:pt x="4876558" y="3580773"/>
                      <a:pt x="4865128" y="597540"/>
                      <a:pt x="4865128" y="453441"/>
                    </a:cubicBezTo>
                    <a:cubicBezTo>
                      <a:pt x="4862588" y="332710"/>
                      <a:pt x="4860048" y="208084"/>
                      <a:pt x="4857508" y="87353"/>
                    </a:cubicBezTo>
                    <a:cubicBezTo>
                      <a:pt x="4856238" y="44450"/>
                      <a:pt x="4854968" y="43180"/>
                      <a:pt x="4836503" y="41910"/>
                    </a:cubicBezTo>
                    <a:cubicBezTo>
                      <a:pt x="4825089" y="41910"/>
                      <a:pt x="4817480" y="41910"/>
                      <a:pt x="4806067" y="40640"/>
                    </a:cubicBezTo>
                    <a:cubicBezTo>
                      <a:pt x="4710954" y="36830"/>
                      <a:pt x="4612037" y="31750"/>
                      <a:pt x="4516925" y="30480"/>
                    </a:cubicBezTo>
                    <a:cubicBezTo>
                      <a:pt x="4284850" y="26670"/>
                      <a:pt x="4048971" y="25400"/>
                      <a:pt x="3816897" y="22860"/>
                    </a:cubicBezTo>
                    <a:lnTo>
                      <a:pt x="3542973" y="22860"/>
                    </a:lnTo>
                    <a:cubicBezTo>
                      <a:pt x="3421229" y="22860"/>
                      <a:pt x="3299484" y="22860"/>
                      <a:pt x="3181545" y="24130"/>
                    </a:cubicBezTo>
                    <a:cubicBezTo>
                      <a:pt x="3078823" y="25400"/>
                      <a:pt x="1347776" y="29210"/>
                      <a:pt x="1245054" y="29210"/>
                    </a:cubicBezTo>
                    <a:cubicBezTo>
                      <a:pt x="1077656" y="29210"/>
                      <a:pt x="910258" y="26670"/>
                      <a:pt x="742860" y="33020"/>
                    </a:cubicBezTo>
                    <a:cubicBezTo>
                      <a:pt x="655356" y="36830"/>
                      <a:pt x="571657" y="36830"/>
                      <a:pt x="487958" y="38100"/>
                    </a:cubicBezTo>
                    <a:cubicBezTo>
                      <a:pt x="343387" y="41910"/>
                      <a:pt x="198816" y="45720"/>
                      <a:pt x="54245" y="50800"/>
                    </a:cubicBezTo>
                    <a:cubicBezTo>
                      <a:pt x="36830" y="50800"/>
                      <a:pt x="34290" y="56196"/>
                      <a:pt x="33020" y="102931"/>
                    </a:cubicBezTo>
                    <a:cubicBezTo>
                      <a:pt x="31750" y="173033"/>
                      <a:pt x="31750" y="243135"/>
                      <a:pt x="30480" y="313237"/>
                    </a:cubicBezTo>
                    <a:cubicBezTo>
                      <a:pt x="29210" y="430074"/>
                      <a:pt x="26670" y="543016"/>
                      <a:pt x="25400" y="659853"/>
                    </a:cubicBezTo>
                    <a:cubicBezTo>
                      <a:pt x="20320" y="784479"/>
                      <a:pt x="26670" y="3830025"/>
                      <a:pt x="29210" y="3954651"/>
                    </a:cubicBezTo>
                    <a:cubicBezTo>
                      <a:pt x="29210" y="4087066"/>
                      <a:pt x="29210" y="4223376"/>
                      <a:pt x="30480" y="4355790"/>
                    </a:cubicBezTo>
                    <a:cubicBezTo>
                      <a:pt x="30480" y="4453155"/>
                      <a:pt x="33020" y="4550518"/>
                      <a:pt x="33020" y="4647883"/>
                    </a:cubicBezTo>
                    <a:cubicBezTo>
                      <a:pt x="33020" y="4753035"/>
                      <a:pt x="33020" y="4858189"/>
                      <a:pt x="31750" y="4959520"/>
                    </a:cubicBezTo>
                    <a:lnTo>
                      <a:pt x="31750" y="4969680"/>
                    </a:lnTo>
                    <a:cubicBezTo>
                      <a:pt x="31750" y="4979839"/>
                      <a:pt x="35560" y="4983650"/>
                      <a:pt x="44450" y="4983650"/>
                    </a:cubicBezTo>
                    <a:cubicBezTo>
                      <a:pt x="88486" y="4983650"/>
                      <a:pt x="141749" y="4984920"/>
                      <a:pt x="191207" y="4984920"/>
                    </a:cubicBezTo>
                    <a:cubicBezTo>
                      <a:pt x="263493" y="4984920"/>
                      <a:pt x="339583" y="4982380"/>
                      <a:pt x="411868" y="4984920"/>
                    </a:cubicBezTo>
                    <a:cubicBezTo>
                      <a:pt x="529808" y="4988730"/>
                      <a:pt x="647747" y="4991270"/>
                      <a:pt x="765687" y="4990000"/>
                    </a:cubicBezTo>
                    <a:cubicBezTo>
                      <a:pt x="841777" y="4988730"/>
                      <a:pt x="914062" y="4991270"/>
                      <a:pt x="990153" y="4991270"/>
                    </a:cubicBezTo>
                    <a:cubicBezTo>
                      <a:pt x="1100483" y="4991270"/>
                      <a:pt x="1210814" y="4990000"/>
                      <a:pt x="1321144" y="4991270"/>
                    </a:cubicBezTo>
                    <a:cubicBezTo>
                      <a:pt x="1484738" y="4992539"/>
                      <a:pt x="3280462" y="4982380"/>
                      <a:pt x="3447860" y="4984920"/>
                    </a:cubicBezTo>
                    <a:cubicBezTo>
                      <a:pt x="3520146" y="4986189"/>
                      <a:pt x="3592431" y="4987460"/>
                      <a:pt x="3660912" y="4987460"/>
                    </a:cubicBezTo>
                    <a:cubicBezTo>
                      <a:pt x="3786461" y="4990000"/>
                      <a:pt x="3908205" y="4986189"/>
                      <a:pt x="4033753" y="4990000"/>
                    </a:cubicBezTo>
                    <a:cubicBezTo>
                      <a:pt x="4136475" y="4992539"/>
                      <a:pt x="4239196" y="4992539"/>
                      <a:pt x="4341918" y="4995080"/>
                    </a:cubicBezTo>
                    <a:cubicBezTo>
                      <a:pt x="4494098" y="4998889"/>
                      <a:pt x="4646278" y="5001430"/>
                      <a:pt x="4798458" y="5002700"/>
                    </a:cubicBezTo>
                    <a:cubicBezTo>
                      <a:pt x="4844808" y="5002700"/>
                      <a:pt x="4862588" y="5001430"/>
                      <a:pt x="4882908" y="5001430"/>
                    </a:cubicBezTo>
                    <a:close/>
                  </a:path>
                </a:pathLst>
              </a:custGeom>
              <a:solidFill>
                <a:srgbClr val="FEF9DD"/>
              </a:solidFill>
            </p:spPr>
          </p:sp>
        </p:grpSp>
        <p:pic>
          <p:nvPicPr>
            <p:cNvPr id="14" name="Picture 14"/>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193214" y="-211916"/>
              <a:ext cx="929931" cy="1328472"/>
            </a:xfrm>
            <a:prstGeom prst="rect">
              <a:avLst/>
            </a:prstGeom>
          </p:spPr>
        </p:pic>
        <p:pic>
          <p:nvPicPr>
            <p:cNvPr id="15" name="Picture 15"/>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055118" y="-211916"/>
              <a:ext cx="929931" cy="1328472"/>
            </a:xfrm>
            <a:prstGeom prst="rect">
              <a:avLst/>
            </a:prstGeom>
          </p:spPr>
        </p:pic>
        <p:sp>
          <p:nvSpPr>
            <p:cNvPr id="23" name="Rectangle 22"/>
            <p:cNvSpPr/>
            <p:nvPr/>
          </p:nvSpPr>
          <p:spPr>
            <a:xfrm>
              <a:off x="728062" y="1795252"/>
              <a:ext cx="5675421" cy="1824923"/>
            </a:xfrm>
            <a:prstGeom prst="rect">
              <a:avLst/>
            </a:prstGeom>
          </p:spPr>
          <p:txBody>
            <a:bodyPr wrap="square">
              <a:spAutoFit/>
            </a:bodyPr>
            <a:lstStyle/>
            <a:p>
              <a:pPr algn="ctr">
                <a:lnSpc>
                  <a:spcPct val="150000"/>
                </a:lnSpc>
              </a:pPr>
              <a:r>
                <a:rPr lang="nl-NL" sz="4000" dirty="0" smtClean="0">
                  <a:latin typeface="Arial" panose="020B0604020202020204" pitchFamily="34" charset="0"/>
                  <a:ea typeface="Calibri" panose="020F0502020204030204" pitchFamily="34" charset="0"/>
                  <a:cs typeface="Arial" panose="020B0604020202020204" pitchFamily="34" charset="0"/>
                </a:rPr>
                <a:t>Thảo </a:t>
              </a:r>
              <a:r>
                <a:rPr lang="nl-NL" sz="4000" dirty="0">
                  <a:latin typeface="Arial" panose="020B0604020202020204" pitchFamily="34" charset="0"/>
                  <a:ea typeface="Calibri" panose="020F0502020204030204" pitchFamily="34" charset="0"/>
                  <a:cs typeface="Arial" panose="020B0604020202020204" pitchFamily="34" charset="0"/>
                </a:rPr>
                <a:t>luận nhóm 4, </a:t>
              </a:r>
              <a:r>
                <a:rPr lang="nl-NL" sz="4000" dirty="0" smtClean="0">
                  <a:latin typeface="Arial" panose="020B0604020202020204" pitchFamily="34" charset="0"/>
                  <a:ea typeface="Calibri" panose="020F0502020204030204" pitchFamily="34" charset="0"/>
                  <a:cs typeface="Arial" panose="020B0604020202020204" pitchFamily="34" charset="0"/>
                </a:rPr>
                <a:t>hoàn thành </a:t>
              </a:r>
              <a:r>
                <a:rPr lang="nl-NL" sz="4000" b="1" dirty="0">
                  <a:latin typeface="Arial" panose="020B0604020202020204" pitchFamily="34" charset="0"/>
                  <a:ea typeface="Calibri" panose="020F0502020204030204" pitchFamily="34" charset="0"/>
                  <a:cs typeface="Arial" panose="020B0604020202020204" pitchFamily="34" charset="0"/>
                </a:rPr>
                <a:t>Vận dụng</a:t>
              </a:r>
              <a:r>
                <a:rPr lang="nl-NL" sz="4000" dirty="0">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grpSp>
      <p:sp>
        <p:nvSpPr>
          <p:cNvPr id="24" name="Rectangle 23"/>
          <p:cNvSpPr/>
          <p:nvPr/>
        </p:nvSpPr>
        <p:spPr>
          <a:xfrm>
            <a:off x="6865065" y="722129"/>
            <a:ext cx="10147638" cy="5632311"/>
          </a:xfrm>
          <a:prstGeom prst="rect">
            <a:avLst/>
          </a:prstGeom>
        </p:spPr>
        <p:txBody>
          <a:bodyPr wrap="square">
            <a:spAutoFit/>
          </a:bodyPr>
          <a:lstStyle/>
          <a:p>
            <a:pPr algn="just">
              <a:lnSpc>
                <a:spcPct val="150000"/>
              </a:lnSpc>
            </a:pPr>
            <a:r>
              <a:rPr lang="vi-VN" sz="4000" b="1" dirty="0">
                <a:latin typeface="Arial" panose="020B0604020202020204" pitchFamily="34" charset="0"/>
                <a:cs typeface="Arial" panose="020B0604020202020204" pitchFamily="34" charset="0"/>
              </a:rPr>
              <a:t>Vận dụng: </a:t>
            </a:r>
            <a:r>
              <a:rPr lang="vi-VN" sz="4000" dirty="0">
                <a:latin typeface="Arial" panose="020B0604020202020204" pitchFamily="34" charset="0"/>
                <a:cs typeface="Arial" panose="020B0604020202020204" pitchFamily="34" charset="0"/>
              </a:rPr>
              <a:t>Tính lực kéo cần thiết một khẩu pháo có trọng lượng 22148 N (ứng với khối lượng xấp xỉ 2260 kg) lên một con dốc nghiêng </a:t>
            </a:r>
            <a:r>
              <a:rPr lang="vi-VN" sz="4000" dirty="0" smtClean="0">
                <a:latin typeface="Arial" panose="020B0604020202020204" pitchFamily="34" charset="0"/>
                <a:cs typeface="Arial" panose="020B0604020202020204" pitchFamily="34" charset="0"/>
              </a:rPr>
              <a:t>30</a:t>
            </a:r>
            <a:r>
              <a:rPr lang="en-US" sz="4000" baseline="30000" dirty="0">
                <a:latin typeface="Arial" panose="020B0604020202020204" pitchFamily="34" charset="0"/>
                <a:cs typeface="Arial" panose="020B0604020202020204" pitchFamily="34" charset="0"/>
              </a:rPr>
              <a:t>o</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so với phương nằm ngang. Nếu lực kéo của mỗi người bằng 100N, thì cần tối thiểu bao nhiêu người để kéo pháo?</a:t>
            </a:r>
            <a:endParaRPr lang="en-US" sz="4000" dirty="0">
              <a:latin typeface="Arial" panose="020B0604020202020204" pitchFamily="34" charset="0"/>
              <a:cs typeface="Arial" panose="020B0604020202020204" pitchFamily="34" charset="0"/>
            </a:endParaRPr>
          </a:p>
        </p:txBody>
      </p:sp>
      <p:pic>
        <p:nvPicPr>
          <p:cNvPr id="25" name="Picture 24"/>
          <p:cNvPicPr>
            <a:picLocks noChangeAspect="1"/>
          </p:cNvPicPr>
          <p:nvPr/>
        </p:nvPicPr>
        <p:blipFill rotWithShape="1">
          <a:blip r:embed="rId21">
            <a:extLst>
              <a:ext uri="{28A0092B-C50C-407E-A947-70E740481C1C}">
                <a14:useLocalDpi xmlns:a14="http://schemas.microsoft.com/office/drawing/2010/main" val="0"/>
              </a:ext>
            </a:extLst>
          </a:blip>
          <a:srcRect t="3807"/>
          <a:stretch/>
        </p:blipFill>
        <p:spPr>
          <a:xfrm>
            <a:off x="9575746" y="6458666"/>
            <a:ext cx="3965798" cy="3272211"/>
          </a:xfrm>
          <a:prstGeom prst="rect">
            <a:avLst/>
          </a:prstGeom>
        </p:spPr>
      </p:pic>
    </p:spTree>
    <p:extLst>
      <p:ext uri="{BB962C8B-B14F-4D97-AF65-F5344CB8AC3E}">
        <p14:creationId xmlns:p14="http://schemas.microsoft.com/office/powerpoint/2010/main" val="26079678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heckerboard(across)">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strVal val="#ppt_w+.3"/>
                                          </p:val>
                                        </p:tav>
                                        <p:tav tm="100000">
                                          <p:val>
                                            <p:strVal val="#ppt_w"/>
                                          </p:val>
                                        </p:tav>
                                      </p:tavLst>
                                    </p:anim>
                                    <p:anim calcmode="lin" valueType="num">
                                      <p:cBhvr>
                                        <p:cTn id="13" dur="500" fill="hold"/>
                                        <p:tgtEl>
                                          <p:spTgt spid="24"/>
                                        </p:tgtEl>
                                        <p:attrNameLst>
                                          <p:attrName>ppt_h</p:attrName>
                                        </p:attrNameLst>
                                      </p:cBhvr>
                                      <p:tavLst>
                                        <p:tav tm="0">
                                          <p:val>
                                            <p:strVal val="#ppt_h"/>
                                          </p:val>
                                        </p:tav>
                                        <p:tav tm="100000">
                                          <p:val>
                                            <p:strVal val="#ppt_h"/>
                                          </p:val>
                                        </p:tav>
                                      </p:tavLst>
                                    </p:anim>
                                    <p:animEffect transition="in" filter="fade">
                                      <p:cBhvr>
                                        <p:cTn id="14" dur="500"/>
                                        <p:tgtEl>
                                          <p:spTgt spid="24"/>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strVal val="#ppt_w+.3"/>
                                          </p:val>
                                        </p:tav>
                                        <p:tav tm="100000">
                                          <p:val>
                                            <p:strVal val="#ppt_w"/>
                                          </p:val>
                                        </p:tav>
                                      </p:tavLst>
                                    </p:anim>
                                    <p:anim calcmode="lin" valueType="num">
                                      <p:cBhvr>
                                        <p:cTn id="18" dur="500" fill="hold"/>
                                        <p:tgtEl>
                                          <p:spTgt spid="25"/>
                                        </p:tgtEl>
                                        <p:attrNameLst>
                                          <p:attrName>ppt_h</p:attrName>
                                        </p:attrNameLst>
                                      </p:cBhvr>
                                      <p:tavLst>
                                        <p:tav tm="0">
                                          <p:val>
                                            <p:strVal val="#ppt_h"/>
                                          </p:val>
                                        </p:tav>
                                        <p:tav tm="100000">
                                          <p:val>
                                            <p:strVal val="#ppt_h"/>
                                          </p:val>
                                        </p:tav>
                                      </p:tavLst>
                                    </p:anim>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4106" t="868" r="28177"/>
          <a:stretch>
            <a:fillRect/>
          </a:stretch>
        </p:blipFill>
        <p:spPr>
          <a:xfrm rot="5400000">
            <a:off x="4652645" y="-2907182"/>
            <a:ext cx="8305628" cy="16238830"/>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0632204" flipH="1" flipV="1">
            <a:off x="-991672" y="5272632"/>
            <a:ext cx="2529424" cy="2195681"/>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2586275" flipH="1" flipV="1">
            <a:off x="17556357" y="-2517706"/>
            <a:ext cx="1463286" cy="5260180"/>
          </a:xfrm>
          <a:prstGeom prst="rect">
            <a:avLst/>
          </a:prstGeom>
        </p:spPr>
      </p:pic>
      <p:pic>
        <p:nvPicPr>
          <p:cNvPr id="23" name="Picture 2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65262" y="477104"/>
            <a:ext cx="1269876" cy="1404730"/>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600200" y="2177787"/>
                <a:ext cx="14989736" cy="3953390"/>
              </a:xfrm>
              <a:prstGeom prst="rect">
                <a:avLst/>
              </a:prstGeom>
            </p:spPr>
            <p:txBody>
              <a:bodyPr wrap="square">
                <a:spAutoFit/>
              </a:bodyPr>
              <a:lstStyle/>
              <a:p>
                <a:pPr algn="just">
                  <a:lnSpc>
                    <a:spcPct val="150000"/>
                  </a:lnSpc>
                  <a:spcAft>
                    <a:spcPts val="800"/>
                  </a:spcAft>
                </a:pPr>
                <a:r>
                  <a:rPr lang="nl-NL" sz="3600" dirty="0">
                    <a:latin typeface="Arial" panose="020B0604020202020204" pitchFamily="34" charset="0"/>
                    <a:ea typeface="Calibri" panose="020F0502020204030204" pitchFamily="34" charset="0"/>
                    <a:cs typeface="Arial" panose="020B0604020202020204" pitchFamily="34" charset="0"/>
                  </a:rPr>
                  <a:t>Lực tổng hợp của trọng lực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𝑃</m:t>
                        </m:r>
                      </m:e>
                    </m:acc>
                  </m:oMath>
                </a14:m>
                <a:r>
                  <a:rPr lang="nl-NL" sz="3600" dirty="0">
                    <a:effectLst/>
                    <a:latin typeface="Arial" panose="020B0604020202020204" pitchFamily="34" charset="0"/>
                    <a:ea typeface="Calibri" panose="020F0502020204030204" pitchFamily="34" charset="0"/>
                    <a:cs typeface="Arial" panose="020B0604020202020204" pitchFamily="34" charset="0"/>
                  </a:rPr>
                  <a:t> và phản lực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𝑤</m:t>
                        </m:r>
                      </m:e>
                    </m:acc>
                  </m:oMath>
                </a14:m>
                <a:r>
                  <a:rPr lang="nl-NL" sz="3600" dirty="0">
                    <a:effectLst/>
                    <a:latin typeface="Arial" panose="020B0604020202020204" pitchFamily="34" charset="0"/>
                    <a:ea typeface="Calibri" panose="020F0502020204030204" pitchFamily="34" charset="0"/>
                    <a:cs typeface="Arial" panose="020B0604020202020204" pitchFamily="34" charset="0"/>
                  </a:rPr>
                  <a:t> là lực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𝑇</m:t>
                        </m:r>
                      </m:e>
                    </m:acc>
                  </m:oMath>
                </a14:m>
                <a:r>
                  <a:rPr lang="nl-NL" sz="3600" dirty="0" smtClean="0">
                    <a:effectLst/>
                    <a:latin typeface="Arial" panose="020B0604020202020204" pitchFamily="34" charset="0"/>
                    <a:ea typeface="Calibri" panose="020F0502020204030204" pitchFamily="34" charset="0"/>
                    <a:cs typeface="Arial" panose="020B0604020202020204" pitchFamily="34" charset="0"/>
                  </a:rPr>
                  <a:t> theo </a:t>
                </a:r>
                <a:r>
                  <a:rPr lang="nl-NL" sz="3600" dirty="0">
                    <a:effectLst/>
                    <a:latin typeface="Arial" panose="020B0604020202020204" pitchFamily="34" charset="0"/>
                    <a:ea typeface="Calibri" panose="020F0502020204030204" pitchFamily="34" charset="0"/>
                    <a:cs typeface="Arial" panose="020B0604020202020204" pitchFamily="34" charset="0"/>
                  </a:rPr>
                  <a:t>phương dốc, hướng từ đỉnh dốc xuống chân dốc, có độ lớn bằng </a:t>
                </a:r>
                <a14:m>
                  <m:oMath xmlns:m="http://schemas.openxmlformats.org/officeDocument/2006/math">
                    <m:d>
                      <m:dPr>
                        <m:begChr m:val="|"/>
                        <m:end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𝑃</m:t>
                            </m:r>
                          </m:e>
                        </m:acc>
                      </m:e>
                    </m:d>
                    <m:r>
                      <a:rPr lang="nl-NL" sz="36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uncPr>
                      <m:fName>
                        <m:r>
                          <a:rPr lang="nl-NL" sz="3600" i="1">
                            <a:effectLst/>
                            <a:latin typeface="Cambria Math" panose="02040503050406030204" pitchFamily="18" charset="0"/>
                            <a:ea typeface="Calibri" panose="020F0502020204030204" pitchFamily="34" charset="0"/>
                            <a:cs typeface="Times New Roman" panose="02020603050405020304" pitchFamily="18" charset="0"/>
                          </a:rPr>
                          <m:t>𝑠𝑖𝑛</m:t>
                        </m:r>
                      </m:fName>
                      <m:e>
                        <m:r>
                          <a:rPr lang="nl-NL" sz="3600" i="1">
                            <a:effectLst/>
                            <a:latin typeface="Cambria Math" panose="02040503050406030204" pitchFamily="18" charset="0"/>
                            <a:ea typeface="Calibri" panose="020F0502020204030204" pitchFamily="34" charset="0"/>
                            <a:cs typeface="Times New Roman" panose="02020603050405020304" pitchFamily="18" charset="0"/>
                          </a:rPr>
                          <m:t>3</m:t>
                        </m:r>
                      </m:e>
                    </m:func>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3600" i="1">
                            <a:effectLst/>
                            <a:latin typeface="Cambria Math" panose="02040503050406030204" pitchFamily="18" charset="0"/>
                            <a:ea typeface="Calibri" panose="020F0502020204030204" pitchFamily="34" charset="0"/>
                            <a:cs typeface="Times New Roman" panose="02020603050405020304" pitchFamily="18" charset="0"/>
                          </a:rPr>
                          <m:t>0</m:t>
                        </m:r>
                      </m:e>
                      <m:sup>
                        <m:r>
                          <a:rPr lang="nl-NL" sz="3600" i="1">
                            <a:effectLst/>
                            <a:latin typeface="Cambria Math" panose="02040503050406030204" pitchFamily="18" charset="0"/>
                            <a:ea typeface="Calibri" panose="020F0502020204030204" pitchFamily="34" charset="0"/>
                            <a:cs typeface="Times New Roman" panose="02020603050405020304" pitchFamily="18" charset="0"/>
                          </a:rPr>
                          <m:t>𝑜</m:t>
                        </m:r>
                      </m:sup>
                    </m:sSup>
                  </m:oMath>
                </a14:m>
                <a:r>
                  <a:rPr lang="nl-NL" sz="3600" dirty="0" smtClean="0">
                    <a:effectLst/>
                    <a:latin typeface="Arial" panose="020B0604020202020204" pitchFamily="34" charset="0"/>
                    <a:ea typeface="Calibri" panose="020F0502020204030204" pitchFamily="34" charset="0"/>
                    <a:cs typeface="Arial" panose="020B0604020202020204" pitchFamily="34" charset="0"/>
                  </a:rPr>
                  <a:t>=  11074 </a:t>
                </a:r>
                <a:r>
                  <a:rPr lang="nl-NL" sz="3600" dirty="0">
                    <a:effectLst/>
                    <a:latin typeface="Arial" panose="020B0604020202020204" pitchFamily="34" charset="0"/>
                    <a:ea typeface="Calibri" panose="020F0502020204030204" pitchFamily="34" charset="0"/>
                    <a:cs typeface="Arial" panose="020B0604020202020204" pitchFamily="34" charset="0"/>
                  </a:rPr>
                  <a:t>(N). Bởi vậy, để kéo được pháo lên dốc, lực kéo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𝐹</m:t>
                        </m:r>
                      </m:e>
                    </m:acc>
                  </m:oMath>
                </a14:m>
                <a:r>
                  <a:rPr lang="nl-NL" sz="3600" dirty="0">
                    <a:effectLst/>
                    <a:latin typeface="Arial" panose="020B0604020202020204" pitchFamily="34" charset="0"/>
                    <a:ea typeface="Calibri" panose="020F0502020204030204" pitchFamily="34" charset="0"/>
                    <a:cs typeface="Arial" panose="020B0604020202020204" pitchFamily="34" charset="0"/>
                  </a:rPr>
                  <a:t>cần phải có độ lớn lớn hơn độ lớn của lực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𝑇</m:t>
                        </m:r>
                      </m:e>
                    </m:acc>
                  </m:oMath>
                </a14:m>
                <a:r>
                  <a:rPr lang="nl-NL" sz="3600" dirty="0">
                    <a:effectLst/>
                    <a:latin typeface="Arial" panose="020B0604020202020204" pitchFamily="34" charset="0"/>
                    <a:ea typeface="Calibri" panose="020F0502020204030204" pitchFamily="34" charset="0"/>
                    <a:cs typeface="Arial" panose="020B0604020202020204" pitchFamily="34" charset="0"/>
                  </a:rPr>
                  <a:t>. Và do đó </a:t>
                </a:r>
                <a14:m>
                  <m:oMath xmlns:m="http://schemas.openxmlformats.org/officeDocument/2006/math">
                    <m:d>
                      <m:dPr>
                        <m:begChr m:val="|"/>
                        <m:end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𝐹</m:t>
                            </m:r>
                          </m:e>
                        </m:acc>
                      </m:e>
                    </m:d>
                    <m:r>
                      <a:rPr lang="nl-NL" sz="3600" i="1">
                        <a:effectLst/>
                        <a:latin typeface="Cambria Math" panose="02040503050406030204" pitchFamily="18" charset="0"/>
                        <a:ea typeface="Calibri" panose="020F0502020204030204" pitchFamily="34" charset="0"/>
                        <a:cs typeface="Times New Roman" panose="02020603050405020304" pitchFamily="18" charset="0"/>
                      </a:rPr>
                      <m:t>&gt;</m:t>
                    </m:r>
                    <m:d>
                      <m:dPr>
                        <m:begChr m:val="|"/>
                        <m:end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𝑇</m:t>
                            </m:r>
                          </m:e>
                        </m:acc>
                      </m:e>
                    </m:d>
                  </m:oMath>
                </a14:m>
                <a:r>
                  <a:rPr lang="nl-NL" sz="3600" dirty="0">
                    <a:effectLst/>
                    <a:latin typeface="Arial" panose="020B0604020202020204" pitchFamily="34" charset="0"/>
                    <a:ea typeface="Calibri" panose="020F0502020204030204" pitchFamily="34" charset="0"/>
                    <a:cs typeface="Arial" panose="020B0604020202020204" pitchFamily="34" charset="0"/>
                  </a:rPr>
                  <a:t>=11074 (N</a:t>
                </a:r>
                <a:r>
                  <a:rPr lang="nl-NL" sz="3600" dirty="0" smtClean="0">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600200" y="2177787"/>
                <a:ext cx="14989736" cy="3953390"/>
              </a:xfrm>
              <a:prstGeom prst="rect">
                <a:avLst/>
              </a:prstGeom>
              <a:blipFill rotWithShape="0">
                <a:blip r:embed="rId14"/>
                <a:stretch>
                  <a:fillRect l="-1261" r="-1261" b="-12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600200" y="6199046"/>
                <a:ext cx="10744200" cy="2934650"/>
              </a:xfrm>
              <a:prstGeom prst="rect">
                <a:avLst/>
              </a:prstGeom>
            </p:spPr>
            <p:txBody>
              <a:bodyPr wrap="square">
                <a:spAutoFit/>
              </a:bodyPr>
              <a:lstStyle/>
              <a:p>
                <a:pPr lvl="0" algn="just">
                  <a:lnSpc>
                    <a:spcPct val="150000"/>
                  </a:lnSpc>
                  <a:spcAft>
                    <a:spcPts val="800"/>
                  </a:spcAft>
                </a:pPr>
                <a:r>
                  <a:rPr lang="nl-NL" sz="3600" dirty="0" smtClean="0">
                    <a:solidFill>
                      <a:prstClr val="black"/>
                    </a:solidFill>
                    <a:latin typeface="Arial" panose="020B0604020202020204" pitchFamily="34" charset="0"/>
                    <a:ea typeface="Calibri" panose="020F0502020204030204" pitchFamily="34" charset="0"/>
                    <a:cs typeface="Arial" panose="020B0604020202020204" pitchFamily="34" charset="0"/>
                  </a:rPr>
                  <a:t>Do </a:t>
                </a:r>
                <a14:m>
                  <m:oMath xmlns:m="http://schemas.openxmlformats.org/officeDocument/2006/math">
                    <m:f>
                      <m:f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nl-NL"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11074</m:t>
                        </m:r>
                      </m:num>
                      <m:den>
                        <m:r>
                          <a:rPr lang="nl-NL"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100</m:t>
                        </m:r>
                      </m:den>
                    </m:f>
                    <m:r>
                      <a:rPr lang="nl-NL"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=110,74</m:t>
                    </m:r>
                    <m:r>
                      <a:rPr lang="en-US" sz="36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oMath>
                </a14:m>
                <a:r>
                  <a:rPr lang="nl-NL" sz="3600" dirty="0">
                    <a:solidFill>
                      <a:prstClr val="black"/>
                    </a:solidFill>
                    <a:latin typeface="Arial" panose="020B0604020202020204" pitchFamily="34" charset="0"/>
                    <a:ea typeface="Calibri" panose="020F0502020204030204" pitchFamily="34" charset="0"/>
                    <a:cs typeface="Arial" panose="020B0604020202020204" pitchFamily="34" charset="0"/>
                  </a:rPr>
                  <a:t>nên nếu lực kéo của mỗi người bằng 100 N thì cần tối thiểu 111 người để kéo pháo lên dốc.</a:t>
                </a:r>
                <a:endParaRPr lang="en-US" sz="36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600200" y="6199046"/>
                <a:ext cx="10744200" cy="2934650"/>
              </a:xfrm>
              <a:prstGeom prst="rect">
                <a:avLst/>
              </a:prstGeom>
              <a:blipFill rotWithShape="0">
                <a:blip r:embed="rId15"/>
                <a:stretch>
                  <a:fillRect l="-1759" r="-1703" b="-3534"/>
                </a:stretch>
              </a:blipFill>
            </p:spPr>
            <p:txBody>
              <a:bodyPr/>
              <a:lstStyle/>
              <a:p>
                <a:r>
                  <a:rPr lang="en-US">
                    <a:noFill/>
                  </a:rPr>
                  <a:t> </a:t>
                </a:r>
              </a:p>
            </p:txBody>
          </p:sp>
        </mc:Fallback>
      </mc:AlternateContent>
      <p:pic>
        <p:nvPicPr>
          <p:cNvPr id="5" name="Picture 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365182" y="5766458"/>
            <a:ext cx="4355592" cy="2966174"/>
          </a:xfrm>
          <a:prstGeom prst="rect">
            <a:avLst/>
          </a:prstGeom>
        </p:spPr>
      </p:pic>
      <p:sp>
        <p:nvSpPr>
          <p:cNvPr id="16" name="Oval Callout 15"/>
          <p:cNvSpPr/>
          <p:nvPr/>
        </p:nvSpPr>
        <p:spPr>
          <a:xfrm>
            <a:off x="8062945" y="899202"/>
            <a:ext cx="1738134" cy="1278585"/>
          </a:xfrm>
          <a:prstGeom prst="wedgeEllipseCallout">
            <a:avLst>
              <a:gd name="adj1" fmla="val 40417"/>
              <a:gd name="adj2" fmla="val 48074"/>
            </a:avLst>
          </a:prstGeom>
          <a:solidFill>
            <a:schemeClr val="accent5">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C00000"/>
                </a:solidFill>
                <a:latin typeface="Arial" panose="020B0604020202020204" pitchFamily="34" charset="0"/>
                <a:cs typeface="Arial" panose="020B0604020202020204" pitchFamily="34" charset="0"/>
              </a:rPr>
              <a:t>Giải</a:t>
            </a:r>
            <a:endParaRPr lang="en-US" sz="36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2385758"/>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2" name="AutoShape 2"/>
          <p:cNvSpPr/>
          <p:nvPr/>
        </p:nvSpPr>
        <p:spPr>
          <a:xfrm>
            <a:off x="0" y="758484"/>
            <a:ext cx="18288000" cy="1571924"/>
          </a:xfrm>
          <a:prstGeom prst="rect">
            <a:avLst/>
          </a:prstGeom>
          <a:solidFill>
            <a:srgbClr val="93A4D8"/>
          </a:solidFill>
        </p:spPr>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t="176" r="24296"/>
          <a:stretch>
            <a:fillRect/>
          </a:stretch>
        </p:blipFill>
        <p:spPr>
          <a:xfrm>
            <a:off x="16012377" y="8041001"/>
            <a:ext cx="2275623" cy="2245999"/>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0" y="8842837"/>
            <a:ext cx="2842113" cy="1444163"/>
          </a:xfrm>
          <a:prstGeom prst="rect">
            <a:avLst/>
          </a:prstGeom>
        </p:spPr>
      </p:pic>
      <p:sp>
        <p:nvSpPr>
          <p:cNvPr id="28" name="TextBox 28"/>
          <p:cNvSpPr txBox="1"/>
          <p:nvPr/>
        </p:nvSpPr>
        <p:spPr>
          <a:xfrm>
            <a:off x="3992092" y="828697"/>
            <a:ext cx="10303816" cy="1213922"/>
          </a:xfrm>
          <a:prstGeom prst="rect">
            <a:avLst/>
          </a:prstGeom>
        </p:spPr>
        <p:txBody>
          <a:bodyPr lIns="0" tIns="0" rIns="0" bIns="0" rtlCol="0" anchor="t">
            <a:spAutoFit/>
          </a:bodyPr>
          <a:lstStyle/>
          <a:p>
            <a:pPr algn="ctr">
              <a:lnSpc>
                <a:spcPts val="10800"/>
              </a:lnSpc>
            </a:pPr>
            <a:r>
              <a:rPr lang="en-US" sz="6000" b="1" dirty="0" smtClean="0">
                <a:solidFill>
                  <a:schemeClr val="bg1"/>
                </a:solidFill>
                <a:latin typeface="Arial" panose="020B0604020202020204" pitchFamily="34" charset="0"/>
                <a:cs typeface="Arial" panose="020B0604020202020204" pitchFamily="34" charset="0"/>
              </a:rPr>
              <a:t>LUYỆN TẬP</a:t>
            </a:r>
            <a:endParaRPr lang="en-US" sz="6000" b="1" dirty="0">
              <a:solidFill>
                <a:schemeClr val="bg1"/>
              </a:solidFill>
              <a:latin typeface="Arial" panose="020B0604020202020204" pitchFamily="34" charset="0"/>
              <a:cs typeface="Arial" panose="020B0604020202020204" pitchFamily="34" charset="0"/>
            </a:endParaRPr>
          </a:p>
        </p:txBody>
      </p:sp>
      <p:pic>
        <p:nvPicPr>
          <p:cNvPr id="29" name="Picture 2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590800" y="-1827482"/>
            <a:ext cx="1834414" cy="3880492"/>
          </a:xfrm>
          <a:prstGeom prst="rect">
            <a:avLst/>
          </a:prstGeom>
        </p:spPr>
      </p:pic>
      <mc:AlternateContent xmlns:mc="http://schemas.openxmlformats.org/markup-compatibility/2006" xmlns:a14="http://schemas.microsoft.com/office/drawing/2010/main">
        <mc:Choice Requires="a14">
          <p:sp>
            <p:nvSpPr>
              <p:cNvPr id="41" name="Rectangle 40"/>
              <p:cNvSpPr/>
              <p:nvPr/>
            </p:nvSpPr>
            <p:spPr>
              <a:xfrm>
                <a:off x="1427682" y="2350048"/>
                <a:ext cx="15445887" cy="1972784"/>
              </a:xfrm>
              <a:prstGeom prst="rect">
                <a:avLst/>
              </a:prstGeom>
            </p:spPr>
            <p:txBody>
              <a:bodyPr wrap="square">
                <a:spAutoFit/>
              </a:bodyPr>
              <a:lstStyle/>
              <a:p>
                <a:pPr algn="just">
                  <a:lnSpc>
                    <a:spcPct val="150000"/>
                  </a:lnSpc>
                </a:pPr>
                <a:r>
                  <a:rPr lang="en-US" sz="4000" b="1" dirty="0" smtClean="0">
                    <a:solidFill>
                      <a:schemeClr val="accent2">
                        <a:lumMod val="50000"/>
                      </a:schemeClr>
                    </a:solidFill>
                    <a:latin typeface="Arial" panose="020B0604020202020204" pitchFamily="34" charset="0"/>
                    <a:cs typeface="Arial" panose="020B0604020202020204" pitchFamily="34" charset="0"/>
                  </a:rPr>
                  <a:t>Bài</a:t>
                </a:r>
                <a:r>
                  <a:rPr lang="en-US" sz="4000" b="1" dirty="0">
                    <a:solidFill>
                      <a:schemeClr val="accent2">
                        <a:lumMod val="50000"/>
                      </a:schemeClr>
                    </a:solidFill>
                    <a:latin typeface="Arial" panose="020B0604020202020204" pitchFamily="34" charset="0"/>
                    <a:cs typeface="Arial" panose="020B0604020202020204" pitchFamily="34" charset="0"/>
                  </a:rPr>
                  <a:t> </a:t>
                </a:r>
                <a:r>
                  <a:rPr lang="en-US" sz="4000" b="1" dirty="0" smtClean="0">
                    <a:solidFill>
                      <a:schemeClr val="accent2">
                        <a:lumMod val="50000"/>
                      </a:schemeClr>
                    </a:solidFill>
                    <a:latin typeface="Arial" panose="020B0604020202020204" pitchFamily="34" charset="0"/>
                    <a:cs typeface="Arial" panose="020B0604020202020204" pitchFamily="34" charset="0"/>
                  </a:rPr>
                  <a:t>4.6 (SGK - tr54): </a:t>
                </a:r>
                <a:r>
                  <a:rPr lang="en-US" sz="4000" dirty="0">
                    <a:latin typeface="Arial" panose="020B0604020202020204" pitchFamily="34" charset="0"/>
                    <a:cs typeface="Arial" panose="020B0604020202020204" pitchFamily="34" charset="0"/>
                  </a:rPr>
                  <a:t>Cho </a:t>
                </a:r>
                <a:r>
                  <a:rPr lang="en-US" sz="4000" dirty="0" err="1">
                    <a:latin typeface="Arial" panose="020B0604020202020204" pitchFamily="34" charset="0"/>
                    <a:cs typeface="Arial" panose="020B0604020202020204" pitchFamily="34" charset="0"/>
                  </a:rPr>
                  <a:t>bốn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 B, C, D. </a:t>
                </a:r>
                <a:r>
                  <a:rPr lang="en-US" sz="4000" dirty="0" err="1">
                    <a:latin typeface="Arial" panose="020B0604020202020204" pitchFamily="34" charset="0"/>
                    <a:cs typeface="Arial" panose="020B0604020202020204" pitchFamily="34" charset="0"/>
                  </a:rPr>
                  <a:t>Chứng</a:t>
                </a:r>
                <a:r>
                  <a:rPr lang="en-US" sz="4000" dirty="0">
                    <a:latin typeface="Arial" panose="020B0604020202020204" pitchFamily="34" charset="0"/>
                    <a:cs typeface="Arial" panose="020B0604020202020204" pitchFamily="34" charset="0"/>
                  </a:rPr>
                  <a:t> minh </a:t>
                </a:r>
                <a:r>
                  <a:rPr lang="en-US" sz="4000" dirty="0" err="1">
                    <a:latin typeface="Arial" panose="020B0604020202020204" pitchFamily="34" charset="0"/>
                    <a:cs typeface="Arial" panose="020B0604020202020204" pitchFamily="34" charset="0"/>
                  </a:rPr>
                  <a:t>rằng</a:t>
                </a:r>
                <a:r>
                  <a:rPr lang="en-US" sz="4000" dirty="0" smtClean="0">
                    <a:latin typeface="Arial" panose="020B0604020202020204" pitchFamily="34" charset="0"/>
                    <a:cs typeface="Arial" panose="020B0604020202020204" pitchFamily="34" charset="0"/>
                  </a:rPr>
                  <a:t>:</a:t>
                </a:r>
              </a:p>
              <a:p>
                <a:pPr algn="just">
                  <a:lnSpc>
                    <a:spcPct val="150000"/>
                  </a:lnSpc>
                </a:pPr>
                <a:r>
                  <a:rPr lang="en-US" sz="4000" dirty="0" smtClean="0">
                    <a:latin typeface="Arial" panose="020B0604020202020204" pitchFamily="34" charset="0"/>
                    <a:cs typeface="Arial" panose="020B0604020202020204" pitchFamily="34" charset="0"/>
                  </a:rPr>
                  <a:t>a)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𝐴𝐵</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𝐵</m:t>
                        </m:r>
                        <m:r>
                          <a:rPr lang="en-US" sz="4000" b="0" i="1" smtClean="0">
                            <a:latin typeface="Cambria Math" panose="02040503050406030204" pitchFamily="18" charset="0"/>
                            <a:cs typeface="Arial" panose="020B0604020202020204" pitchFamily="34" charset="0"/>
                          </a:rPr>
                          <m:t>𝐶</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𝐶𝐷</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𝐷𝐴</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0</m:t>
                        </m:r>
                      </m:e>
                    </m:acc>
                  </m:oMath>
                </a14:m>
                <a:r>
                  <a:rPr lang="en-US" sz="4000" dirty="0" smtClean="0">
                    <a:latin typeface="Arial" panose="020B0604020202020204" pitchFamily="34" charset="0"/>
                    <a:cs typeface="Arial" panose="020B0604020202020204" pitchFamily="34" charset="0"/>
                  </a:rPr>
                  <a:t>;               b)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𝐴</m:t>
                        </m:r>
                        <m:r>
                          <a:rPr lang="en-US" sz="4000" b="0" i="1" smtClean="0">
                            <a:latin typeface="Cambria Math" panose="02040503050406030204" pitchFamily="18" charset="0"/>
                            <a:cs typeface="Arial" panose="020B0604020202020204" pitchFamily="34" charset="0"/>
                          </a:rPr>
                          <m:t>𝐶</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𝐴</m:t>
                        </m:r>
                        <m:r>
                          <a:rPr lang="en-US" sz="4000" b="0" i="1" smtClean="0">
                            <a:latin typeface="Cambria Math" panose="02040503050406030204" pitchFamily="18" charset="0"/>
                            <a:cs typeface="Arial" panose="020B0604020202020204" pitchFamily="34" charset="0"/>
                          </a:rPr>
                          <m:t>𝐷</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𝐵</m:t>
                        </m:r>
                        <m:r>
                          <a:rPr lang="en-US" sz="4000" b="0" i="1" smtClean="0">
                            <a:latin typeface="Cambria Math" panose="02040503050406030204" pitchFamily="18" charset="0"/>
                            <a:cs typeface="Arial" panose="020B0604020202020204" pitchFamily="34" charset="0"/>
                          </a:rPr>
                          <m:t>𝐶</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𝐵</m:t>
                        </m:r>
                        <m:r>
                          <a:rPr lang="en-US" sz="4000" b="0" i="1" smtClean="0">
                            <a:latin typeface="Cambria Math" panose="02040503050406030204" pitchFamily="18" charset="0"/>
                            <a:cs typeface="Arial" panose="020B0604020202020204" pitchFamily="34" charset="0"/>
                          </a:rPr>
                          <m:t>𝐷</m:t>
                        </m:r>
                      </m:e>
                    </m:acc>
                  </m:oMath>
                </a14:m>
                <a:endParaRPr lang="en-US" sz="4000" dirty="0">
                  <a:latin typeface="Arial" panose="020B0604020202020204" pitchFamily="34" charset="0"/>
                  <a:cs typeface="Arial" panose="020B0604020202020204" pitchFamily="34" charset="0"/>
                </a:endParaRPr>
              </a:p>
            </p:txBody>
          </p:sp>
        </mc:Choice>
        <mc:Fallback xmlns="">
          <p:sp>
            <p:nvSpPr>
              <p:cNvPr id="41" name="Rectangle 40"/>
              <p:cNvSpPr>
                <a:spLocks noRot="1" noChangeAspect="1" noMove="1" noResize="1" noEditPoints="1" noAdjustHandles="1" noChangeArrowheads="1" noChangeShapeType="1" noTextEdit="1"/>
              </p:cNvSpPr>
              <p:nvPr/>
            </p:nvSpPr>
            <p:spPr>
              <a:xfrm>
                <a:off x="1427682" y="2350048"/>
                <a:ext cx="15445887" cy="1972784"/>
              </a:xfrm>
              <a:prstGeom prst="rect">
                <a:avLst/>
              </a:prstGeom>
              <a:blipFill rotWithShape="0">
                <a:blip r:embed="rId14"/>
                <a:stretch>
                  <a:fillRect l="-1381" b="-9598"/>
                </a:stretch>
              </a:blipFill>
            </p:spPr>
            <p:txBody>
              <a:bodyPr/>
              <a:lstStyle/>
              <a:p>
                <a:r>
                  <a:rPr lang="en-US">
                    <a:noFill/>
                  </a:rPr>
                  <a:t> </a:t>
                </a:r>
              </a:p>
            </p:txBody>
          </p:sp>
        </mc:Fallback>
      </mc:AlternateContent>
      <p:sp>
        <p:nvSpPr>
          <p:cNvPr id="42" name="Oval Callout 41"/>
          <p:cNvSpPr/>
          <p:nvPr/>
        </p:nvSpPr>
        <p:spPr>
          <a:xfrm>
            <a:off x="852666" y="4546412"/>
            <a:ext cx="1738134" cy="1278585"/>
          </a:xfrm>
          <a:prstGeom prst="wedgeEllipseCallout">
            <a:avLst>
              <a:gd name="adj1" fmla="val 40417"/>
              <a:gd name="adj2" fmla="val 48074"/>
            </a:avLst>
          </a:prstGeom>
          <a:solidFill>
            <a:schemeClr val="accent5">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C00000"/>
                </a:solidFill>
                <a:latin typeface="Arial" panose="020B0604020202020204" pitchFamily="34" charset="0"/>
                <a:cs typeface="Arial" panose="020B0604020202020204" pitchFamily="34" charset="0"/>
              </a:rPr>
              <a:t>Giải</a:t>
            </a:r>
            <a:endParaRPr lang="en-US" sz="36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3" name="Rectangle 42"/>
              <p:cNvSpPr/>
              <p:nvPr/>
            </p:nvSpPr>
            <p:spPr>
              <a:xfrm>
                <a:off x="3124200" y="4785153"/>
                <a:ext cx="7924800" cy="4891852"/>
              </a:xfrm>
              <a:prstGeom prst="rect">
                <a:avLst/>
              </a:prstGeom>
            </p:spPr>
            <p:txBody>
              <a:bodyPr wrap="square">
                <a:spAutoFit/>
              </a:bodyPr>
              <a:lstStyle/>
              <a:p>
                <a:pPr algn="just">
                  <a:lnSpc>
                    <a:spcPct val="150000"/>
                  </a:lnSpc>
                  <a:spcBef>
                    <a:spcPts val="600"/>
                  </a:spcBef>
                  <a:spcAft>
                    <a:spcPts val="800"/>
                  </a:spcAft>
                </a:pP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a)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Xét</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vế</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trái</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800"/>
                  </a:spcAft>
                </a:pPr>
                <a14:m>
                  <m:oMathPara xmlns:m="http://schemas.openxmlformats.org/officeDocument/2006/math">
                    <m:oMathParaPr>
                      <m:jc m:val="left"/>
                    </m:oMathParaPr>
                    <m:oMath xmlns:m="http://schemas.openxmlformats.org/officeDocument/2006/math">
                      <m:d>
                        <m:d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e>
                          </m:acc>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𝐵𝐶</m:t>
                              </m:r>
                            </m:e>
                          </m:acc>
                        </m:e>
                      </m:d>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𝐶𝐷</m:t>
                          </m:r>
                        </m:e>
                      </m:acc>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𝐷𝐴</m:t>
                          </m:r>
                        </m:e>
                      </m:acc>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e>
                      </m:acc>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𝐶𝐷</m:t>
                          </m:r>
                        </m:e>
                      </m:acc>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𝐷𝐴</m:t>
                          </m:r>
                        </m:e>
                      </m:acc>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𝐴𝐷</m:t>
                          </m:r>
                        </m:e>
                      </m:acc>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𝐷𝐴</m:t>
                          </m:r>
                        </m:e>
                      </m:acc>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𝐴𝐷</m:t>
                          </m:r>
                        </m:e>
                      </m:acc>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𝐴𝐷</m:t>
                          </m:r>
                        </m:e>
                      </m:acc>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e>
                      </m:acc>
                    </m:oMath>
                  </m:oMathPara>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800"/>
                  </a:spcAft>
                </a:pP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𝐴𝐵</m:t>
                        </m:r>
                      </m:e>
                    </m:acc>
                    <m:r>
                      <a:rPr lang="en-US"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𝐵𝐶</m:t>
                        </m:r>
                      </m:e>
                    </m:acc>
                    <m:r>
                      <a:rPr lang="en-US"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𝐶𝐷</m:t>
                        </m:r>
                      </m:e>
                    </m:acc>
                    <m:r>
                      <a:rPr lang="en-US"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𝐷𝐴</m:t>
                        </m:r>
                      </m:e>
                    </m:acc>
                    <m:r>
                      <a:rPr lang="en-US"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0</m:t>
                        </m:r>
                      </m:e>
                    </m:acc>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3" name="Rectangle 42"/>
              <p:cNvSpPr>
                <a:spLocks noRot="1" noChangeAspect="1" noMove="1" noResize="1" noEditPoints="1" noAdjustHandles="1" noChangeArrowheads="1" noChangeShapeType="1" noTextEdit="1"/>
              </p:cNvSpPr>
              <p:nvPr/>
            </p:nvSpPr>
            <p:spPr>
              <a:xfrm>
                <a:off x="3124200" y="4785153"/>
                <a:ext cx="7924800" cy="4891852"/>
              </a:xfrm>
              <a:prstGeom prst="rect">
                <a:avLst/>
              </a:prstGeom>
              <a:blipFill rotWithShape="0">
                <a:blip r:embed="rId15"/>
                <a:stretch>
                  <a:fillRect l="-2385" b="-38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10215796" y="4785153"/>
                <a:ext cx="6705600" cy="3133871"/>
              </a:xfrm>
              <a:prstGeom prst="rect">
                <a:avLst/>
              </a:prstGeom>
            </p:spPr>
            <p:txBody>
              <a:bodyPr wrap="square">
                <a:spAutoFit/>
              </a:bodyPr>
              <a:lstStyle/>
              <a:p>
                <a:pPr algn="just">
                  <a:lnSpc>
                    <a:spcPct val="150000"/>
                  </a:lnSpc>
                  <a:spcBef>
                    <a:spcPts val="600"/>
                  </a:spcBef>
                  <a:spcAft>
                    <a:spcPts val="800"/>
                  </a:spcAft>
                </a:pPr>
                <a:r>
                  <a:rPr lang="en-US" sz="3600" dirty="0">
                    <a:latin typeface="Arial" panose="020B0604020202020204" pitchFamily="34" charset="0"/>
                    <a:ea typeface="Calibri" panose="020F0502020204030204" pitchFamily="34" charset="0"/>
                    <a:cs typeface="Arial" panose="020B0604020202020204" pitchFamily="34" charset="0"/>
                  </a:rPr>
                  <a:t>b) </a:t>
                </a:r>
                <a:r>
                  <a:rPr lang="en-US" sz="3600" dirty="0" err="1">
                    <a:latin typeface="Arial" panose="020B0604020202020204" pitchFamily="34" charset="0"/>
                    <a:ea typeface="Calibri" panose="020F0502020204030204" pitchFamily="34" charset="0"/>
                    <a:cs typeface="Arial" panose="020B0604020202020204" pitchFamily="34" charset="0"/>
                  </a:rPr>
                  <a:t>Xét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vế</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trái</a:t>
                </a:r>
                <a:r>
                  <a:rPr lang="en-US" sz="36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𝐴𝐶</m:t>
                        </m:r>
                      </m:e>
                    </m:acc>
                    <m:r>
                      <a:rPr lang="en-US"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𝐴𝐷</m:t>
                        </m:r>
                      </m:e>
                    </m:acc>
                    <m:r>
                      <a:rPr lang="en-US"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𝐷𝐶</m:t>
                        </m:r>
                      </m:e>
                    </m:acc>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800"/>
                  </a:spcAft>
                </a:pPr>
                <a:r>
                  <a:rPr lang="en-US" sz="3600" dirty="0" err="1">
                    <a:effectLst/>
                    <a:latin typeface="Arial" panose="020B0604020202020204" pitchFamily="34" charset="0"/>
                    <a:ea typeface="Calibri" panose="020F0502020204030204" pitchFamily="34" charset="0"/>
                    <a:cs typeface="Arial" panose="020B0604020202020204" pitchFamily="34" charset="0"/>
                  </a:rPr>
                  <a:t>Vế</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phải</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𝐵𝐶</m:t>
                        </m:r>
                      </m:e>
                    </m:acc>
                    <m:r>
                      <a:rPr lang="en-US"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𝐵𝐷</m:t>
                        </m:r>
                      </m:e>
                    </m:acc>
                    <m:r>
                      <a:rPr lang="en-US"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𝐷𝐶</m:t>
                        </m:r>
                      </m:e>
                    </m:acc>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800"/>
                  </a:spcAft>
                </a:pPr>
                <a:r>
                  <a:rPr lang="en-US" sz="3600" dirty="0" err="1">
                    <a:effectLst/>
                    <a:latin typeface="Arial" panose="020B0604020202020204" pitchFamily="34" charset="0"/>
                    <a:ea typeface="Calibri" panose="020F0502020204030204" pitchFamily="34" charset="0"/>
                    <a:cs typeface="Arial" panose="020B0604020202020204" pitchFamily="34" charset="0"/>
                  </a:rPr>
                  <a:t>Vậy</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𝐴𝐶</m:t>
                        </m:r>
                      </m:e>
                    </m:acc>
                    <m:r>
                      <a:rPr lang="en-US"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𝐴𝐷</m:t>
                        </m:r>
                      </m:e>
                    </m:acc>
                  </m:oMath>
                </a14:m>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𝐵𝐶</m:t>
                        </m:r>
                      </m:e>
                    </m:acc>
                    <m:r>
                      <a:rPr lang="en-US"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𝐵𝐷</m:t>
                        </m:r>
                      </m:e>
                    </m:acc>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4" name="Rectangle 43"/>
              <p:cNvSpPr>
                <a:spLocks noRot="1" noChangeAspect="1" noMove="1" noResize="1" noEditPoints="1" noAdjustHandles="1" noChangeArrowheads="1" noChangeShapeType="1" noTextEdit="1"/>
              </p:cNvSpPr>
              <p:nvPr/>
            </p:nvSpPr>
            <p:spPr>
              <a:xfrm>
                <a:off x="10215796" y="4785153"/>
                <a:ext cx="6705600" cy="3133871"/>
              </a:xfrm>
              <a:prstGeom prst="rect">
                <a:avLst/>
              </a:prstGeom>
              <a:blipFill rotWithShape="0">
                <a:blip r:embed="rId16"/>
                <a:stretch>
                  <a:fillRect l="-2818" b="-6420"/>
                </a:stretch>
              </a:blipFill>
            </p:spPr>
            <p:txBody>
              <a:bodyPr/>
              <a:lstStyle/>
              <a:p>
                <a:r>
                  <a:rPr lang="en-US">
                    <a:noFill/>
                  </a:rPr>
                  <a:t> </a:t>
                </a:r>
              </a:p>
            </p:txBody>
          </p:sp>
        </mc:Fallback>
      </mc:AlternateContent>
    </p:spTree>
    <p:extLst>
      <p:ext uri="{BB962C8B-B14F-4D97-AF65-F5344CB8AC3E}">
        <p14:creationId xmlns:p14="http://schemas.microsoft.com/office/powerpoint/2010/main" val="1471614035"/>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randombar(horizont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animBg="1"/>
      <p:bldP spid="43" grpId="0"/>
      <p:bldP spid="4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8650" y="8567789"/>
            <a:ext cx="1090917" cy="1719211"/>
          </a:xfrm>
          <a:prstGeom prst="rect">
            <a:avLst/>
          </a:prstGeom>
        </p:spPr>
      </p:pic>
      <p:pic>
        <p:nvPicPr>
          <p:cNvPr id="18" name="Picture 1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552688" flipH="1">
            <a:off x="17287801" y="2801338"/>
            <a:ext cx="2897098" cy="2514842"/>
          </a:xfrm>
          <a:prstGeom prst="rect">
            <a:avLst/>
          </a:prstGeom>
        </p:spPr>
      </p:pic>
      <p:pic>
        <p:nvPicPr>
          <p:cNvPr id="19" name="Picture 19"/>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t="30812" b="3179"/>
          <a:stretch>
            <a:fillRect/>
          </a:stretch>
        </p:blipFill>
        <p:spPr>
          <a:xfrm>
            <a:off x="1579993" y="9208181"/>
            <a:ext cx="3173856" cy="1064532"/>
          </a:xfrm>
          <a:prstGeom prst="rect">
            <a:avLst/>
          </a:prstGeom>
        </p:spPr>
      </p:pic>
      <p:grpSp>
        <p:nvGrpSpPr>
          <p:cNvPr id="9" name="Group 8"/>
          <p:cNvGrpSpPr/>
          <p:nvPr/>
        </p:nvGrpSpPr>
        <p:grpSpPr>
          <a:xfrm>
            <a:off x="658899" y="-275403"/>
            <a:ext cx="16867101" cy="3271272"/>
            <a:chOff x="658899" y="-275403"/>
            <a:chExt cx="16867101" cy="3271272"/>
          </a:xfrm>
        </p:grpSpPr>
        <p:grpSp>
          <p:nvGrpSpPr>
            <p:cNvPr id="2" name="Group 2"/>
            <p:cNvGrpSpPr/>
            <p:nvPr/>
          </p:nvGrpSpPr>
          <p:grpSpPr>
            <a:xfrm>
              <a:off x="658899" y="664906"/>
              <a:ext cx="16867101" cy="2330963"/>
              <a:chOff x="0" y="0"/>
              <a:chExt cx="4938788" cy="5047150"/>
            </a:xfrm>
          </p:grpSpPr>
          <p:sp>
            <p:nvSpPr>
              <p:cNvPr id="3" name="Freeform 3"/>
              <p:cNvSpPr/>
              <p:nvPr/>
            </p:nvSpPr>
            <p:spPr>
              <a:xfrm>
                <a:off x="38100" y="44450"/>
                <a:ext cx="4901958" cy="5002700"/>
              </a:xfrm>
              <a:custGeom>
                <a:avLst/>
                <a:gdLst/>
                <a:ahLst/>
                <a:cxnLst/>
                <a:rect l="l" t="t" r="r" b="b"/>
                <a:pathLst>
                  <a:path w="4901958" h="5002700">
                    <a:moveTo>
                      <a:pt x="2540" y="4972220"/>
                    </a:moveTo>
                    <a:cubicBezTo>
                      <a:pt x="0" y="4981110"/>
                      <a:pt x="5080" y="4987460"/>
                      <a:pt x="31358" y="4988730"/>
                    </a:cubicBezTo>
                    <a:cubicBezTo>
                      <a:pt x="61794" y="4990000"/>
                      <a:pt x="88425" y="4990000"/>
                      <a:pt x="118861" y="4990000"/>
                    </a:cubicBezTo>
                    <a:cubicBezTo>
                      <a:pt x="240605" y="4991270"/>
                      <a:pt x="362349" y="4991270"/>
                      <a:pt x="487898" y="4992539"/>
                    </a:cubicBezTo>
                    <a:cubicBezTo>
                      <a:pt x="556379" y="4993810"/>
                      <a:pt x="624860" y="4995080"/>
                      <a:pt x="689536" y="4996350"/>
                    </a:cubicBezTo>
                    <a:cubicBezTo>
                      <a:pt x="803671" y="4997620"/>
                      <a:pt x="914002" y="4997620"/>
                      <a:pt x="1028137" y="4998889"/>
                    </a:cubicBezTo>
                    <a:cubicBezTo>
                      <a:pt x="1073791" y="4998889"/>
                      <a:pt x="1115641" y="4998889"/>
                      <a:pt x="1161295" y="4997620"/>
                    </a:cubicBezTo>
                    <a:cubicBezTo>
                      <a:pt x="1180317" y="4997620"/>
                      <a:pt x="1203144" y="4996350"/>
                      <a:pt x="1222167" y="4996350"/>
                    </a:cubicBezTo>
                    <a:cubicBezTo>
                      <a:pt x="1298257" y="4997620"/>
                      <a:pt x="2820057" y="4988730"/>
                      <a:pt x="2896147" y="4990000"/>
                    </a:cubicBezTo>
                    <a:cubicBezTo>
                      <a:pt x="3002673" y="4991270"/>
                      <a:pt x="3295619" y="4991270"/>
                      <a:pt x="3402145" y="4991270"/>
                    </a:cubicBezTo>
                    <a:cubicBezTo>
                      <a:pt x="3443995" y="4991270"/>
                      <a:pt x="3482040" y="4990000"/>
                      <a:pt x="3523890" y="4990000"/>
                    </a:cubicBezTo>
                    <a:lnTo>
                      <a:pt x="3729332" y="4993810"/>
                    </a:lnTo>
                    <a:cubicBezTo>
                      <a:pt x="3877708" y="4996350"/>
                      <a:pt x="4022279" y="4993810"/>
                      <a:pt x="4170655" y="4997620"/>
                    </a:cubicBezTo>
                    <a:cubicBezTo>
                      <a:pt x="4417947" y="5002700"/>
                      <a:pt x="4669044" y="4996350"/>
                      <a:pt x="4837188" y="5001430"/>
                    </a:cubicBezTo>
                    <a:cubicBezTo>
                      <a:pt x="4857508" y="5002700"/>
                      <a:pt x="4877828" y="5001430"/>
                      <a:pt x="4900688" y="5001430"/>
                    </a:cubicBezTo>
                    <a:lnTo>
                      <a:pt x="4900688" y="4941739"/>
                    </a:lnTo>
                    <a:cubicBezTo>
                      <a:pt x="4899418" y="4802055"/>
                      <a:pt x="4898148" y="4615116"/>
                      <a:pt x="4898148" y="4416494"/>
                    </a:cubicBezTo>
                    <a:cubicBezTo>
                      <a:pt x="4898148" y="4186715"/>
                      <a:pt x="4901958" y="3953041"/>
                      <a:pt x="4895608" y="3723262"/>
                    </a:cubicBezTo>
                    <a:cubicBezTo>
                      <a:pt x="4887988" y="3571374"/>
                      <a:pt x="4876558" y="576457"/>
                      <a:pt x="4876558" y="424569"/>
                    </a:cubicBezTo>
                    <a:cubicBezTo>
                      <a:pt x="4874018" y="319416"/>
                      <a:pt x="4872748" y="210369"/>
                      <a:pt x="4870208" y="105216"/>
                    </a:cubicBezTo>
                    <a:cubicBezTo>
                      <a:pt x="4870208" y="74059"/>
                      <a:pt x="4868938" y="42903"/>
                      <a:pt x="4867668" y="6350"/>
                    </a:cubicBezTo>
                    <a:cubicBezTo>
                      <a:pt x="4857508" y="3810"/>
                      <a:pt x="4848618" y="2540"/>
                      <a:pt x="4838458" y="1270"/>
                    </a:cubicBezTo>
                    <a:cubicBezTo>
                      <a:pt x="4830838" y="0"/>
                      <a:pt x="4823218" y="1270"/>
                      <a:pt x="4816868" y="1270"/>
                    </a:cubicBezTo>
                    <a:lnTo>
                      <a:pt x="12335" y="6350"/>
                    </a:lnTo>
                    <a:lnTo>
                      <a:pt x="2540" y="4972220"/>
                    </a:lnTo>
                    <a:close/>
                  </a:path>
                </a:pathLst>
              </a:custGeom>
              <a:solidFill>
                <a:srgbClr val="2C2C2E"/>
              </a:solidFill>
            </p:spPr>
          </p:sp>
          <p:sp>
            <p:nvSpPr>
              <p:cNvPr id="4" name="Freeform 4"/>
              <p:cNvSpPr/>
              <p:nvPr/>
            </p:nvSpPr>
            <p:spPr>
              <a:xfrm>
                <a:off x="11430" y="16510"/>
                <a:ext cx="4877828" cy="4992540"/>
              </a:xfrm>
              <a:custGeom>
                <a:avLst/>
                <a:gdLst/>
                <a:ahLst/>
                <a:cxnLst/>
                <a:rect l="l" t="t" r="r" b="b"/>
                <a:pathLst>
                  <a:path w="4877828" h="4992540">
                    <a:moveTo>
                      <a:pt x="4877828" y="4992540"/>
                    </a:moveTo>
                    <a:lnTo>
                      <a:pt x="0" y="4984920"/>
                    </a:lnTo>
                    <a:lnTo>
                      <a:pt x="0" y="1761082"/>
                    </a:lnTo>
                    <a:lnTo>
                      <a:pt x="7620" y="20320"/>
                    </a:lnTo>
                    <a:lnTo>
                      <a:pt x="2447254" y="0"/>
                    </a:lnTo>
                    <a:lnTo>
                      <a:pt x="4856238" y="8890"/>
                    </a:lnTo>
                    <a:close/>
                  </a:path>
                </a:pathLst>
              </a:custGeom>
              <a:solidFill>
                <a:srgbClr val="FEF9DD"/>
              </a:solidFill>
            </p:spPr>
          </p:sp>
          <p:sp>
            <p:nvSpPr>
              <p:cNvPr id="5" name="Freeform 5"/>
              <p:cNvSpPr/>
              <p:nvPr/>
            </p:nvSpPr>
            <p:spPr>
              <a:xfrm>
                <a:off x="-3810" y="0"/>
                <a:ext cx="4907038" cy="5019210"/>
              </a:xfrm>
              <a:custGeom>
                <a:avLst/>
                <a:gdLst/>
                <a:ahLst/>
                <a:cxnLst/>
                <a:rect l="l" t="t" r="r" b="b"/>
                <a:pathLst>
                  <a:path w="4907038" h="5019210">
                    <a:moveTo>
                      <a:pt x="4872748" y="21590"/>
                    </a:moveTo>
                    <a:cubicBezTo>
                      <a:pt x="4874018" y="34290"/>
                      <a:pt x="4874018" y="44450"/>
                      <a:pt x="4875288" y="60091"/>
                    </a:cubicBezTo>
                    <a:cubicBezTo>
                      <a:pt x="4877828" y="165244"/>
                      <a:pt x="4879098" y="274291"/>
                      <a:pt x="4881638" y="379444"/>
                    </a:cubicBezTo>
                    <a:cubicBezTo>
                      <a:pt x="4881638" y="531332"/>
                      <a:pt x="4894338" y="3526249"/>
                      <a:pt x="4900688" y="3678137"/>
                    </a:cubicBezTo>
                    <a:cubicBezTo>
                      <a:pt x="4907038" y="3907916"/>
                      <a:pt x="4903228" y="4141589"/>
                      <a:pt x="4903228" y="4371368"/>
                    </a:cubicBezTo>
                    <a:cubicBezTo>
                      <a:pt x="4903228" y="4573886"/>
                      <a:pt x="4904498" y="4760825"/>
                      <a:pt x="4905768" y="4958250"/>
                    </a:cubicBezTo>
                    <a:lnTo>
                      <a:pt x="4905768" y="5017939"/>
                    </a:lnTo>
                    <a:cubicBezTo>
                      <a:pt x="4882908" y="5017939"/>
                      <a:pt x="4862588" y="5019210"/>
                      <a:pt x="4842268" y="5017939"/>
                    </a:cubicBezTo>
                    <a:cubicBezTo>
                      <a:pt x="4600624" y="5012860"/>
                      <a:pt x="4349527" y="5019210"/>
                      <a:pt x="4102234" y="5014130"/>
                    </a:cubicBezTo>
                    <a:cubicBezTo>
                      <a:pt x="3953858" y="5010320"/>
                      <a:pt x="3809287" y="5012860"/>
                      <a:pt x="3660912" y="5010320"/>
                    </a:cubicBezTo>
                    <a:lnTo>
                      <a:pt x="3455469" y="5006510"/>
                    </a:lnTo>
                    <a:cubicBezTo>
                      <a:pt x="3413619" y="5006510"/>
                      <a:pt x="3375574" y="5007780"/>
                      <a:pt x="3333725" y="5007780"/>
                    </a:cubicBezTo>
                    <a:cubicBezTo>
                      <a:pt x="3227199" y="5006510"/>
                      <a:pt x="2934252" y="5007780"/>
                      <a:pt x="2827726" y="5006510"/>
                    </a:cubicBezTo>
                    <a:cubicBezTo>
                      <a:pt x="2751636" y="5005239"/>
                      <a:pt x="1229836" y="5014130"/>
                      <a:pt x="1153746" y="5012860"/>
                    </a:cubicBezTo>
                    <a:cubicBezTo>
                      <a:pt x="1134724" y="5012860"/>
                      <a:pt x="1111896" y="5014130"/>
                      <a:pt x="1092874" y="5014130"/>
                    </a:cubicBezTo>
                    <a:cubicBezTo>
                      <a:pt x="1047220" y="5014130"/>
                      <a:pt x="1005370" y="5015400"/>
                      <a:pt x="959716" y="5015400"/>
                    </a:cubicBezTo>
                    <a:cubicBezTo>
                      <a:pt x="845581" y="5015400"/>
                      <a:pt x="735251" y="5014130"/>
                      <a:pt x="621116" y="5012860"/>
                    </a:cubicBezTo>
                    <a:cubicBezTo>
                      <a:pt x="552635" y="5011589"/>
                      <a:pt x="484154" y="5010320"/>
                      <a:pt x="419477" y="5009050"/>
                    </a:cubicBezTo>
                    <a:cubicBezTo>
                      <a:pt x="297733" y="5007780"/>
                      <a:pt x="175989" y="5006510"/>
                      <a:pt x="50441" y="5006510"/>
                    </a:cubicBezTo>
                    <a:cubicBezTo>
                      <a:pt x="38100" y="5006510"/>
                      <a:pt x="29210" y="5006510"/>
                      <a:pt x="19050" y="5005239"/>
                    </a:cubicBezTo>
                    <a:cubicBezTo>
                      <a:pt x="10160" y="5003970"/>
                      <a:pt x="5080" y="4997620"/>
                      <a:pt x="7620" y="4988730"/>
                    </a:cubicBezTo>
                    <a:cubicBezTo>
                      <a:pt x="16510" y="4955553"/>
                      <a:pt x="12700" y="4858189"/>
                      <a:pt x="11430" y="4756930"/>
                    </a:cubicBezTo>
                    <a:cubicBezTo>
                      <a:pt x="10160" y="4550518"/>
                      <a:pt x="6350" y="4348001"/>
                      <a:pt x="7620" y="4141589"/>
                    </a:cubicBezTo>
                    <a:cubicBezTo>
                      <a:pt x="5080" y="3884549"/>
                      <a:pt x="0" y="702693"/>
                      <a:pt x="7620" y="441757"/>
                    </a:cubicBezTo>
                    <a:cubicBezTo>
                      <a:pt x="8890" y="391128"/>
                      <a:pt x="7620" y="336604"/>
                      <a:pt x="8890" y="285975"/>
                    </a:cubicBezTo>
                    <a:cubicBezTo>
                      <a:pt x="10160" y="204189"/>
                      <a:pt x="12700" y="114614"/>
                      <a:pt x="13970" y="44450"/>
                    </a:cubicBezTo>
                    <a:cubicBezTo>
                      <a:pt x="13970" y="41910"/>
                      <a:pt x="15240" y="39370"/>
                      <a:pt x="16510" y="38100"/>
                    </a:cubicBezTo>
                    <a:cubicBezTo>
                      <a:pt x="38100" y="35560"/>
                      <a:pt x="80877" y="30480"/>
                      <a:pt x="141749" y="29210"/>
                    </a:cubicBezTo>
                    <a:cubicBezTo>
                      <a:pt x="244470" y="25400"/>
                      <a:pt x="347192" y="22860"/>
                      <a:pt x="453718" y="20320"/>
                    </a:cubicBezTo>
                    <a:cubicBezTo>
                      <a:pt x="526003" y="17780"/>
                      <a:pt x="598289" y="16510"/>
                      <a:pt x="666770" y="13970"/>
                    </a:cubicBezTo>
                    <a:cubicBezTo>
                      <a:pt x="735251" y="11430"/>
                      <a:pt x="807536" y="8890"/>
                      <a:pt x="876017" y="8890"/>
                    </a:cubicBezTo>
                    <a:cubicBezTo>
                      <a:pt x="952107" y="7620"/>
                      <a:pt x="1028197" y="10160"/>
                      <a:pt x="1104287" y="8890"/>
                    </a:cubicBezTo>
                    <a:cubicBezTo>
                      <a:pt x="1199400" y="8890"/>
                      <a:pt x="2922839" y="6350"/>
                      <a:pt x="3017951" y="5080"/>
                    </a:cubicBezTo>
                    <a:cubicBezTo>
                      <a:pt x="3109259" y="3810"/>
                      <a:pt x="3200567" y="2540"/>
                      <a:pt x="3295680" y="2540"/>
                    </a:cubicBezTo>
                    <a:cubicBezTo>
                      <a:pt x="3451665" y="1270"/>
                      <a:pt x="3603845" y="0"/>
                      <a:pt x="3759829" y="0"/>
                    </a:cubicBezTo>
                    <a:cubicBezTo>
                      <a:pt x="3824505" y="0"/>
                      <a:pt x="3892987" y="2540"/>
                      <a:pt x="3957663" y="2540"/>
                    </a:cubicBezTo>
                    <a:cubicBezTo>
                      <a:pt x="4136475" y="3810"/>
                      <a:pt x="4319091" y="5080"/>
                      <a:pt x="4497902" y="7620"/>
                    </a:cubicBezTo>
                    <a:cubicBezTo>
                      <a:pt x="4593015" y="8890"/>
                      <a:pt x="4688127" y="12700"/>
                      <a:pt x="4783240" y="16510"/>
                    </a:cubicBezTo>
                    <a:lnTo>
                      <a:pt x="4842268" y="16510"/>
                    </a:lnTo>
                    <a:cubicBezTo>
                      <a:pt x="4853698" y="17780"/>
                      <a:pt x="4862588" y="20320"/>
                      <a:pt x="4872748" y="21590"/>
                    </a:cubicBezTo>
                    <a:close/>
                    <a:moveTo>
                      <a:pt x="4882908" y="5001430"/>
                    </a:moveTo>
                    <a:cubicBezTo>
                      <a:pt x="4884178" y="4984920"/>
                      <a:pt x="4885448" y="4972220"/>
                      <a:pt x="4885448" y="4959520"/>
                    </a:cubicBezTo>
                    <a:cubicBezTo>
                      <a:pt x="4884178" y="4741352"/>
                      <a:pt x="4882908" y="4534940"/>
                      <a:pt x="4882908" y="4312950"/>
                    </a:cubicBezTo>
                    <a:cubicBezTo>
                      <a:pt x="4882908" y="4211692"/>
                      <a:pt x="4885448" y="4110433"/>
                      <a:pt x="4884178" y="4009175"/>
                    </a:cubicBezTo>
                    <a:cubicBezTo>
                      <a:pt x="4884178" y="3915705"/>
                      <a:pt x="4882908" y="3818341"/>
                      <a:pt x="4881638" y="3724872"/>
                    </a:cubicBezTo>
                    <a:cubicBezTo>
                      <a:pt x="4876558" y="3580773"/>
                      <a:pt x="4865128" y="597540"/>
                      <a:pt x="4865128" y="453441"/>
                    </a:cubicBezTo>
                    <a:cubicBezTo>
                      <a:pt x="4862588" y="332710"/>
                      <a:pt x="4860048" y="208084"/>
                      <a:pt x="4857508" y="87353"/>
                    </a:cubicBezTo>
                    <a:cubicBezTo>
                      <a:pt x="4856238" y="44450"/>
                      <a:pt x="4854968" y="43180"/>
                      <a:pt x="4836503" y="41910"/>
                    </a:cubicBezTo>
                    <a:cubicBezTo>
                      <a:pt x="4825089" y="41910"/>
                      <a:pt x="4817480" y="41910"/>
                      <a:pt x="4806067" y="40640"/>
                    </a:cubicBezTo>
                    <a:cubicBezTo>
                      <a:pt x="4710954" y="36830"/>
                      <a:pt x="4612037" y="31750"/>
                      <a:pt x="4516925" y="30480"/>
                    </a:cubicBezTo>
                    <a:cubicBezTo>
                      <a:pt x="4284850" y="26670"/>
                      <a:pt x="4048971" y="25400"/>
                      <a:pt x="3816897" y="22860"/>
                    </a:cubicBezTo>
                    <a:lnTo>
                      <a:pt x="3542973" y="22860"/>
                    </a:lnTo>
                    <a:cubicBezTo>
                      <a:pt x="3421229" y="22860"/>
                      <a:pt x="3299484" y="22860"/>
                      <a:pt x="3181545" y="24130"/>
                    </a:cubicBezTo>
                    <a:cubicBezTo>
                      <a:pt x="3078823" y="25400"/>
                      <a:pt x="1347776" y="29210"/>
                      <a:pt x="1245054" y="29210"/>
                    </a:cubicBezTo>
                    <a:cubicBezTo>
                      <a:pt x="1077656" y="29210"/>
                      <a:pt x="910258" y="26670"/>
                      <a:pt x="742860" y="33020"/>
                    </a:cubicBezTo>
                    <a:cubicBezTo>
                      <a:pt x="655356" y="36830"/>
                      <a:pt x="571657" y="36830"/>
                      <a:pt x="487958" y="38100"/>
                    </a:cubicBezTo>
                    <a:cubicBezTo>
                      <a:pt x="343387" y="41910"/>
                      <a:pt x="198816" y="45720"/>
                      <a:pt x="54245" y="50800"/>
                    </a:cubicBezTo>
                    <a:cubicBezTo>
                      <a:pt x="36830" y="50800"/>
                      <a:pt x="34290" y="56196"/>
                      <a:pt x="33020" y="102931"/>
                    </a:cubicBezTo>
                    <a:cubicBezTo>
                      <a:pt x="31750" y="173033"/>
                      <a:pt x="31750" y="243135"/>
                      <a:pt x="30480" y="313237"/>
                    </a:cubicBezTo>
                    <a:cubicBezTo>
                      <a:pt x="29210" y="430074"/>
                      <a:pt x="26670" y="543016"/>
                      <a:pt x="25400" y="659853"/>
                    </a:cubicBezTo>
                    <a:cubicBezTo>
                      <a:pt x="20320" y="784479"/>
                      <a:pt x="26670" y="3830025"/>
                      <a:pt x="29210" y="3954651"/>
                    </a:cubicBezTo>
                    <a:cubicBezTo>
                      <a:pt x="29210" y="4087066"/>
                      <a:pt x="29210" y="4223376"/>
                      <a:pt x="30480" y="4355790"/>
                    </a:cubicBezTo>
                    <a:cubicBezTo>
                      <a:pt x="30480" y="4453155"/>
                      <a:pt x="33020" y="4550518"/>
                      <a:pt x="33020" y="4647883"/>
                    </a:cubicBezTo>
                    <a:cubicBezTo>
                      <a:pt x="33020" y="4753035"/>
                      <a:pt x="33020" y="4858189"/>
                      <a:pt x="31750" y="4959520"/>
                    </a:cubicBezTo>
                    <a:lnTo>
                      <a:pt x="31750" y="4969680"/>
                    </a:lnTo>
                    <a:cubicBezTo>
                      <a:pt x="31750" y="4979839"/>
                      <a:pt x="35560" y="4983650"/>
                      <a:pt x="44450" y="4983650"/>
                    </a:cubicBezTo>
                    <a:cubicBezTo>
                      <a:pt x="88486" y="4983650"/>
                      <a:pt x="141749" y="4984920"/>
                      <a:pt x="191207" y="4984920"/>
                    </a:cubicBezTo>
                    <a:cubicBezTo>
                      <a:pt x="263493" y="4984920"/>
                      <a:pt x="339583" y="4982380"/>
                      <a:pt x="411868" y="4984920"/>
                    </a:cubicBezTo>
                    <a:cubicBezTo>
                      <a:pt x="529808" y="4988730"/>
                      <a:pt x="647747" y="4991270"/>
                      <a:pt x="765687" y="4990000"/>
                    </a:cubicBezTo>
                    <a:cubicBezTo>
                      <a:pt x="841777" y="4988730"/>
                      <a:pt x="914062" y="4991270"/>
                      <a:pt x="990153" y="4991270"/>
                    </a:cubicBezTo>
                    <a:cubicBezTo>
                      <a:pt x="1100483" y="4991270"/>
                      <a:pt x="1210814" y="4990000"/>
                      <a:pt x="1321144" y="4991270"/>
                    </a:cubicBezTo>
                    <a:cubicBezTo>
                      <a:pt x="1484738" y="4992539"/>
                      <a:pt x="3280462" y="4982380"/>
                      <a:pt x="3447860" y="4984920"/>
                    </a:cubicBezTo>
                    <a:cubicBezTo>
                      <a:pt x="3520146" y="4986189"/>
                      <a:pt x="3592431" y="4987460"/>
                      <a:pt x="3660912" y="4987460"/>
                    </a:cubicBezTo>
                    <a:cubicBezTo>
                      <a:pt x="3786461" y="4990000"/>
                      <a:pt x="3908205" y="4986189"/>
                      <a:pt x="4033753" y="4990000"/>
                    </a:cubicBezTo>
                    <a:cubicBezTo>
                      <a:pt x="4136475" y="4992539"/>
                      <a:pt x="4239196" y="4992539"/>
                      <a:pt x="4341918" y="4995080"/>
                    </a:cubicBezTo>
                    <a:cubicBezTo>
                      <a:pt x="4494098" y="4998889"/>
                      <a:pt x="4646278" y="5001430"/>
                      <a:pt x="4798458" y="5002700"/>
                    </a:cubicBezTo>
                    <a:cubicBezTo>
                      <a:pt x="4844808" y="5002700"/>
                      <a:pt x="4862588" y="5001430"/>
                      <a:pt x="4882908" y="5001430"/>
                    </a:cubicBezTo>
                    <a:close/>
                  </a:path>
                </a:pathLst>
              </a:custGeom>
              <a:solidFill>
                <a:srgbClr val="FEF9DD"/>
              </a:solidFill>
            </p:spPr>
          </p:sp>
        </p:grpSp>
        <p:pic>
          <p:nvPicPr>
            <p:cNvPr id="14" name="Picture 14"/>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4788485" y="-275403"/>
              <a:ext cx="929931" cy="1328472"/>
            </a:xfrm>
            <a:prstGeom prst="rect">
              <a:avLst/>
            </a:prstGeom>
          </p:spPr>
        </p:pic>
        <p:pic>
          <p:nvPicPr>
            <p:cNvPr id="15" name="Picture 15"/>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2837139" y="-275403"/>
              <a:ext cx="929931" cy="1328472"/>
            </a:xfrm>
            <a:prstGeom prst="rect">
              <a:avLst/>
            </a:prstGeom>
          </p:spPr>
        </p:pic>
        <mc:AlternateContent xmlns:mc="http://schemas.openxmlformats.org/markup-compatibility/2006" xmlns:a14="http://schemas.microsoft.com/office/drawing/2010/main">
          <mc:Choice Requires="a14">
            <p:sp>
              <p:nvSpPr>
                <p:cNvPr id="20" name="Rectangle 19"/>
                <p:cNvSpPr/>
                <p:nvPr/>
              </p:nvSpPr>
              <p:spPr>
                <a:xfrm>
                  <a:off x="1861814" y="974691"/>
                  <a:ext cx="14184265" cy="1860702"/>
                </a:xfrm>
                <a:prstGeom prst="rect">
                  <a:avLst/>
                </a:prstGeom>
              </p:spPr>
              <p:txBody>
                <a:bodyPr wrap="square">
                  <a:spAutoFit/>
                </a:bodyPr>
                <a:lstStyle/>
                <a:p>
                  <a:pPr algn="just">
                    <a:lnSpc>
                      <a:spcPct val="150000"/>
                    </a:lnSpc>
                  </a:pPr>
                  <a:r>
                    <a:rPr lang="en-US" sz="3600" b="1" dirty="0" smtClean="0">
                      <a:solidFill>
                        <a:schemeClr val="tx2">
                          <a:lumMod val="50000"/>
                        </a:schemeClr>
                      </a:solidFill>
                      <a:latin typeface="Arial" panose="020B0604020202020204" pitchFamily="34" charset="0"/>
                      <a:cs typeface="Arial" panose="020B0604020202020204" pitchFamily="34" charset="0"/>
                    </a:rPr>
                    <a:t>Bài</a:t>
                  </a:r>
                  <a:r>
                    <a:rPr lang="en-US" sz="3600" b="1" dirty="0">
                      <a:solidFill>
                        <a:schemeClr val="tx2">
                          <a:lumMod val="50000"/>
                        </a:schemeClr>
                      </a:solidFill>
                      <a:latin typeface="Arial" panose="020B0604020202020204" pitchFamily="34" charset="0"/>
                      <a:cs typeface="Arial" panose="020B0604020202020204" pitchFamily="34" charset="0"/>
                    </a:rPr>
                    <a:t> </a:t>
                  </a:r>
                  <a:r>
                    <a:rPr lang="en-US" sz="3600" b="1" dirty="0" smtClean="0">
                      <a:solidFill>
                        <a:schemeClr val="tx2">
                          <a:lumMod val="50000"/>
                        </a:schemeClr>
                      </a:solidFill>
                      <a:latin typeface="Arial" panose="020B0604020202020204" pitchFamily="34" charset="0"/>
                      <a:cs typeface="Arial" panose="020B0604020202020204" pitchFamily="34" charset="0"/>
                    </a:rPr>
                    <a:t>4.7 (SGK - tr54): </a:t>
                  </a:r>
                  <a:r>
                    <a:rPr lang="en-US" sz="3600" dirty="0" smtClean="0">
                      <a:latin typeface="Arial" panose="020B0604020202020204" pitchFamily="34" charset="0"/>
                      <a:cs typeface="Arial" panose="020B0604020202020204" pitchFamily="34" charset="0"/>
                    </a:rPr>
                    <a:t>Cho </a:t>
                  </a:r>
                  <a:r>
                    <a:rPr lang="en-US" sz="3600" dirty="0" err="1" smtClean="0">
                      <a:latin typeface="Arial" panose="020B0604020202020204" pitchFamily="34" charset="0"/>
                      <a:cs typeface="Arial" panose="020B0604020202020204" pitchFamily="34" charset="0"/>
                    </a:rPr>
                    <a:t>hình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bình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hành</a:t>
                  </a:r>
                  <a:r>
                    <a:rPr lang="en-US" sz="3600" dirty="0" smtClean="0">
                      <a:latin typeface="Arial" panose="020B0604020202020204" pitchFamily="34" charset="0"/>
                      <a:cs typeface="Arial" panose="020B0604020202020204" pitchFamily="34" charset="0"/>
                    </a:rPr>
                    <a:t> ABCD. </a:t>
                  </a:r>
                  <a:r>
                    <a:rPr lang="en-US" sz="3600" dirty="0" err="1" smtClean="0">
                      <a:latin typeface="Arial" panose="020B0604020202020204" pitchFamily="34" charset="0"/>
                      <a:cs typeface="Arial" panose="020B0604020202020204" pitchFamily="34" charset="0"/>
                    </a:rPr>
                    <a:t>Hãy</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tìm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điểm</a:t>
                  </a:r>
                  <a:r>
                    <a:rPr lang="en-US" sz="3600" dirty="0" smtClean="0">
                      <a:latin typeface="Arial" panose="020B0604020202020204" pitchFamily="34" charset="0"/>
                      <a:cs typeface="Arial" panose="020B0604020202020204" pitchFamily="34" charset="0"/>
                    </a:rPr>
                    <a:t> M </a:t>
                  </a:r>
                  <a:r>
                    <a:rPr lang="en-US" sz="3600" dirty="0" err="1" smtClean="0">
                      <a:latin typeface="Arial" panose="020B0604020202020204" pitchFamily="34" charset="0"/>
                      <a:cs typeface="Arial" panose="020B0604020202020204" pitchFamily="34" charset="0"/>
                    </a:rPr>
                    <a:t>để</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𝐵𝑀</m:t>
                          </m:r>
                        </m:e>
                      </m:acc>
                    </m:oMath>
                  </a14:m>
                  <a:r>
                    <a:rPr lang="en-US" sz="36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𝐴𝐵</m:t>
                          </m:r>
                        </m:e>
                      </m:acc>
                    </m:oMath>
                  </a14:m>
                  <a:r>
                    <a:rPr lang="en-US" sz="36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𝐴𝐷</m:t>
                          </m:r>
                        </m:e>
                      </m:acc>
                    </m:oMath>
                  </a14:m>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Tìm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mối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quan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hệ</a:t>
                  </a:r>
                  <a:r>
                    <a:rPr lang="en-US" sz="3600" dirty="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giữa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hai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vectơ</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𝐶𝐷</m:t>
                          </m:r>
                        </m:e>
                      </m:acc>
                    </m:oMath>
                  </a14:m>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𝐶𝑀</m:t>
                          </m:r>
                        </m:e>
                      </m:acc>
                    </m:oMath>
                  </a14:m>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1861814" y="974691"/>
                  <a:ext cx="14184265" cy="1860702"/>
                </a:xfrm>
                <a:prstGeom prst="rect">
                  <a:avLst/>
                </a:prstGeom>
                <a:blipFill rotWithShape="0">
                  <a:blip r:embed="rId21"/>
                  <a:stretch>
                    <a:fillRect l="-1289" r="-1332" b="-4590"/>
                  </a:stretch>
                </a:blipFill>
              </p:spPr>
              <p:txBody>
                <a:bodyPr/>
                <a:lstStyle/>
                <a:p>
                  <a:r>
                    <a:rPr lang="en-US">
                      <a:noFill/>
                    </a:rPr>
                    <a:t> </a:t>
                  </a:r>
                </a:p>
              </p:txBody>
            </p:sp>
          </mc:Fallback>
        </mc:AlternateContent>
      </p:grpSp>
      <p:sp>
        <p:nvSpPr>
          <p:cNvPr id="21" name="Oval Callout 20"/>
          <p:cNvSpPr/>
          <p:nvPr/>
        </p:nvSpPr>
        <p:spPr>
          <a:xfrm>
            <a:off x="628478" y="2849316"/>
            <a:ext cx="1738134" cy="1278585"/>
          </a:xfrm>
          <a:prstGeom prst="wedgeEllipseCallout">
            <a:avLst>
              <a:gd name="adj1" fmla="val 40417"/>
              <a:gd name="adj2" fmla="val 48074"/>
            </a:avLst>
          </a:prstGeom>
          <a:solidFill>
            <a:schemeClr val="accent5">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C00000"/>
                </a:solidFill>
                <a:latin typeface="Arial" panose="020B0604020202020204" pitchFamily="34" charset="0"/>
                <a:cs typeface="Arial" panose="020B0604020202020204" pitchFamily="34" charset="0"/>
              </a:rPr>
              <a:t>Giải</a:t>
            </a:r>
            <a:endParaRPr lang="en-US" sz="36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5047192" y="3021743"/>
                <a:ext cx="10627012" cy="717248"/>
              </a:xfrm>
              <a:prstGeom prst="rect">
                <a:avLst/>
              </a:prstGeom>
            </p:spPr>
            <p:txBody>
              <a:bodyPr wrap="none">
                <a:spAutoFit/>
              </a:bodyPr>
              <a:lstStyle/>
              <a:p>
                <a:r>
                  <a:rPr lang="en-US" sz="3600" dirty="0" err="1">
                    <a:latin typeface="Arial" panose="020B0604020202020204" pitchFamily="34" charset="0"/>
                    <a:ea typeface="Calibri" panose="020F0502020204030204" pitchFamily="34" charset="0"/>
                    <a:cs typeface="Arial" panose="020B0604020202020204" pitchFamily="34" charset="0"/>
                  </a:rPr>
                  <a:t>Giả</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sử</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tìm</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được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điểm</a:t>
                </a:r>
                <a:r>
                  <a:rPr lang="en-US" sz="36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𝑀</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thoả</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mãn</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𝐵𝑀</m:t>
                        </m:r>
                      </m:e>
                    </m:acc>
                    <m:r>
                      <a:rPr lang="en-US" sz="36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𝐴𝐵</m:t>
                        </m:r>
                      </m:e>
                    </m:acc>
                    <m:r>
                      <a:rPr lang="en-US" sz="36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𝐴𝐷</m:t>
                        </m:r>
                      </m:e>
                    </m:acc>
                  </m:oMath>
                </a14:m>
                <a:r>
                  <a:rPr lang="en-US" sz="3600" dirty="0">
                    <a:effectLst/>
                    <a:latin typeface="Arial" panose="020B0604020202020204" pitchFamily="34" charset="0"/>
                    <a:ea typeface="Calibri" panose="020F050202020403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5047192" y="3021743"/>
                <a:ext cx="10627012" cy="717248"/>
              </a:xfrm>
              <a:prstGeom prst="rect">
                <a:avLst/>
              </a:prstGeom>
              <a:blipFill rotWithShape="0">
                <a:blip r:embed="rId22"/>
                <a:stretch>
                  <a:fillRect l="-1779" t="-3419" r="-803" b="-32479"/>
                </a:stretch>
              </a:blipFill>
            </p:spPr>
            <p:txBody>
              <a:bodyPr/>
              <a:lstStyle/>
              <a:p>
                <a:r>
                  <a:rPr lang="en-US">
                    <a:noFill/>
                  </a:rPr>
                  <a:t> </a:t>
                </a:r>
              </a:p>
            </p:txBody>
          </p:sp>
        </mc:Fallback>
      </mc:AlternateContent>
      <p:pic>
        <p:nvPicPr>
          <p:cNvPr id="7" name="Picture 6"/>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27032" y="4778193"/>
            <a:ext cx="3855833" cy="3070162"/>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5047192" y="3783994"/>
                <a:ext cx="12779715" cy="6056402"/>
              </a:xfrm>
              <a:prstGeom prst="rect">
                <a:avLst/>
              </a:prstGeom>
            </p:spPr>
            <p:txBody>
              <a:bodyPr wrap="square">
                <a:spAutoFit/>
              </a:bodyPr>
              <a:lstStyle/>
              <a:p>
                <a:pPr algn="just">
                  <a:lnSpc>
                    <a:spcPct val="130000"/>
                  </a:lnSpc>
                  <a:spcAft>
                    <a:spcPts val="1200"/>
                  </a:spcAft>
                </a:pPr>
                <a:r>
                  <a:rPr lang="en-US" sz="3600" dirty="0" err="1">
                    <a:latin typeface="Arial" panose="020B0604020202020204" pitchFamily="34" charset="0"/>
                    <a:ea typeface="Calibri" panose="020F0502020204030204" pitchFamily="34" charset="0"/>
                    <a:cs typeface="Arial" panose="020B0604020202020204" pitchFamily="34" charset="0"/>
                  </a:rPr>
                  <a:t>Khi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đó</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theo</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quy</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tắc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hình</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bình</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hành</a:t>
                </a:r>
                <a:r>
                  <a:rPr lang="en-US" sz="3600" dirty="0">
                    <a:latin typeface="Arial" panose="020B0604020202020204" pitchFamily="34" charset="0"/>
                    <a:ea typeface="Calibri" panose="020F0502020204030204" pitchFamily="34" charset="0"/>
                    <a:cs typeface="Arial" panose="020B0604020202020204" pitchFamily="34" charset="0"/>
                  </a:rPr>
                  <a:t> ta </a:t>
                </a:r>
                <a:r>
                  <a:rPr lang="en-US" sz="3600" dirty="0" err="1">
                    <a:latin typeface="Arial" panose="020B0604020202020204" pitchFamily="34" charset="0"/>
                    <a:ea typeface="Calibri" panose="020F0502020204030204" pitchFamily="34" charset="0"/>
                    <a:cs typeface="Arial" panose="020B0604020202020204" pitchFamily="34" charset="0"/>
                  </a:rPr>
                  <a:t>được</a:t>
                </a:r>
                <a:r>
                  <a:rPr lang="en-US" sz="36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𝐵𝑀</m:t>
                        </m:r>
                      </m:e>
                    </m:acc>
                    <m:r>
                      <a:rPr lang="en-US" sz="36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𝐴𝐵</m:t>
                        </m:r>
                      </m:e>
                    </m:acc>
                    <m:r>
                      <a:rPr lang="en-US" sz="36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𝐴𝐷</m:t>
                        </m:r>
                      </m:e>
                    </m:acc>
                    <m:r>
                      <a:rPr lang="en-US" sz="36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𝐴𝐶</m:t>
                        </m:r>
                      </m:e>
                    </m:acc>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Từ</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đó</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theo</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kết</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quả</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Bài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tập</a:t>
                </a:r>
                <a:r>
                  <a:rPr lang="en-US" sz="3600" dirty="0">
                    <a:effectLst/>
                    <a:latin typeface="Arial" panose="020B0604020202020204" pitchFamily="34" charset="0"/>
                    <a:ea typeface="Calibri" panose="020F0502020204030204" pitchFamily="34" charset="0"/>
                    <a:cs typeface="Arial" panose="020B0604020202020204" pitchFamily="34" charset="0"/>
                  </a:rPr>
                  <a:t> 4.3, </a:t>
                </a:r>
                <a:r>
                  <a:rPr lang="en-US" sz="3600" dirty="0" err="1">
                    <a:effectLst/>
                    <a:latin typeface="Arial" panose="020B0604020202020204" pitchFamily="34" charset="0"/>
                    <a:ea typeface="Calibri" panose="020F0502020204030204" pitchFamily="34" charset="0"/>
                    <a:cs typeface="Arial" panose="020B0604020202020204" pitchFamily="34" charset="0"/>
                  </a:rPr>
                  <a:t>tứ</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giác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𝐴𝐵𝑀𝐶</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là</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một</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hình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bình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hành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Vậy</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điểm</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𝑀</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cần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tìm</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là</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đỉnh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thứ</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tư</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của</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hình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bình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hành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dựng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trên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hai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cạnh</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𝐴𝐵</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𝐴𝐶</m:t>
                    </m:r>
                  </m:oMath>
                </a14:m>
                <a:r>
                  <a:rPr lang="en-US" sz="36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30000"/>
                  </a:lnSpc>
                  <a:spcAft>
                    <a:spcPts val="1200"/>
                  </a:spcAft>
                </a:pPr>
                <a:r>
                  <a:rPr lang="en-US" sz="3600" dirty="0">
                    <a:effectLst/>
                    <a:latin typeface="Arial" panose="020B0604020202020204" pitchFamily="34" charset="0"/>
                    <a:ea typeface="Calibri" panose="020F0502020204030204" pitchFamily="34" charset="0"/>
                    <a:cs typeface="Arial" panose="020B0604020202020204" pitchFamily="34" charset="0"/>
                  </a:rPr>
                  <a:t>Do </a:t>
                </a:r>
                <a:r>
                  <a:rPr lang="en-US" sz="3600" dirty="0" err="1">
                    <a:effectLst/>
                    <a:latin typeface="Arial" panose="020B0604020202020204" pitchFamily="34" charset="0"/>
                    <a:ea typeface="Calibri" panose="020F0502020204030204" pitchFamily="34" charset="0"/>
                    <a:cs typeface="Arial" panose="020B0604020202020204" pitchFamily="34" charset="0"/>
                  </a:rPr>
                  <a:t>tứ</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giác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𝐴𝐵𝑀𝐶</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là</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hình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bình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hành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nên</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𝐴𝐵</m:t>
                        </m:r>
                      </m:e>
                    </m:acc>
                    <m:r>
                      <a:rPr lang="en-US" sz="36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𝐶𝑀</m:t>
                        </m:r>
                      </m:e>
                    </m:acc>
                  </m:oMath>
                </a14:m>
                <a:r>
                  <a:rPr lang="en-US" sz="3600" dirty="0">
                    <a:effectLst/>
                    <a:latin typeface="Arial" panose="020B0604020202020204" pitchFamily="34" charset="0"/>
                    <a:ea typeface="Calibri" panose="020F0502020204030204" pitchFamily="34" charset="0"/>
                    <a:cs typeface="Arial" panose="020B0604020202020204" pitchFamily="34" charset="0"/>
                  </a:rPr>
                  <a:t>. (1)</a:t>
                </a:r>
              </a:p>
              <a:p>
                <a:pPr algn="just">
                  <a:lnSpc>
                    <a:spcPct val="130000"/>
                  </a:lnSpc>
                  <a:spcAft>
                    <a:spcPts val="1200"/>
                  </a:spcAft>
                </a:pPr>
                <a:r>
                  <a:rPr lang="en-US" sz="3600" dirty="0">
                    <a:effectLst/>
                    <a:latin typeface="Arial" panose="020B0604020202020204" pitchFamily="34" charset="0"/>
                    <a:ea typeface="Calibri" panose="020F0502020204030204" pitchFamily="34" charset="0"/>
                    <a:cs typeface="Arial" panose="020B0604020202020204" pitchFamily="34" charset="0"/>
                  </a:rPr>
                  <a:t>Do </a:t>
                </a:r>
                <a:r>
                  <a:rPr lang="en-US" sz="3600" dirty="0" err="1">
                    <a:effectLst/>
                    <a:latin typeface="Arial" panose="020B0604020202020204" pitchFamily="34" charset="0"/>
                    <a:ea typeface="Calibri" panose="020F0502020204030204" pitchFamily="34" charset="0"/>
                    <a:cs typeface="Arial" panose="020B0604020202020204" pitchFamily="34" charset="0"/>
                  </a:rPr>
                  <a:t>tứ</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giác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𝐴𝐵𝐶𝐷</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là</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hình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bình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hành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nên</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𝐴𝐵</m:t>
                        </m:r>
                      </m:e>
                    </m:acc>
                    <m:r>
                      <a:rPr lang="en-US" sz="36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𝐷𝐶</m:t>
                        </m:r>
                      </m:e>
                    </m:acc>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𝐶𝐷</m:t>
                        </m:r>
                      </m:e>
                    </m:acc>
                  </m:oMath>
                </a14:m>
                <a:r>
                  <a:rPr lang="en-US" sz="3600" dirty="0">
                    <a:effectLst/>
                    <a:latin typeface="Arial" panose="020B0604020202020204" pitchFamily="34" charset="0"/>
                    <a:ea typeface="Calibri" panose="020F0502020204030204" pitchFamily="34" charset="0"/>
                    <a:cs typeface="Arial" panose="020B0604020202020204" pitchFamily="34" charset="0"/>
                  </a:rPr>
                  <a:t>. (2)</a:t>
                </a:r>
              </a:p>
              <a:p>
                <a:pPr algn="just">
                  <a:lnSpc>
                    <a:spcPct val="130000"/>
                  </a:lnSpc>
                  <a:spcAft>
                    <a:spcPts val="1200"/>
                  </a:spcAft>
                </a:pPr>
                <a:r>
                  <a:rPr lang="en-US" sz="3600" dirty="0" err="1">
                    <a:effectLst/>
                    <a:latin typeface="Arial" panose="020B0604020202020204" pitchFamily="34" charset="0"/>
                    <a:ea typeface="Calibri" panose="020F0502020204030204" pitchFamily="34" charset="0"/>
                    <a:cs typeface="Arial" panose="020B0604020202020204" pitchFamily="34" charset="0"/>
                  </a:rPr>
                  <a:t>Từ</a:t>
                </a:r>
                <a:r>
                  <a:rPr lang="en-US" sz="3600" dirty="0">
                    <a:effectLst/>
                    <a:latin typeface="Arial" panose="020B0604020202020204" pitchFamily="34" charset="0"/>
                    <a:ea typeface="Calibri" panose="020F0502020204030204" pitchFamily="34" charset="0"/>
                    <a:cs typeface="Arial" panose="020B0604020202020204" pitchFamily="34" charset="0"/>
                  </a:rPr>
                  <a:t> (1) </a:t>
                </a:r>
                <a:r>
                  <a:rPr lang="en-US" sz="3600" dirty="0" err="1">
                    <a:effectLst/>
                    <a:latin typeface="Arial" panose="020B0604020202020204" pitchFamily="34" charset="0"/>
                    <a:ea typeface="Calibri" panose="020F0502020204030204" pitchFamily="34" charset="0"/>
                    <a:cs typeface="Arial" panose="020B0604020202020204" pitchFamily="34" charset="0"/>
                  </a:rPr>
                  <a:t>và</a:t>
                </a:r>
                <a:r>
                  <a:rPr lang="en-US" sz="3600" dirty="0">
                    <a:effectLst/>
                    <a:latin typeface="Arial" panose="020B0604020202020204" pitchFamily="34" charset="0"/>
                    <a:ea typeface="Calibri" panose="020F0502020204030204" pitchFamily="34" charset="0"/>
                    <a:cs typeface="Arial" panose="020B0604020202020204" pitchFamily="34" charset="0"/>
                  </a:rPr>
                  <a:t> (2) </a:t>
                </a:r>
                <a:r>
                  <a:rPr lang="en-US" sz="3600" dirty="0" err="1">
                    <a:effectLst/>
                    <a:latin typeface="Arial" panose="020B0604020202020204" pitchFamily="34" charset="0"/>
                    <a:ea typeface="Calibri" panose="020F0502020204030204" pitchFamily="34" charset="0"/>
                    <a:cs typeface="Arial" panose="020B0604020202020204" pitchFamily="34" charset="0"/>
                  </a:rPr>
                  <a:t>suy</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ra</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𝐶𝐷</m:t>
                        </m:r>
                      </m:e>
                    </m:acc>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và</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𝐶𝑀</m:t>
                        </m:r>
                      </m:e>
                    </m:acc>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là</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hai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vectơ</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đối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nhau</a:t>
                </a:r>
                <a:r>
                  <a:rPr lang="en-US" sz="36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8" name="Rectangle 7"/>
              <p:cNvSpPr>
                <a:spLocks noRot="1" noChangeAspect="1" noMove="1" noResize="1" noEditPoints="1" noAdjustHandles="1" noChangeArrowheads="1" noChangeShapeType="1" noTextEdit="1"/>
              </p:cNvSpPr>
              <p:nvPr/>
            </p:nvSpPr>
            <p:spPr>
              <a:xfrm>
                <a:off x="5047192" y="3783994"/>
                <a:ext cx="12779715" cy="6056402"/>
              </a:xfrm>
              <a:prstGeom prst="rect">
                <a:avLst/>
              </a:prstGeom>
              <a:blipFill rotWithShape="0">
                <a:blip r:embed="rId24"/>
                <a:stretch>
                  <a:fillRect l="-1479" r="-1431" b="-1309"/>
                </a:stretch>
              </a:blipFill>
            </p:spPr>
            <p:txBody>
              <a:bodyPr/>
              <a:lstStyle/>
              <a:p>
                <a:r>
                  <a:rPr lang="en-US">
                    <a:noFill/>
                  </a:rPr>
                  <a:t> </a:t>
                </a:r>
              </a:p>
            </p:txBody>
          </p:sp>
        </mc:Fallback>
      </mc:AlternateContent>
      <p:pic>
        <p:nvPicPr>
          <p:cNvPr id="22" name="Picture 13"/>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8100000" flipV="1">
            <a:off x="16627114" y="-2161560"/>
            <a:ext cx="1018085" cy="6912925"/>
          </a:xfrm>
          <a:prstGeom prst="rect">
            <a:avLst/>
          </a:prstGeom>
        </p:spPr>
      </p:pic>
    </p:spTree>
    <p:extLst>
      <p:ext uri="{BB962C8B-B14F-4D97-AF65-F5344CB8AC3E}">
        <p14:creationId xmlns:p14="http://schemas.microsoft.com/office/powerpoint/2010/main" val="9243187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9"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strips(up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6"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1233" b="84121"/>
          <a:stretch>
            <a:fillRect/>
          </a:stretch>
        </p:blipFill>
        <p:spPr>
          <a:xfrm>
            <a:off x="-578054" y="9258300"/>
            <a:ext cx="19095904" cy="154890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404406" y="-2381756"/>
            <a:ext cx="3765266" cy="369680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5701141" y="6896100"/>
            <a:ext cx="2105938" cy="2811325"/>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342333" y="639898"/>
            <a:ext cx="3208526" cy="2545565"/>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2047510" y="1111043"/>
                <a:ext cx="14706600" cy="2057102"/>
              </a:xfrm>
              <a:prstGeom prst="rect">
                <a:avLst/>
              </a:prstGeom>
            </p:spPr>
            <p:txBody>
              <a:bodyPr wrap="square">
                <a:spAutoFit/>
              </a:bodyPr>
              <a:lstStyle/>
              <a:p>
                <a:pPr algn="just">
                  <a:lnSpc>
                    <a:spcPct val="150000"/>
                  </a:lnSpc>
                </a:pPr>
                <a:r>
                  <a:rPr lang="en-US" sz="4000" b="1" dirty="0" err="1" smtClean="0">
                    <a:latin typeface="Arial" panose="020B0604020202020204" pitchFamily="34" charset="0"/>
                    <a:cs typeface="Arial" panose="020B0604020202020204" pitchFamily="34" charset="0"/>
                  </a:rPr>
                  <a:t>Bài</a:t>
                </a:r>
                <a:r>
                  <a:rPr lang="en-US" sz="4000" b="1" dirty="0" smtClean="0">
                    <a:latin typeface="Arial" panose="020B0604020202020204" pitchFamily="34" charset="0"/>
                    <a:cs typeface="Arial" panose="020B0604020202020204" pitchFamily="34" charset="0"/>
                  </a:rPr>
                  <a:t> 4.8 (SGK - tr54): </a:t>
                </a:r>
                <a:r>
                  <a:rPr lang="en-US" sz="4000" dirty="0" smtClean="0">
                    <a:latin typeface="Arial" panose="020B0604020202020204" pitchFamily="34" charset="0"/>
                    <a:cs typeface="Arial" panose="020B0604020202020204" pitchFamily="34" charset="0"/>
                  </a:rPr>
                  <a:t>Cho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đều</a:t>
                </a:r>
                <a:r>
                  <a:rPr lang="en-US" sz="4000" dirty="0">
                    <a:latin typeface="Arial" panose="020B0604020202020204" pitchFamily="34" charset="0"/>
                    <a:cs typeface="Arial" panose="020B0604020202020204" pitchFamily="34" charset="0"/>
                  </a:rPr>
                  <a:t> ABC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vectơ</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𝐴𝐵</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𝐴𝐶</m:t>
                        </m:r>
                      </m:e>
                    </m:acc>
                  </m:oMath>
                </a14:m>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𝐴𝐵</m:t>
                        </m:r>
                      </m:e>
                    </m:acc>
                  </m:oMath>
                </a14:m>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𝐴𝐶</m:t>
                        </m:r>
                      </m:e>
                    </m:acc>
                  </m:oMath>
                </a14:m>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2047510" y="1111043"/>
                <a:ext cx="14706600" cy="2057102"/>
              </a:xfrm>
              <a:prstGeom prst="rect">
                <a:avLst/>
              </a:prstGeom>
              <a:blipFill rotWithShape="0">
                <a:blip r:embed="rId16"/>
                <a:stretch>
                  <a:fillRect l="-1493" r="-1451" b="-4734"/>
                </a:stretch>
              </a:blipFill>
            </p:spPr>
            <p:txBody>
              <a:bodyPr/>
              <a:lstStyle/>
              <a:p>
                <a:r>
                  <a:rPr lang="en-US">
                    <a:noFill/>
                  </a:rPr>
                  <a:t> </a:t>
                </a:r>
              </a:p>
            </p:txBody>
          </p:sp>
        </mc:Fallback>
      </mc:AlternateContent>
      <p:sp>
        <p:nvSpPr>
          <p:cNvPr id="11" name="Oval Callout 10"/>
          <p:cNvSpPr/>
          <p:nvPr/>
        </p:nvSpPr>
        <p:spPr>
          <a:xfrm>
            <a:off x="762000" y="3412234"/>
            <a:ext cx="1738134" cy="1278585"/>
          </a:xfrm>
          <a:prstGeom prst="wedgeEllipseCallout">
            <a:avLst>
              <a:gd name="adj1" fmla="val 40417"/>
              <a:gd name="adj2" fmla="val 48074"/>
            </a:avLst>
          </a:prstGeom>
          <a:solidFill>
            <a:schemeClr val="accent5">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C00000"/>
                </a:solidFill>
                <a:latin typeface="Arial" panose="020B0604020202020204" pitchFamily="34" charset="0"/>
                <a:cs typeface="Arial" panose="020B0604020202020204" pitchFamily="34" charset="0"/>
              </a:rPr>
              <a:t>Giải</a:t>
            </a:r>
            <a:endParaRPr lang="en-US" sz="36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Rectangle 11"/>
              <p:cNvSpPr/>
              <p:nvPr/>
            </p:nvSpPr>
            <p:spPr>
              <a:xfrm>
                <a:off x="2971800" y="3381061"/>
                <a:ext cx="13965382" cy="5692649"/>
              </a:xfrm>
              <a:prstGeom prst="rect">
                <a:avLst/>
              </a:prstGeom>
            </p:spPr>
            <p:txBody>
              <a:bodyPr wrap="square">
                <a:spAutoFit/>
              </a:bodyPr>
              <a:lstStyle/>
              <a:p>
                <a:pPr algn="just">
                  <a:lnSpc>
                    <a:spcPct val="130000"/>
                  </a:lnSpc>
                  <a:spcAft>
                    <a:spcPts val="1200"/>
                  </a:spcAft>
                </a:pPr>
                <a14:m>
                  <m:oMathPara xmlns:m="http://schemas.openxmlformats.org/officeDocument/2006/math">
                    <m:oMathParaPr>
                      <m:jc m:val="left"/>
                    </m:oMathParaPr>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𝐴𝐵</m:t>
                          </m:r>
                        </m:e>
                      </m:acc>
                      <m:r>
                        <a:rPr lang="en-US"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𝐴𝐶</m:t>
                          </m:r>
                        </m:e>
                      </m:acc>
                      <m:r>
                        <a:rPr lang="en-US"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𝐶𝐵</m:t>
                          </m:r>
                        </m:e>
                      </m:acc>
                      <m:r>
                        <a:rPr lang="en-US" sz="3600" i="1">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𝐴𝐵</m:t>
                              </m:r>
                            </m:e>
                          </m:acc>
                          <m:r>
                            <a:rPr lang="en-US"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𝐴𝐶</m:t>
                              </m:r>
                            </m:e>
                          </m:acc>
                        </m:e>
                      </m:d>
                      <m:r>
                        <a:rPr lang="en-US" sz="3600" i="1">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𝐶𝐵</m:t>
                              </m:r>
                            </m:e>
                          </m:acc>
                        </m:e>
                      </m:d>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𝑎</m:t>
                      </m:r>
                    </m:oMath>
                  </m:oMathPara>
                </a14:m>
                <a:endParaRPr lang="en-US" sz="3600" dirty="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1200"/>
                  </a:spcAft>
                </a:pPr>
                <a:r>
                  <a:rPr lang="en-US" sz="3600" dirty="0" err="1" smtClean="0">
                    <a:effectLst/>
                    <a:latin typeface="Arial" panose="020B0604020202020204" pitchFamily="34" charset="0"/>
                    <a:ea typeface="Calibri" panose="020F0502020204030204" pitchFamily="34" charset="0"/>
                    <a:cs typeface="Arial" panose="020B0604020202020204" pitchFamily="34" charset="0"/>
                  </a:rPr>
                  <a:t>Dựng</a:t>
                </a:r>
                <a:r>
                  <a:rPr lang="en-US" sz="3600" dirty="0" smtClean="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hình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bình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hành</a:t>
                </a:r>
                <a:r>
                  <a:rPr lang="en-US" sz="3600" dirty="0">
                    <a:effectLst/>
                    <a:latin typeface="Arial" panose="020B0604020202020204" pitchFamily="34" charset="0"/>
                    <a:ea typeface="Calibri" panose="020F0502020204030204" pitchFamily="34" charset="0"/>
                    <a:cs typeface="Arial" panose="020B0604020202020204" pitchFamily="34" charset="0"/>
                  </a:rPr>
                  <a:t> ABDC </a:t>
                </a:r>
                <a:r>
                  <a:rPr lang="en-US" sz="3600" dirty="0" err="1">
                    <a:effectLst/>
                    <a:latin typeface="Arial" panose="020B0604020202020204" pitchFamily="34" charset="0"/>
                    <a:ea typeface="Calibri" panose="020F0502020204030204" pitchFamily="34" charset="0"/>
                    <a:cs typeface="Arial" panose="020B0604020202020204" pitchFamily="34" charset="0"/>
                  </a:rPr>
                  <a:t>có</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𝐴𝐵</m:t>
                        </m:r>
                      </m:e>
                    </m:acc>
                    <m:r>
                      <a:rPr lang="en-US"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𝐴𝐶</m:t>
                        </m:r>
                      </m:e>
                    </m:acc>
                    <m:r>
                      <a:rPr lang="en-US"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𝐴𝐷</m:t>
                        </m:r>
                      </m:e>
                    </m:acc>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1200"/>
                  </a:spcAft>
                </a:pPr>
                <a:r>
                  <a:rPr lang="en-US" sz="3600" dirty="0" err="1">
                    <a:effectLst/>
                    <a:latin typeface="Arial" panose="020B0604020202020204" pitchFamily="34" charset="0"/>
                    <a:ea typeface="Calibri" panose="020F0502020204030204" pitchFamily="34" charset="0"/>
                    <a:cs typeface="Arial" panose="020B0604020202020204" pitchFamily="34" charset="0"/>
                  </a:rPr>
                  <a:t>Gọi</a:t>
                </a:r>
                <a:r>
                  <a:rPr lang="en-US" sz="3600" dirty="0">
                    <a:effectLst/>
                    <a:latin typeface="Arial" panose="020B0604020202020204" pitchFamily="34" charset="0"/>
                    <a:ea typeface="Calibri" panose="020F0502020204030204" pitchFamily="34" charset="0"/>
                    <a:cs typeface="Arial" panose="020B0604020202020204" pitchFamily="34" charset="0"/>
                  </a:rPr>
                  <a:t> I </a:t>
                </a:r>
                <a:r>
                  <a:rPr lang="en-US" sz="3600" dirty="0" err="1">
                    <a:effectLst/>
                    <a:latin typeface="Arial" panose="020B0604020202020204" pitchFamily="34" charset="0"/>
                    <a:ea typeface="Calibri" panose="020F0502020204030204" pitchFamily="34" charset="0"/>
                    <a:cs typeface="Arial" panose="020B0604020202020204" pitchFamily="34" charset="0"/>
                  </a:rPr>
                  <a:t>là</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giao</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của</a:t>
                </a:r>
                <a:r>
                  <a:rPr lang="en-US" sz="3600" dirty="0">
                    <a:effectLst/>
                    <a:latin typeface="Arial" panose="020B0604020202020204" pitchFamily="34" charset="0"/>
                    <a:ea typeface="Calibri" panose="020F0502020204030204" pitchFamily="34" charset="0"/>
                    <a:cs typeface="Arial" panose="020B0604020202020204" pitchFamily="34" charset="0"/>
                  </a:rPr>
                  <a:t> AD </a:t>
                </a:r>
                <a:r>
                  <a:rPr lang="en-US" sz="3600" dirty="0" err="1">
                    <a:effectLst/>
                    <a:latin typeface="Arial" panose="020B0604020202020204" pitchFamily="34" charset="0"/>
                    <a:ea typeface="Calibri" panose="020F0502020204030204" pitchFamily="34" charset="0"/>
                    <a:cs typeface="Arial" panose="020B0604020202020204" pitchFamily="34" charset="0"/>
                  </a:rPr>
                  <a:t>và</a:t>
                </a:r>
                <a:r>
                  <a:rPr lang="en-US" sz="3600" dirty="0">
                    <a:effectLst/>
                    <a:latin typeface="Arial" panose="020B0604020202020204" pitchFamily="34" charset="0"/>
                    <a:ea typeface="Calibri" panose="020F0502020204030204" pitchFamily="34" charset="0"/>
                    <a:cs typeface="Arial" panose="020B0604020202020204" pitchFamily="34" charset="0"/>
                  </a:rPr>
                  <a:t> CB, AD = 2AI. </a:t>
                </a:r>
                <a:r>
                  <a:rPr lang="en-US" sz="3600" dirty="0" err="1">
                    <a:effectLst/>
                    <a:latin typeface="Arial" panose="020B0604020202020204" pitchFamily="34" charset="0"/>
                    <a:ea typeface="Calibri" panose="020F0502020204030204" pitchFamily="34" charset="0"/>
                    <a:cs typeface="Arial" panose="020B0604020202020204" pitchFamily="34" charset="0"/>
                  </a:rPr>
                  <a:t>Vì</a:t>
                </a:r>
                <a:r>
                  <a:rPr lang="en-US" sz="3600" dirty="0">
                    <a:effectLst/>
                    <a:latin typeface="Arial" panose="020B0604020202020204" pitchFamily="34" charset="0"/>
                    <a:ea typeface="Calibri" panose="020F0502020204030204" pitchFamily="34" charset="0"/>
                    <a:cs typeface="Arial" panose="020B0604020202020204" pitchFamily="34" charset="0"/>
                  </a:rPr>
                  <a:t> tam </a:t>
                </a:r>
                <a:r>
                  <a:rPr lang="en-US" sz="3600" dirty="0" err="1">
                    <a:effectLst/>
                    <a:latin typeface="Arial" panose="020B0604020202020204" pitchFamily="34" charset="0"/>
                    <a:ea typeface="Calibri" panose="020F0502020204030204" pitchFamily="34" charset="0"/>
                    <a:cs typeface="Arial" panose="020B0604020202020204" pitchFamily="34" charset="0"/>
                  </a:rPr>
                  <a:t>giác</a:t>
                </a:r>
                <a:r>
                  <a:rPr lang="en-US" sz="3600" dirty="0">
                    <a:effectLst/>
                    <a:latin typeface="Arial" panose="020B0604020202020204" pitchFamily="34" charset="0"/>
                    <a:ea typeface="Calibri" panose="020F0502020204030204" pitchFamily="34" charset="0"/>
                    <a:cs typeface="Arial" panose="020B0604020202020204" pitchFamily="34" charset="0"/>
                  </a:rPr>
                  <a:t> ABC </a:t>
                </a:r>
                <a:r>
                  <a:rPr lang="en-US" sz="3600" dirty="0" err="1">
                    <a:effectLst/>
                    <a:latin typeface="Arial" panose="020B0604020202020204" pitchFamily="34" charset="0"/>
                    <a:ea typeface="Calibri" panose="020F0502020204030204" pitchFamily="34" charset="0"/>
                    <a:cs typeface="Arial" panose="020B0604020202020204" pitchFamily="34" charset="0"/>
                  </a:rPr>
                  <a:t>là</a:t>
                </a:r>
                <a:r>
                  <a:rPr lang="en-US" sz="3600" dirty="0">
                    <a:effectLst/>
                    <a:latin typeface="Arial" panose="020B0604020202020204" pitchFamily="34" charset="0"/>
                    <a:ea typeface="Calibri" panose="020F0502020204030204" pitchFamily="34" charset="0"/>
                    <a:cs typeface="Arial" panose="020B0604020202020204" pitchFamily="34" charset="0"/>
                  </a:rPr>
                  <a:t> tam </a:t>
                </a:r>
                <a:r>
                  <a:rPr lang="en-US" sz="3600" dirty="0" err="1">
                    <a:effectLst/>
                    <a:latin typeface="Arial" panose="020B0604020202020204" pitchFamily="34" charset="0"/>
                    <a:ea typeface="Calibri" panose="020F0502020204030204" pitchFamily="34" charset="0"/>
                    <a:cs typeface="Arial" panose="020B0604020202020204" pitchFamily="34" charset="0"/>
                  </a:rPr>
                  <a:t>giác</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đều</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nên</a:t>
                </a:r>
                <a:r>
                  <a:rPr lang="en-US" sz="3600" dirty="0">
                    <a:effectLst/>
                    <a:latin typeface="Arial" panose="020B0604020202020204" pitchFamily="34" charset="0"/>
                    <a:ea typeface="Calibri" panose="020F0502020204030204" pitchFamily="34" charset="0"/>
                    <a:cs typeface="Arial" panose="020B0604020202020204" pitchFamily="34" charset="0"/>
                  </a:rPr>
                  <a:t> AI </a:t>
                </a:r>
                <a:r>
                  <a:rPr lang="en-US" sz="3600" dirty="0" err="1">
                    <a:effectLst/>
                    <a:latin typeface="Arial" panose="020B0604020202020204" pitchFamily="34" charset="0"/>
                    <a:ea typeface="Calibri" panose="020F0502020204030204" pitchFamily="34" charset="0"/>
                    <a:cs typeface="Arial" panose="020B0604020202020204" pitchFamily="34" charset="0"/>
                  </a:rPr>
                  <a:t>vừa</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là</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đường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cao</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vừa</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là</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đường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trung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tuyến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của</a:t>
                </a:r>
                <a:r>
                  <a:rPr lang="en-US" sz="3600" dirty="0">
                    <a:effectLst/>
                    <a:latin typeface="Arial" panose="020B0604020202020204" pitchFamily="34" charset="0"/>
                    <a:ea typeface="Calibri" panose="020F0502020204030204" pitchFamily="34" charset="0"/>
                    <a:cs typeface="Arial" panose="020B0604020202020204" pitchFamily="34" charset="0"/>
                  </a:rPr>
                  <a:t> tam </a:t>
                </a:r>
                <a:r>
                  <a:rPr lang="en-US" sz="3600" dirty="0" err="1">
                    <a:effectLst/>
                    <a:latin typeface="Arial" panose="020B0604020202020204" pitchFamily="34" charset="0"/>
                    <a:ea typeface="Calibri" panose="020F0502020204030204" pitchFamily="34" charset="0"/>
                    <a:cs typeface="Arial" panose="020B0604020202020204" pitchFamily="34" charset="0"/>
                  </a:rPr>
                  <a:t>giác</a:t>
                </a:r>
                <a:r>
                  <a:rPr lang="en-US" sz="3600" dirty="0">
                    <a:effectLst/>
                    <a:latin typeface="Arial" panose="020B0604020202020204" pitchFamily="34" charset="0"/>
                    <a:ea typeface="Calibri" panose="020F0502020204030204" pitchFamily="34" charset="0"/>
                    <a:cs typeface="Arial" panose="020B0604020202020204" pitchFamily="34" charset="0"/>
                  </a:rPr>
                  <a:t> ABC, ta </a:t>
                </a:r>
                <a:r>
                  <a:rPr lang="en-US" sz="3600" dirty="0" err="1">
                    <a:effectLst/>
                    <a:latin typeface="Arial" panose="020B0604020202020204" pitchFamily="34" charset="0"/>
                    <a:ea typeface="Calibri" panose="020F0502020204030204" pitchFamily="34" charset="0"/>
                    <a:cs typeface="Arial" panose="020B0604020202020204" pitchFamily="34" charset="0"/>
                  </a:rPr>
                  <a:t>có</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𝐴𝐼</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𝑎</m:t>
                        </m:r>
                        <m:rad>
                          <m:radPr>
                            <m:degHide m:val="on"/>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600" i="1">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𝐴𝐷</m:t>
                    </m:r>
                    <m:r>
                      <a:rPr lang="en-US" sz="3600" i="1">
                        <a:effectLst/>
                        <a:latin typeface="Cambria Math" panose="02040503050406030204" pitchFamily="18" charset="0"/>
                        <a:ea typeface="Calibri" panose="020F0502020204030204" pitchFamily="34" charset="0"/>
                        <a:cs typeface="Times New Roman" panose="02020603050405020304" pitchFamily="18" charset="0"/>
                      </a:rPr>
                      <m:t>=2.</m:t>
                    </m:r>
                    <m:r>
                      <a:rPr lang="en-US" sz="3600" i="1">
                        <a:effectLst/>
                        <a:latin typeface="Cambria Math" panose="02040503050406030204" pitchFamily="18" charset="0"/>
                        <a:ea typeface="Calibri" panose="020F0502020204030204" pitchFamily="34" charset="0"/>
                        <a:cs typeface="Times New Roman" panose="02020603050405020304" pitchFamily="18" charset="0"/>
                      </a:rPr>
                      <m:t>𝐴𝐼</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𝑎</m:t>
                    </m:r>
                    <m:rad>
                      <m:radPr>
                        <m:degHide m:val="on"/>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600" i="1">
                            <a:effectLst/>
                            <a:latin typeface="Cambria Math" panose="02040503050406030204" pitchFamily="18" charset="0"/>
                            <a:ea typeface="Calibri" panose="020F0502020204030204" pitchFamily="34" charset="0"/>
                            <a:cs typeface="Times New Roman" panose="02020603050405020304" pitchFamily="18" charset="0"/>
                          </a:rPr>
                          <m:t>3</m:t>
                        </m:r>
                      </m:e>
                    </m:rad>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1200"/>
                  </a:spcAft>
                </a:pPr>
                <a:r>
                  <a:rPr lang="en-US" sz="3600" dirty="0" err="1">
                    <a:effectLst/>
                    <a:latin typeface="Arial" panose="020B0604020202020204" pitchFamily="34" charset="0"/>
                    <a:ea typeface="Calibri" panose="020F0502020204030204" pitchFamily="34" charset="0"/>
                    <a:cs typeface="Arial" panose="020B0604020202020204" pitchFamily="34" charset="0"/>
                  </a:rPr>
                  <a:t>Vậy</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begChr m:val="|"/>
                        <m:end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𝐴𝐵</m:t>
                            </m:r>
                          </m:e>
                        </m:acc>
                        <m:r>
                          <a:rPr lang="en-US"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𝐴𝐶</m:t>
                            </m:r>
                          </m:e>
                        </m:acc>
                      </m:e>
                    </m:d>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𝑎</m:t>
                    </m:r>
                    <m:rad>
                      <m:radPr>
                        <m:degHide m:val="on"/>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600" i="1">
                            <a:effectLst/>
                            <a:latin typeface="Cambria Math" panose="02040503050406030204" pitchFamily="18" charset="0"/>
                            <a:ea typeface="Calibri" panose="020F0502020204030204" pitchFamily="34" charset="0"/>
                            <a:cs typeface="Times New Roman" panose="02020603050405020304" pitchFamily="18" charset="0"/>
                          </a:rPr>
                          <m:t>3</m:t>
                        </m:r>
                      </m:e>
                    </m:rad>
                  </m:oMath>
                </a14:m>
                <a:r>
                  <a:rPr lang="en-US" sz="36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12" name="Rectangle 11"/>
              <p:cNvSpPr>
                <a:spLocks noRot="1" noChangeAspect="1" noMove="1" noResize="1" noEditPoints="1" noAdjustHandles="1" noChangeArrowheads="1" noChangeShapeType="1" noTextEdit="1"/>
              </p:cNvSpPr>
              <p:nvPr/>
            </p:nvSpPr>
            <p:spPr>
              <a:xfrm>
                <a:off x="2971800" y="3381061"/>
                <a:ext cx="13965382" cy="5692649"/>
              </a:xfrm>
              <a:prstGeom prst="rect">
                <a:avLst/>
              </a:prstGeom>
              <a:blipFill rotWithShape="0">
                <a:blip r:embed="rId17"/>
                <a:stretch>
                  <a:fillRect l="-1354" r="-1354" b="-1179"/>
                </a:stretch>
              </a:blipFill>
            </p:spPr>
            <p:txBody>
              <a:bodyPr/>
              <a:lstStyle/>
              <a:p>
                <a:r>
                  <a:rPr lang="en-US">
                    <a:noFill/>
                  </a:rPr>
                  <a:t> </a:t>
                </a:r>
              </a:p>
            </p:txBody>
          </p:sp>
        </mc:Fallback>
      </mc:AlternateContent>
      <p:pic>
        <p:nvPicPr>
          <p:cNvPr id="13" name="Picture 2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692545">
            <a:off x="732985" y="5527203"/>
            <a:ext cx="1631234" cy="3051629"/>
          </a:xfrm>
          <a:prstGeom prst="rect">
            <a:avLst/>
          </a:prstGeom>
          <a:ln>
            <a:noFill/>
          </a:ln>
          <a:effectLst>
            <a:outerShdw blurRad="190500" algn="tl" rotWithShape="0">
              <a:srgbClr val="000000">
                <a:alpha val="70000"/>
              </a:srgbClr>
            </a:outerShdw>
          </a:effectLst>
        </p:spPr>
      </p:pic>
      <p:grpSp>
        <p:nvGrpSpPr>
          <p:cNvPr id="45" name="Group 44"/>
          <p:cNvGrpSpPr/>
          <p:nvPr/>
        </p:nvGrpSpPr>
        <p:grpSpPr>
          <a:xfrm>
            <a:off x="13090161" y="2122341"/>
            <a:ext cx="4648335" cy="3207938"/>
            <a:chOff x="13090161" y="2122341"/>
            <a:chExt cx="4648335" cy="3207938"/>
          </a:xfrm>
        </p:grpSpPr>
        <p:grpSp>
          <p:nvGrpSpPr>
            <p:cNvPr id="35" name="Group 34"/>
            <p:cNvGrpSpPr/>
            <p:nvPr/>
          </p:nvGrpSpPr>
          <p:grpSpPr>
            <a:xfrm>
              <a:off x="13639800" y="2628899"/>
              <a:ext cx="3549258" cy="2438401"/>
              <a:chOff x="13639800" y="2628899"/>
              <a:chExt cx="3549258" cy="2438401"/>
            </a:xfrm>
          </p:grpSpPr>
          <p:sp>
            <p:nvSpPr>
              <p:cNvPr id="15" name="Parallelogram 14"/>
              <p:cNvSpPr/>
              <p:nvPr/>
            </p:nvSpPr>
            <p:spPr>
              <a:xfrm>
                <a:off x="13639800" y="2628899"/>
                <a:ext cx="3549258" cy="2437261"/>
              </a:xfrm>
              <a:prstGeom prst="parallelogram">
                <a:avLst>
                  <a:gd name="adj" fmla="val 35682"/>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14554200" y="2628899"/>
                <a:ext cx="1752600" cy="2438401"/>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13639800" y="2628899"/>
                <a:ext cx="3549258" cy="2437261"/>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36" name="TextBox 35"/>
            <p:cNvSpPr txBox="1"/>
            <p:nvPr/>
          </p:nvSpPr>
          <p:spPr>
            <a:xfrm>
              <a:off x="13090161" y="4640344"/>
              <a:ext cx="458780" cy="584775"/>
            </a:xfrm>
            <a:prstGeom prst="rect">
              <a:avLst/>
            </a:prstGeom>
            <a:noFill/>
          </p:spPr>
          <p:txBody>
            <a:bodyPr wrap="none" rtlCol="0">
              <a:spAutoFit/>
            </a:bodyPr>
            <a:lstStyle/>
            <a:p>
              <a:r>
                <a:rPr lang="en-US" sz="3200" i="1" dirty="0" smtClean="0">
                  <a:solidFill>
                    <a:srgbClr val="0070C0"/>
                  </a:solidFill>
                  <a:latin typeface="Arial" panose="020B0604020202020204" pitchFamily="34" charset="0"/>
                  <a:cs typeface="Arial" panose="020B0604020202020204" pitchFamily="34" charset="0"/>
                </a:rPr>
                <a:t>A</a:t>
              </a:r>
              <a:endParaRPr lang="en-US" sz="3200" i="1" dirty="0">
                <a:solidFill>
                  <a:srgbClr val="0070C0"/>
                </a:solidFill>
                <a:latin typeface="Arial" panose="020B0604020202020204" pitchFamily="34" charset="0"/>
                <a:cs typeface="Arial" panose="020B0604020202020204" pitchFamily="34" charset="0"/>
              </a:endParaRPr>
            </a:p>
          </p:txBody>
        </p:sp>
        <p:sp>
          <p:nvSpPr>
            <p:cNvPr id="37" name="TextBox 36"/>
            <p:cNvSpPr txBox="1"/>
            <p:nvPr/>
          </p:nvSpPr>
          <p:spPr>
            <a:xfrm>
              <a:off x="16326918" y="4745504"/>
              <a:ext cx="458780" cy="584775"/>
            </a:xfrm>
            <a:prstGeom prst="rect">
              <a:avLst/>
            </a:prstGeom>
            <a:noFill/>
          </p:spPr>
          <p:txBody>
            <a:bodyPr wrap="none" rtlCol="0">
              <a:spAutoFit/>
            </a:bodyPr>
            <a:lstStyle/>
            <a:p>
              <a:r>
                <a:rPr lang="en-US" sz="3200" i="1" dirty="0">
                  <a:solidFill>
                    <a:srgbClr val="0070C0"/>
                  </a:solidFill>
                  <a:latin typeface="Arial" panose="020B0604020202020204" pitchFamily="34" charset="0"/>
                  <a:cs typeface="Arial" panose="020B0604020202020204" pitchFamily="34" charset="0"/>
                </a:rPr>
                <a:t>B</a:t>
              </a:r>
            </a:p>
          </p:txBody>
        </p:sp>
        <p:sp>
          <p:nvSpPr>
            <p:cNvPr id="42" name="TextBox 41"/>
            <p:cNvSpPr txBox="1"/>
            <p:nvPr/>
          </p:nvSpPr>
          <p:spPr>
            <a:xfrm>
              <a:off x="14004762" y="2122341"/>
              <a:ext cx="481222" cy="584775"/>
            </a:xfrm>
            <a:prstGeom prst="rect">
              <a:avLst/>
            </a:prstGeom>
            <a:noFill/>
          </p:spPr>
          <p:txBody>
            <a:bodyPr wrap="none" rtlCol="0">
              <a:spAutoFit/>
            </a:bodyPr>
            <a:lstStyle/>
            <a:p>
              <a:r>
                <a:rPr lang="en-US" sz="3200" i="1" dirty="0" smtClean="0">
                  <a:solidFill>
                    <a:srgbClr val="0070C0"/>
                  </a:solidFill>
                  <a:latin typeface="Arial" panose="020B0604020202020204" pitchFamily="34" charset="0"/>
                  <a:cs typeface="Arial" panose="020B0604020202020204" pitchFamily="34" charset="0"/>
                </a:rPr>
                <a:t>C</a:t>
              </a:r>
              <a:endParaRPr lang="en-US" sz="3200" i="1" dirty="0">
                <a:solidFill>
                  <a:srgbClr val="0070C0"/>
                </a:solidFill>
                <a:latin typeface="Arial" panose="020B0604020202020204" pitchFamily="34" charset="0"/>
                <a:cs typeface="Arial" panose="020B0604020202020204" pitchFamily="34" charset="0"/>
              </a:endParaRPr>
            </a:p>
          </p:txBody>
        </p:sp>
        <p:sp>
          <p:nvSpPr>
            <p:cNvPr id="43" name="TextBox 42"/>
            <p:cNvSpPr txBox="1"/>
            <p:nvPr/>
          </p:nvSpPr>
          <p:spPr>
            <a:xfrm>
              <a:off x="17257274" y="2283087"/>
              <a:ext cx="481222" cy="584775"/>
            </a:xfrm>
            <a:prstGeom prst="rect">
              <a:avLst/>
            </a:prstGeom>
            <a:noFill/>
          </p:spPr>
          <p:txBody>
            <a:bodyPr wrap="none" rtlCol="0">
              <a:spAutoFit/>
            </a:bodyPr>
            <a:lstStyle/>
            <a:p>
              <a:r>
                <a:rPr lang="en-US" sz="3200" i="1" dirty="0" smtClean="0">
                  <a:solidFill>
                    <a:srgbClr val="0070C0"/>
                  </a:solidFill>
                  <a:latin typeface="Arial" panose="020B0604020202020204" pitchFamily="34" charset="0"/>
                  <a:cs typeface="Arial" panose="020B0604020202020204" pitchFamily="34" charset="0"/>
                </a:rPr>
                <a:t>D</a:t>
              </a:r>
              <a:endParaRPr lang="en-US" sz="3200" i="1" dirty="0">
                <a:solidFill>
                  <a:srgbClr val="0070C0"/>
                </a:solidFill>
                <a:latin typeface="Arial" panose="020B0604020202020204" pitchFamily="34" charset="0"/>
                <a:cs typeface="Arial" panose="020B0604020202020204" pitchFamily="34" charset="0"/>
              </a:endParaRPr>
            </a:p>
          </p:txBody>
        </p:sp>
        <p:sp>
          <p:nvSpPr>
            <p:cNvPr id="44" name="TextBox 43"/>
            <p:cNvSpPr txBox="1"/>
            <p:nvPr/>
          </p:nvSpPr>
          <p:spPr>
            <a:xfrm>
              <a:off x="15367189" y="3161302"/>
              <a:ext cx="298480" cy="584775"/>
            </a:xfrm>
            <a:prstGeom prst="rect">
              <a:avLst/>
            </a:prstGeom>
            <a:noFill/>
          </p:spPr>
          <p:txBody>
            <a:bodyPr wrap="none" rtlCol="0">
              <a:spAutoFit/>
            </a:bodyPr>
            <a:lstStyle/>
            <a:p>
              <a:r>
                <a:rPr lang="en-US" sz="3200" i="1" dirty="0" smtClean="0">
                  <a:solidFill>
                    <a:srgbClr val="0070C0"/>
                  </a:solidFill>
                  <a:latin typeface="Arial" panose="020B0604020202020204" pitchFamily="34" charset="0"/>
                  <a:cs typeface="Arial" panose="020B0604020202020204" pitchFamily="34" charset="0"/>
                </a:rPr>
                <a:t>I</a:t>
              </a:r>
              <a:endParaRPr lang="en-US" sz="3200" i="1" dirty="0">
                <a:solidFill>
                  <a:srgbClr val="0070C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0674970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500"/>
                                        <p:tgtEl>
                                          <p:spTgt spid="45"/>
                                        </p:tgtEl>
                                      </p:cBhvr>
                                    </p:animEffec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2" name="AutoShape 2"/>
          <p:cNvSpPr/>
          <p:nvPr/>
        </p:nvSpPr>
        <p:spPr>
          <a:xfrm>
            <a:off x="0" y="758483"/>
            <a:ext cx="18288000" cy="1563572"/>
          </a:xfrm>
          <a:prstGeom prst="rect">
            <a:avLst/>
          </a:prstGeom>
          <a:solidFill>
            <a:srgbClr val="93A4D8"/>
          </a:solidFill>
        </p:spPr>
      </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10638">
            <a:off x="1326972" y="191191"/>
            <a:ext cx="1309508" cy="1823365"/>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758" y="8849937"/>
            <a:ext cx="2842113" cy="1444163"/>
          </a:xfrm>
          <a:prstGeom prst="rect">
            <a:avLst/>
          </a:prstGeom>
        </p:spPr>
      </p:pic>
      <p:sp>
        <p:nvSpPr>
          <p:cNvPr id="28" name="TextBox 28"/>
          <p:cNvSpPr txBox="1"/>
          <p:nvPr/>
        </p:nvSpPr>
        <p:spPr>
          <a:xfrm>
            <a:off x="3963451" y="821806"/>
            <a:ext cx="10303816" cy="1213922"/>
          </a:xfrm>
          <a:prstGeom prst="rect">
            <a:avLst/>
          </a:prstGeom>
        </p:spPr>
        <p:txBody>
          <a:bodyPr lIns="0" tIns="0" rIns="0" bIns="0" rtlCol="0" anchor="t">
            <a:spAutoFit/>
          </a:bodyPr>
          <a:lstStyle/>
          <a:p>
            <a:pPr algn="ctr">
              <a:lnSpc>
                <a:spcPts val="10800"/>
              </a:lnSpc>
            </a:pPr>
            <a:r>
              <a:rPr lang="en-US" sz="6000" b="1" dirty="0" smtClean="0">
                <a:solidFill>
                  <a:schemeClr val="bg1"/>
                </a:solidFill>
                <a:latin typeface="Arial" panose="020B0604020202020204" pitchFamily="34" charset="0"/>
                <a:cs typeface="Arial" panose="020B0604020202020204" pitchFamily="34" charset="0"/>
              </a:rPr>
              <a:t>VẬN DỤNG</a:t>
            </a:r>
            <a:endParaRPr lang="en-US" sz="6000" b="1" dirty="0">
              <a:solidFill>
                <a:schemeClr val="bg1"/>
              </a:solidFill>
              <a:latin typeface="Arial" panose="020B0604020202020204" pitchFamily="34" charset="0"/>
              <a:cs typeface="Arial" panose="020B0604020202020204" pitchFamily="34" charset="0"/>
            </a:endParaRPr>
          </a:p>
        </p:txBody>
      </p:sp>
      <p:pic>
        <p:nvPicPr>
          <p:cNvPr id="31" name="Picture 3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6554018" y="1429021"/>
            <a:ext cx="1373263" cy="1213413"/>
          </a:xfrm>
          <a:prstGeom prst="rect">
            <a:avLst/>
          </a:prstGeom>
        </p:spPr>
      </p:pic>
      <mc:AlternateContent xmlns:mc="http://schemas.openxmlformats.org/markup-compatibility/2006" xmlns:a14="http://schemas.microsoft.com/office/drawing/2010/main">
        <mc:Choice Requires="a14">
          <p:sp>
            <p:nvSpPr>
              <p:cNvPr id="42" name="Rectangle 41"/>
              <p:cNvSpPr/>
              <p:nvPr/>
            </p:nvSpPr>
            <p:spPr>
              <a:xfrm>
                <a:off x="1233519" y="2385378"/>
                <a:ext cx="15320499" cy="1956305"/>
              </a:xfrm>
              <a:prstGeom prst="rect">
                <a:avLst/>
              </a:prstGeom>
            </p:spPr>
            <p:txBody>
              <a:bodyPr wrap="square">
                <a:spAutoFit/>
              </a:bodyPr>
              <a:lstStyle/>
              <a:p>
                <a:pPr algn="just">
                  <a:lnSpc>
                    <a:spcPct val="150000"/>
                  </a:lnSpc>
                </a:pPr>
                <a:r>
                  <a:rPr lang="en-US" sz="3600" b="1" dirty="0" smtClean="0">
                    <a:solidFill>
                      <a:schemeClr val="accent3">
                        <a:lumMod val="50000"/>
                      </a:schemeClr>
                    </a:solidFill>
                    <a:latin typeface="Arial" panose="020B0604020202020204" pitchFamily="34" charset="0"/>
                    <a:cs typeface="Arial" panose="020B0604020202020204" pitchFamily="34" charset="0"/>
                  </a:rPr>
                  <a:t>Bài</a:t>
                </a:r>
                <a:r>
                  <a:rPr lang="en-US" sz="3600" b="1" dirty="0">
                    <a:solidFill>
                      <a:schemeClr val="accent3">
                        <a:lumMod val="50000"/>
                      </a:schemeClr>
                    </a:solidFill>
                    <a:latin typeface="Arial" panose="020B0604020202020204" pitchFamily="34" charset="0"/>
                    <a:cs typeface="Arial" panose="020B0604020202020204" pitchFamily="34" charset="0"/>
                  </a:rPr>
                  <a:t> </a:t>
                </a:r>
                <a:r>
                  <a:rPr lang="en-US" sz="3600" b="1" dirty="0" smtClean="0">
                    <a:solidFill>
                      <a:schemeClr val="accent3">
                        <a:lumMod val="50000"/>
                      </a:schemeClr>
                    </a:solidFill>
                    <a:latin typeface="Arial" panose="020B0604020202020204" pitchFamily="34" charset="0"/>
                    <a:cs typeface="Arial" panose="020B0604020202020204" pitchFamily="34" charset="0"/>
                  </a:rPr>
                  <a:t>4.9 (SGK - tr54). </a:t>
                </a:r>
                <a:r>
                  <a:rPr lang="en-US" sz="3600" dirty="0" err="1">
                    <a:latin typeface="Arial" panose="020B0604020202020204" pitchFamily="34" charset="0"/>
                    <a:cs typeface="Arial" panose="020B0604020202020204" pitchFamily="34" charset="0"/>
                  </a:rPr>
                  <a:t>Hình</a:t>
                </a:r>
                <a:r>
                  <a:rPr lang="en-US" sz="3600" dirty="0">
                    <a:latin typeface="Arial" panose="020B0604020202020204" pitchFamily="34" charset="0"/>
                    <a:cs typeface="Arial" panose="020B0604020202020204" pitchFamily="34" charset="0"/>
                  </a:rPr>
                  <a:t> 4.19 </a:t>
                </a:r>
                <a:r>
                  <a:rPr lang="en-US" sz="3600" dirty="0" err="1">
                    <a:latin typeface="Arial" panose="020B0604020202020204" pitchFamily="34" charset="0"/>
                    <a:cs typeface="Arial" panose="020B0604020202020204" pitchFamily="34" charset="0"/>
                  </a:rPr>
                  <a:t>biểu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diễn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lực</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sSub>
                          <m:sSubPr>
                            <m:ctrlPr>
                              <a:rPr lang="en-US" sz="3600" i="1" smtClean="0">
                                <a:latin typeface="Cambria Math" panose="02040503050406030204" pitchFamily="18" charset="0"/>
                                <a:cs typeface="Arial" panose="020B0604020202020204" pitchFamily="34" charset="0"/>
                              </a:rPr>
                            </m:ctrlPr>
                          </m:sSubPr>
                          <m:e>
                            <m:r>
                              <a:rPr lang="en-US" sz="3600" b="0" i="1" smtClean="0">
                                <a:latin typeface="Cambria Math" panose="02040503050406030204" pitchFamily="18" charset="0"/>
                                <a:cs typeface="Arial" panose="020B0604020202020204" pitchFamily="34" charset="0"/>
                              </a:rPr>
                              <m:t>𝐹</m:t>
                            </m:r>
                          </m:e>
                          <m:sub>
                            <m:r>
                              <a:rPr lang="en-US" sz="3600" b="0" i="1" smtClean="0">
                                <a:latin typeface="Cambria Math" panose="02040503050406030204" pitchFamily="18" charset="0"/>
                                <a:cs typeface="Arial" panose="020B0604020202020204" pitchFamily="34" charset="0"/>
                              </a:rPr>
                              <m:t>1</m:t>
                            </m:r>
                          </m:sub>
                        </m:sSub>
                      </m:e>
                    </m:acc>
                  </m:oMath>
                </a14:m>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sSub>
                          <m:sSubPr>
                            <m:ctrlPr>
                              <a:rPr lang="en-US" sz="3600" i="1" smtClean="0">
                                <a:latin typeface="Cambria Math" panose="02040503050406030204" pitchFamily="18" charset="0"/>
                                <a:cs typeface="Arial" panose="020B0604020202020204" pitchFamily="34" charset="0"/>
                              </a:rPr>
                            </m:ctrlPr>
                          </m:sSubPr>
                          <m:e>
                            <m:r>
                              <a:rPr lang="en-US" sz="3600" b="0" i="1" smtClean="0">
                                <a:latin typeface="Cambria Math" panose="02040503050406030204" pitchFamily="18" charset="0"/>
                                <a:cs typeface="Arial" panose="020B0604020202020204" pitchFamily="34" charset="0"/>
                              </a:rPr>
                              <m:t>𝐹</m:t>
                            </m:r>
                          </m:e>
                          <m:sub>
                            <m:r>
                              <a:rPr lang="en-US" sz="3600" b="0" i="1" smtClean="0">
                                <a:latin typeface="Cambria Math" panose="02040503050406030204" pitchFamily="18" charset="0"/>
                                <a:cs typeface="Arial" panose="020B0604020202020204" pitchFamily="34" charset="0"/>
                              </a:rPr>
                              <m:t>2</m:t>
                            </m:r>
                          </m:sub>
                        </m:sSub>
                      </m:e>
                    </m:acc>
                  </m:oMath>
                </a14:m>
                <a:r>
                  <a:rPr lang="en-US" sz="3600" dirty="0" smtClean="0">
                    <a:latin typeface="Arial" panose="020B0604020202020204" pitchFamily="34" charset="0"/>
                    <a:cs typeface="Arial" panose="020B0604020202020204" pitchFamily="34" charset="0"/>
                  </a:rPr>
                  <a:t> cùng </a:t>
                </a:r>
                <a:r>
                  <a:rPr lang="en-US" sz="3600" dirty="0" err="1">
                    <a:latin typeface="Arial" panose="020B0604020202020204" pitchFamily="34" charset="0"/>
                    <a:cs typeface="Arial" panose="020B0604020202020204" pitchFamily="34" charset="0"/>
                  </a:rPr>
                  <a:t>tác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một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vật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cho</a:t>
                </a:r>
                <a:r>
                  <a:rPr lang="en-US" sz="3600" dirty="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sSub>
                          <m:sSubPr>
                            <m:ctrlPr>
                              <a:rPr lang="en-US" sz="3600" i="1" smtClean="0">
                                <a:latin typeface="Cambria Math" panose="02040503050406030204" pitchFamily="18" charset="0"/>
                                <a:cs typeface="Arial" panose="020B0604020202020204" pitchFamily="34" charset="0"/>
                              </a:rPr>
                            </m:ctrlPr>
                          </m:sSubPr>
                          <m:e>
                            <m:r>
                              <a:rPr lang="en-US" sz="3600" b="0" i="1" smtClean="0">
                                <a:latin typeface="Cambria Math" panose="02040503050406030204" pitchFamily="18" charset="0"/>
                                <a:cs typeface="Arial" panose="020B0604020202020204" pitchFamily="34" charset="0"/>
                              </a:rPr>
                              <m:t>𝐹</m:t>
                            </m:r>
                          </m:e>
                          <m:sub>
                            <m:r>
                              <a:rPr lang="en-US" sz="3600" b="0" i="1" smtClean="0">
                                <a:latin typeface="Cambria Math" panose="02040503050406030204" pitchFamily="18" charset="0"/>
                                <a:cs typeface="Arial" panose="020B0604020202020204" pitchFamily="34" charset="0"/>
                              </a:rPr>
                              <m:t>1</m:t>
                            </m:r>
                          </m:sub>
                        </m:sSub>
                      </m:e>
                    </m:acc>
                  </m:oMath>
                </a14:m>
                <a:r>
                  <a:rPr lang="en-US" sz="3600" dirty="0" smtClean="0">
                    <a:latin typeface="Arial" panose="020B0604020202020204" pitchFamily="34" charset="0"/>
                    <a:cs typeface="Arial" panose="020B0604020202020204" pitchFamily="34" charset="0"/>
                  </a:rPr>
                  <a:t>| = 3N,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sSub>
                          <m:sSubPr>
                            <m:ctrlPr>
                              <a:rPr lang="en-US" sz="3600" i="1" smtClean="0">
                                <a:latin typeface="Cambria Math" panose="02040503050406030204" pitchFamily="18" charset="0"/>
                                <a:cs typeface="Arial" panose="020B0604020202020204" pitchFamily="34" charset="0"/>
                              </a:rPr>
                            </m:ctrlPr>
                          </m:sSubPr>
                          <m:e>
                            <m:r>
                              <a:rPr lang="en-US" sz="3600" b="0" i="1" smtClean="0">
                                <a:latin typeface="Cambria Math" panose="02040503050406030204" pitchFamily="18" charset="0"/>
                                <a:cs typeface="Arial" panose="020B0604020202020204" pitchFamily="34" charset="0"/>
                              </a:rPr>
                              <m:t>𝐹</m:t>
                            </m:r>
                          </m:e>
                          <m:sub>
                            <m:r>
                              <a:rPr lang="en-US" sz="3600" b="0" i="1" smtClean="0">
                                <a:latin typeface="Cambria Math" panose="02040503050406030204" pitchFamily="18" charset="0"/>
                                <a:cs typeface="Arial" panose="020B0604020202020204" pitchFamily="34" charset="0"/>
                              </a:rPr>
                              <m:t>2</m:t>
                            </m:r>
                          </m:sub>
                        </m:sSub>
                      </m:e>
                    </m:acc>
                  </m:oMath>
                </a14:m>
                <a:r>
                  <a:rPr lang="en-US" sz="3600" dirty="0" smtClean="0">
                    <a:latin typeface="Arial" panose="020B0604020202020204" pitchFamily="34" charset="0"/>
                    <a:cs typeface="Arial" panose="020B0604020202020204" pitchFamily="34" charset="0"/>
                  </a:rPr>
                  <a:t>| = 2N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lớn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hợp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lực</a:t>
                </a:r>
                <a:r>
                  <a:rPr lang="en-US" sz="3600" dirty="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sSub>
                          <m:sSubPr>
                            <m:ctrlPr>
                              <a:rPr lang="en-US" sz="3600" i="1" smtClean="0">
                                <a:latin typeface="Cambria Math" panose="02040503050406030204" pitchFamily="18" charset="0"/>
                                <a:cs typeface="Arial" panose="020B0604020202020204" pitchFamily="34" charset="0"/>
                              </a:rPr>
                            </m:ctrlPr>
                          </m:sSubPr>
                          <m:e>
                            <m:r>
                              <a:rPr lang="en-US" sz="3600" b="0" i="1" smtClean="0">
                                <a:latin typeface="Cambria Math" panose="02040503050406030204" pitchFamily="18" charset="0"/>
                                <a:cs typeface="Arial" panose="020B0604020202020204" pitchFamily="34" charset="0"/>
                              </a:rPr>
                              <m:t>𝐹</m:t>
                            </m:r>
                          </m:e>
                          <m:sub>
                            <m:r>
                              <a:rPr lang="en-US" sz="3600" b="0" i="1" smtClean="0">
                                <a:latin typeface="Cambria Math" panose="02040503050406030204" pitchFamily="18" charset="0"/>
                                <a:cs typeface="Arial" panose="020B0604020202020204" pitchFamily="34" charset="0"/>
                              </a:rPr>
                              <m:t>1</m:t>
                            </m:r>
                          </m:sub>
                        </m:sSub>
                      </m:e>
                    </m:acc>
                  </m:oMath>
                </a14:m>
                <a:r>
                  <a:rPr lang="en-US" sz="36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sSub>
                          <m:sSubPr>
                            <m:ctrlPr>
                              <a:rPr lang="en-US" sz="3600" i="1" smtClean="0">
                                <a:latin typeface="Cambria Math" panose="02040503050406030204" pitchFamily="18" charset="0"/>
                                <a:cs typeface="Arial" panose="020B0604020202020204" pitchFamily="34" charset="0"/>
                              </a:rPr>
                            </m:ctrlPr>
                          </m:sSubPr>
                          <m:e>
                            <m:r>
                              <a:rPr lang="en-US" sz="3600" b="0" i="1" smtClean="0">
                                <a:latin typeface="Cambria Math" panose="02040503050406030204" pitchFamily="18" charset="0"/>
                                <a:cs typeface="Arial" panose="020B0604020202020204" pitchFamily="34" charset="0"/>
                              </a:rPr>
                              <m:t>𝐹</m:t>
                            </m:r>
                          </m:e>
                          <m:sub>
                            <m:r>
                              <a:rPr lang="en-US" sz="3600" b="0" i="1" smtClean="0">
                                <a:latin typeface="Cambria Math" panose="02040503050406030204" pitchFamily="18" charset="0"/>
                                <a:cs typeface="Arial" panose="020B0604020202020204" pitchFamily="34" charset="0"/>
                              </a:rPr>
                              <m:t>2</m:t>
                            </m:r>
                          </m:sub>
                        </m:sSub>
                      </m:e>
                    </m:acc>
                  </m:oMath>
                </a14:m>
                <a:r>
                  <a:rPr lang="en-US" sz="3600" dirty="0" smtClean="0">
                    <a:latin typeface="Arial" panose="020B0604020202020204" pitchFamily="34" charset="0"/>
                    <a:cs typeface="Arial" panose="020B0604020202020204" pitchFamily="34" charset="0"/>
                  </a:rPr>
                  <a:t>. </a:t>
                </a:r>
                <a:endParaRPr lang="en-US" sz="3600" dirty="0">
                  <a:latin typeface="Arial" panose="020B0604020202020204" pitchFamily="34" charset="0"/>
                  <a:cs typeface="Arial" panose="020B0604020202020204" pitchFamily="34" charset="0"/>
                </a:endParaRPr>
              </a:p>
            </p:txBody>
          </p:sp>
        </mc:Choice>
        <mc:Fallback xmlns="">
          <p:sp>
            <p:nvSpPr>
              <p:cNvPr id="42" name="Rectangle 41"/>
              <p:cNvSpPr>
                <a:spLocks noRot="1" noChangeAspect="1" noMove="1" noResize="1" noEditPoints="1" noAdjustHandles="1" noChangeArrowheads="1" noChangeShapeType="1" noTextEdit="1"/>
              </p:cNvSpPr>
              <p:nvPr/>
            </p:nvSpPr>
            <p:spPr>
              <a:xfrm>
                <a:off x="1233519" y="2385378"/>
                <a:ext cx="15320499" cy="1956305"/>
              </a:xfrm>
              <a:prstGeom prst="rect">
                <a:avLst/>
              </a:prstGeom>
              <a:blipFill rotWithShape="0">
                <a:blip r:embed="rId18"/>
                <a:stretch>
                  <a:fillRect l="-1193" r="-1193" b="-4361"/>
                </a:stretch>
              </a:blipFill>
            </p:spPr>
            <p:txBody>
              <a:bodyPr/>
              <a:lstStyle/>
              <a:p>
                <a:r>
                  <a:rPr lang="en-US">
                    <a:noFill/>
                  </a:rPr>
                  <a:t> </a:t>
                </a:r>
              </a:p>
            </p:txBody>
          </p:sp>
        </mc:Fallback>
      </mc:AlternateContent>
      <p:sp>
        <p:nvSpPr>
          <p:cNvPr id="43" name="Oval Callout 42"/>
          <p:cNvSpPr/>
          <p:nvPr/>
        </p:nvSpPr>
        <p:spPr>
          <a:xfrm>
            <a:off x="1402836" y="6258934"/>
            <a:ext cx="1738134" cy="1278585"/>
          </a:xfrm>
          <a:prstGeom prst="wedgeEllipseCallout">
            <a:avLst>
              <a:gd name="adj1" fmla="val 40417"/>
              <a:gd name="adj2" fmla="val 48074"/>
            </a:avLst>
          </a:prstGeom>
          <a:solidFill>
            <a:schemeClr val="accent5">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C00000"/>
                </a:solidFill>
                <a:latin typeface="Arial" panose="020B0604020202020204" pitchFamily="34" charset="0"/>
                <a:cs typeface="Arial" panose="020B0604020202020204" pitchFamily="34" charset="0"/>
              </a:rPr>
              <a:t>Giải</a:t>
            </a:r>
            <a:endParaRPr lang="en-US" sz="3600" b="1" dirty="0">
              <a:solidFill>
                <a:srgbClr val="C00000"/>
              </a:solidFill>
              <a:latin typeface="Arial" panose="020B0604020202020204" pitchFamily="34" charset="0"/>
              <a:cs typeface="Arial" panose="020B0604020202020204" pitchFamily="34" charset="0"/>
            </a:endParaRPr>
          </a:p>
        </p:txBody>
      </p:sp>
      <p:pic>
        <p:nvPicPr>
          <p:cNvPr id="44" name="Picture 43"/>
          <p:cNvPicPr>
            <a:picLocks noChangeAspect="1"/>
          </p:cNvPicPr>
          <p:nvPr/>
        </p:nvPicPr>
        <p:blipFill>
          <a:blip r:embed="rId19">
            <a:extLst>
              <a:ext uri="{BEBA8EAE-BF5A-486C-A8C5-ECC9F3942E4B}">
                <a14:imgProps xmlns:a14="http://schemas.microsoft.com/office/drawing/2010/main">
                  <a14:imgLayer r:embed="rId20">
                    <a14:imgEffect>
                      <a14:sharpenSoften amount="25000"/>
                    </a14:imgEffect>
                  </a14:imgLayer>
                </a14:imgProps>
              </a:ext>
              <a:ext uri="{28A0092B-C50C-407E-A947-70E740481C1C}">
                <a14:useLocalDpi xmlns:a14="http://schemas.microsoft.com/office/drawing/2010/main" val="0"/>
              </a:ext>
            </a:extLst>
          </a:blip>
          <a:stretch>
            <a:fillRect/>
          </a:stretch>
        </p:blipFill>
        <p:spPr>
          <a:xfrm>
            <a:off x="7487511" y="4458435"/>
            <a:ext cx="3312978" cy="2298192"/>
          </a:xfrm>
          <a:prstGeom prst="rect">
            <a:avLst/>
          </a:prstGeom>
        </p:spPr>
      </p:pic>
      <mc:AlternateContent xmlns:mc="http://schemas.openxmlformats.org/markup-compatibility/2006" xmlns:a14="http://schemas.microsoft.com/office/drawing/2010/main">
        <mc:Choice Requires="a14">
          <p:sp>
            <p:nvSpPr>
              <p:cNvPr id="45" name="Rectangle 44"/>
              <p:cNvSpPr/>
              <p:nvPr/>
            </p:nvSpPr>
            <p:spPr>
              <a:xfrm>
                <a:off x="3505200" y="6873379"/>
                <a:ext cx="8894451" cy="2899063"/>
              </a:xfrm>
              <a:prstGeom prst="rect">
                <a:avLst/>
              </a:prstGeom>
            </p:spPr>
            <p:txBody>
              <a:bodyPr wrap="square">
                <a:spAutoFit/>
              </a:bodyPr>
              <a:lstStyle/>
              <a:p>
                <a:pPr algn="just">
                  <a:lnSpc>
                    <a:spcPct val="150000"/>
                  </a:lnSpc>
                  <a:spcAft>
                    <a:spcPts val="1200"/>
                  </a:spcAft>
                </a:pPr>
                <a:r>
                  <a:rPr lang="en-US" sz="3600" dirty="0" err="1">
                    <a:latin typeface="Arial" panose="020B0604020202020204" pitchFamily="34" charset="0"/>
                    <a:ea typeface="Calibri" panose="020F0502020204030204" pitchFamily="34" charset="0"/>
                    <a:cs typeface="Arial" panose="020B0604020202020204" pitchFamily="34" charset="0"/>
                  </a:rPr>
                  <a:t>Vectơ</a:t>
                </a:r>
                <a:r>
                  <a:rPr lang="en-US" sz="36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𝑂𝐴</m:t>
                        </m:r>
                      </m:e>
                    </m:acc>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biểu</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diễn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cho</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lực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𝐹</m:t>
                            </m:r>
                          </m:e>
                        </m:acc>
                      </m:e>
                      <m:sub>
                        <m:r>
                          <a:rPr lang="en-US" sz="3600">
                            <a:effectLst/>
                            <a:latin typeface="Cambria Math" panose="02040503050406030204" pitchFamily="18" charset="0"/>
                            <a:ea typeface="Calibri" panose="020F0502020204030204" pitchFamily="34" charset="0"/>
                            <a:cs typeface="Times New Roman" panose="02020603050405020304" pitchFamily="18" charset="0"/>
                          </a:rPr>
                          <m:t>1</m:t>
                        </m:r>
                      </m:sub>
                    </m:sSub>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vectơ</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𝑂𝐵</m:t>
                        </m:r>
                      </m:e>
                    </m:acc>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biểu</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diễn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cho</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lực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𝐹</m:t>
                            </m:r>
                          </m:e>
                          <m:sub>
                            <m:r>
                              <a:rPr lang="en-US" sz="3600">
                                <a:effectLst/>
                                <a:latin typeface="Cambria Math" panose="02040503050406030204" pitchFamily="18" charset="0"/>
                                <a:ea typeface="Calibri" panose="020F0502020204030204" pitchFamily="34" charset="0"/>
                                <a:cs typeface="Times New Roman" panose="02020603050405020304" pitchFamily="18" charset="0"/>
                              </a:rPr>
                              <m:t>2</m:t>
                            </m:r>
                          </m:sub>
                        </m:sSub>
                      </m:e>
                    </m:acc>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và</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vectơ</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𝑂𝐶</m:t>
                        </m:r>
                      </m:e>
                    </m:acc>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biểu</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diễn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cho</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hợp</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lực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𝐹</m:t>
                        </m:r>
                      </m:e>
                    </m:acc>
                  </m:oMath>
                </a14:m>
                <a:r>
                  <a:rPr lang="en-US" sz="36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45" name="Rectangle 44"/>
              <p:cNvSpPr>
                <a:spLocks noRot="1" noChangeAspect="1" noMove="1" noResize="1" noEditPoints="1" noAdjustHandles="1" noChangeArrowheads="1" noChangeShapeType="1" noTextEdit="1"/>
              </p:cNvSpPr>
              <p:nvPr/>
            </p:nvSpPr>
            <p:spPr>
              <a:xfrm>
                <a:off x="3505200" y="6873379"/>
                <a:ext cx="8894451" cy="2899063"/>
              </a:xfrm>
              <a:prstGeom prst="rect">
                <a:avLst/>
              </a:prstGeom>
              <a:blipFill rotWithShape="0">
                <a:blip r:embed="rId21"/>
                <a:stretch>
                  <a:fillRect l="-2056" r="-2056" b="-2737"/>
                </a:stretch>
              </a:blipFill>
            </p:spPr>
            <p:txBody>
              <a:bodyPr/>
              <a:lstStyle/>
              <a:p>
                <a:r>
                  <a:rPr lang="en-US">
                    <a:noFill/>
                  </a:rPr>
                  <a:t> </a:t>
                </a:r>
              </a:p>
            </p:txBody>
          </p:sp>
        </mc:Fallback>
      </mc:AlternateContent>
      <p:pic>
        <p:nvPicPr>
          <p:cNvPr id="46" name="Picture 45"/>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2737903" y="6898227"/>
            <a:ext cx="5060722" cy="2904675"/>
          </a:xfrm>
          <a:prstGeom prst="rect">
            <a:avLst/>
          </a:prstGeom>
        </p:spPr>
      </p:pic>
    </p:spTree>
    <p:extLst>
      <p:ext uri="{BB962C8B-B14F-4D97-AF65-F5344CB8AC3E}">
        <p14:creationId xmlns:p14="http://schemas.microsoft.com/office/powerpoint/2010/main" val="1288903073"/>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anim calcmode="lin" valueType="num">
                                      <p:cBhvr>
                                        <p:cTn id="8" dur="500" fill="hold"/>
                                        <p:tgtEl>
                                          <p:spTgt spid="42"/>
                                        </p:tgtEl>
                                        <p:attrNameLst>
                                          <p:attrName>ppt_x</p:attrName>
                                        </p:attrNameLst>
                                      </p:cBhvr>
                                      <p:tavLst>
                                        <p:tav tm="0">
                                          <p:val>
                                            <p:strVal val="#ppt_x"/>
                                          </p:val>
                                        </p:tav>
                                        <p:tav tm="100000">
                                          <p:val>
                                            <p:strVal val="#ppt_x"/>
                                          </p:val>
                                        </p:tav>
                                      </p:tavLst>
                                    </p:anim>
                                    <p:anim calcmode="lin" valueType="num">
                                      <p:cBhvr>
                                        <p:cTn id="9" dur="500" fill="hold"/>
                                        <p:tgtEl>
                                          <p:spTgt spid="4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anim calcmode="lin" valueType="num">
                                      <p:cBhvr>
                                        <p:cTn id="13" dur="500" fill="hold"/>
                                        <p:tgtEl>
                                          <p:spTgt spid="44"/>
                                        </p:tgtEl>
                                        <p:attrNameLst>
                                          <p:attrName>ppt_x</p:attrName>
                                        </p:attrNameLst>
                                      </p:cBhvr>
                                      <p:tavLst>
                                        <p:tav tm="0">
                                          <p:val>
                                            <p:strVal val="#ppt_x"/>
                                          </p:val>
                                        </p:tav>
                                        <p:tav tm="100000">
                                          <p:val>
                                            <p:strVal val="#ppt_x"/>
                                          </p:val>
                                        </p:tav>
                                      </p:tavLst>
                                    </p:anim>
                                    <p:anim calcmode="lin" valueType="num">
                                      <p:cBhvr>
                                        <p:cTn id="14" dur="5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8" presetClass="entr" presetSubtype="9"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strips(upLeft)">
                                      <p:cBhvr>
                                        <p:cTn id="19" dur="500"/>
                                        <p:tgtEl>
                                          <p:spTgt spid="4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fade">
                                      <p:cBhvr>
                                        <p:cTn id="24" dur="500"/>
                                        <p:tgtEl>
                                          <p:spTgt spid="45"/>
                                        </p:tgtEl>
                                      </p:cBhvr>
                                    </p:animEffect>
                                  </p:childTnLst>
                                </p:cTn>
                              </p:par>
                              <p:par>
                                <p:cTn id="25" presetID="10" presetClass="entr" presetSubtype="0"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animBg="1"/>
      <p:bldP spid="4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92A4D7"/>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68530" b="37583"/>
          <a:stretch>
            <a:fillRect/>
          </a:stretch>
        </p:blipFill>
        <p:spPr>
          <a:xfrm rot="10458228">
            <a:off x="134818" y="4744892"/>
            <a:ext cx="1027487" cy="1769033"/>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68530" b="37583"/>
          <a:stretch>
            <a:fillRect/>
          </a:stretch>
        </p:blipFill>
        <p:spPr>
          <a:xfrm rot="7498684">
            <a:off x="-154232" y="3101363"/>
            <a:ext cx="1027487" cy="1769033"/>
          </a:xfrm>
          <a:prstGeom prst="rect">
            <a:avLst/>
          </a:prstGeom>
        </p:spPr>
      </p:pic>
      <p:grpSp>
        <p:nvGrpSpPr>
          <p:cNvPr id="32" name="Group 2"/>
          <p:cNvGrpSpPr/>
          <p:nvPr/>
        </p:nvGrpSpPr>
        <p:grpSpPr>
          <a:xfrm>
            <a:off x="1378768" y="1590808"/>
            <a:ext cx="15389053" cy="8077200"/>
            <a:chOff x="0" y="0"/>
            <a:chExt cx="4938788" cy="5047150"/>
          </a:xfrm>
        </p:grpSpPr>
        <p:sp>
          <p:nvSpPr>
            <p:cNvPr id="33" name="Freeform 3"/>
            <p:cNvSpPr/>
            <p:nvPr/>
          </p:nvSpPr>
          <p:spPr>
            <a:xfrm>
              <a:off x="38100" y="44450"/>
              <a:ext cx="4901958" cy="5002700"/>
            </a:xfrm>
            <a:custGeom>
              <a:avLst/>
              <a:gdLst/>
              <a:ahLst/>
              <a:cxnLst/>
              <a:rect l="l" t="t" r="r" b="b"/>
              <a:pathLst>
                <a:path w="4901958" h="5002700">
                  <a:moveTo>
                    <a:pt x="2540" y="4972220"/>
                  </a:moveTo>
                  <a:cubicBezTo>
                    <a:pt x="0" y="4981110"/>
                    <a:pt x="5080" y="4987460"/>
                    <a:pt x="31358" y="4988730"/>
                  </a:cubicBezTo>
                  <a:cubicBezTo>
                    <a:pt x="61794" y="4990000"/>
                    <a:pt x="88425" y="4990000"/>
                    <a:pt x="118861" y="4990000"/>
                  </a:cubicBezTo>
                  <a:cubicBezTo>
                    <a:pt x="240605" y="4991270"/>
                    <a:pt x="362349" y="4991270"/>
                    <a:pt x="487898" y="4992539"/>
                  </a:cubicBezTo>
                  <a:cubicBezTo>
                    <a:pt x="556379" y="4993810"/>
                    <a:pt x="624860" y="4995080"/>
                    <a:pt x="689536" y="4996350"/>
                  </a:cubicBezTo>
                  <a:cubicBezTo>
                    <a:pt x="803671" y="4997620"/>
                    <a:pt x="914002" y="4997620"/>
                    <a:pt x="1028137" y="4998889"/>
                  </a:cubicBezTo>
                  <a:cubicBezTo>
                    <a:pt x="1073791" y="4998889"/>
                    <a:pt x="1115641" y="4998889"/>
                    <a:pt x="1161295" y="4997620"/>
                  </a:cubicBezTo>
                  <a:cubicBezTo>
                    <a:pt x="1180317" y="4997620"/>
                    <a:pt x="1203144" y="4996350"/>
                    <a:pt x="1222167" y="4996350"/>
                  </a:cubicBezTo>
                  <a:cubicBezTo>
                    <a:pt x="1298257" y="4997620"/>
                    <a:pt x="2820057" y="4988730"/>
                    <a:pt x="2896147" y="4990000"/>
                  </a:cubicBezTo>
                  <a:cubicBezTo>
                    <a:pt x="3002673" y="4991270"/>
                    <a:pt x="3295619" y="4991270"/>
                    <a:pt x="3402145" y="4991270"/>
                  </a:cubicBezTo>
                  <a:cubicBezTo>
                    <a:pt x="3443995" y="4991270"/>
                    <a:pt x="3482040" y="4990000"/>
                    <a:pt x="3523890" y="4990000"/>
                  </a:cubicBezTo>
                  <a:lnTo>
                    <a:pt x="3729332" y="4993810"/>
                  </a:lnTo>
                  <a:cubicBezTo>
                    <a:pt x="3877708" y="4996350"/>
                    <a:pt x="4022279" y="4993810"/>
                    <a:pt x="4170655" y="4997620"/>
                  </a:cubicBezTo>
                  <a:cubicBezTo>
                    <a:pt x="4417947" y="5002700"/>
                    <a:pt x="4669044" y="4996350"/>
                    <a:pt x="4837188" y="5001430"/>
                  </a:cubicBezTo>
                  <a:cubicBezTo>
                    <a:pt x="4857508" y="5002700"/>
                    <a:pt x="4877828" y="5001430"/>
                    <a:pt x="4900688" y="5001430"/>
                  </a:cubicBezTo>
                  <a:lnTo>
                    <a:pt x="4900688" y="4941739"/>
                  </a:lnTo>
                  <a:cubicBezTo>
                    <a:pt x="4899418" y="4802055"/>
                    <a:pt x="4898148" y="4615116"/>
                    <a:pt x="4898148" y="4416494"/>
                  </a:cubicBezTo>
                  <a:cubicBezTo>
                    <a:pt x="4898148" y="4186715"/>
                    <a:pt x="4901958" y="3953041"/>
                    <a:pt x="4895608" y="3723262"/>
                  </a:cubicBezTo>
                  <a:cubicBezTo>
                    <a:pt x="4887988" y="3571374"/>
                    <a:pt x="4876558" y="576457"/>
                    <a:pt x="4876558" y="424569"/>
                  </a:cubicBezTo>
                  <a:cubicBezTo>
                    <a:pt x="4874018" y="319416"/>
                    <a:pt x="4872748" y="210369"/>
                    <a:pt x="4870208" y="105216"/>
                  </a:cubicBezTo>
                  <a:cubicBezTo>
                    <a:pt x="4870208" y="74059"/>
                    <a:pt x="4868938" y="42903"/>
                    <a:pt x="4867668" y="6350"/>
                  </a:cubicBezTo>
                  <a:cubicBezTo>
                    <a:pt x="4857508" y="3810"/>
                    <a:pt x="4848618" y="2540"/>
                    <a:pt x="4838458" y="1270"/>
                  </a:cubicBezTo>
                  <a:cubicBezTo>
                    <a:pt x="4830838" y="0"/>
                    <a:pt x="4823218" y="1270"/>
                    <a:pt x="4816868" y="1270"/>
                  </a:cubicBezTo>
                  <a:lnTo>
                    <a:pt x="12335" y="6350"/>
                  </a:lnTo>
                  <a:lnTo>
                    <a:pt x="2540" y="4972220"/>
                  </a:lnTo>
                  <a:close/>
                </a:path>
              </a:pathLst>
            </a:custGeom>
            <a:solidFill>
              <a:srgbClr val="2C2C2E"/>
            </a:solidFill>
          </p:spPr>
        </p:sp>
        <p:sp>
          <p:nvSpPr>
            <p:cNvPr id="34" name="Freeform 4"/>
            <p:cNvSpPr/>
            <p:nvPr/>
          </p:nvSpPr>
          <p:spPr>
            <a:xfrm>
              <a:off x="11430" y="16510"/>
              <a:ext cx="4877828" cy="4992540"/>
            </a:xfrm>
            <a:custGeom>
              <a:avLst/>
              <a:gdLst/>
              <a:ahLst/>
              <a:cxnLst/>
              <a:rect l="l" t="t" r="r" b="b"/>
              <a:pathLst>
                <a:path w="4877828" h="4992540">
                  <a:moveTo>
                    <a:pt x="4877828" y="4992540"/>
                  </a:moveTo>
                  <a:lnTo>
                    <a:pt x="0" y="4984920"/>
                  </a:lnTo>
                  <a:lnTo>
                    <a:pt x="0" y="1761082"/>
                  </a:lnTo>
                  <a:lnTo>
                    <a:pt x="7620" y="20320"/>
                  </a:lnTo>
                  <a:lnTo>
                    <a:pt x="2447254" y="0"/>
                  </a:lnTo>
                  <a:lnTo>
                    <a:pt x="4856238" y="8890"/>
                  </a:lnTo>
                  <a:close/>
                </a:path>
              </a:pathLst>
            </a:custGeom>
            <a:solidFill>
              <a:srgbClr val="FEF9DD"/>
            </a:solidFill>
          </p:spPr>
        </p:sp>
        <p:sp>
          <p:nvSpPr>
            <p:cNvPr id="35" name="Freeform 5"/>
            <p:cNvSpPr/>
            <p:nvPr/>
          </p:nvSpPr>
          <p:spPr>
            <a:xfrm>
              <a:off x="-3810" y="0"/>
              <a:ext cx="4907038" cy="5019210"/>
            </a:xfrm>
            <a:custGeom>
              <a:avLst/>
              <a:gdLst/>
              <a:ahLst/>
              <a:cxnLst/>
              <a:rect l="l" t="t" r="r" b="b"/>
              <a:pathLst>
                <a:path w="4907038" h="5019210">
                  <a:moveTo>
                    <a:pt x="4872748" y="21590"/>
                  </a:moveTo>
                  <a:cubicBezTo>
                    <a:pt x="4874018" y="34290"/>
                    <a:pt x="4874018" y="44450"/>
                    <a:pt x="4875288" y="60091"/>
                  </a:cubicBezTo>
                  <a:cubicBezTo>
                    <a:pt x="4877828" y="165244"/>
                    <a:pt x="4879098" y="274291"/>
                    <a:pt x="4881638" y="379444"/>
                  </a:cubicBezTo>
                  <a:cubicBezTo>
                    <a:pt x="4881638" y="531332"/>
                    <a:pt x="4894338" y="3526249"/>
                    <a:pt x="4900688" y="3678137"/>
                  </a:cubicBezTo>
                  <a:cubicBezTo>
                    <a:pt x="4907038" y="3907916"/>
                    <a:pt x="4903228" y="4141589"/>
                    <a:pt x="4903228" y="4371368"/>
                  </a:cubicBezTo>
                  <a:cubicBezTo>
                    <a:pt x="4903228" y="4573886"/>
                    <a:pt x="4904498" y="4760825"/>
                    <a:pt x="4905768" y="4958250"/>
                  </a:cubicBezTo>
                  <a:lnTo>
                    <a:pt x="4905768" y="5017939"/>
                  </a:lnTo>
                  <a:cubicBezTo>
                    <a:pt x="4882908" y="5017939"/>
                    <a:pt x="4862588" y="5019210"/>
                    <a:pt x="4842268" y="5017939"/>
                  </a:cubicBezTo>
                  <a:cubicBezTo>
                    <a:pt x="4600624" y="5012860"/>
                    <a:pt x="4349527" y="5019210"/>
                    <a:pt x="4102234" y="5014130"/>
                  </a:cubicBezTo>
                  <a:cubicBezTo>
                    <a:pt x="3953858" y="5010320"/>
                    <a:pt x="3809287" y="5012860"/>
                    <a:pt x="3660912" y="5010320"/>
                  </a:cubicBezTo>
                  <a:lnTo>
                    <a:pt x="3455469" y="5006510"/>
                  </a:lnTo>
                  <a:cubicBezTo>
                    <a:pt x="3413619" y="5006510"/>
                    <a:pt x="3375574" y="5007780"/>
                    <a:pt x="3333725" y="5007780"/>
                  </a:cubicBezTo>
                  <a:cubicBezTo>
                    <a:pt x="3227199" y="5006510"/>
                    <a:pt x="2934252" y="5007780"/>
                    <a:pt x="2827726" y="5006510"/>
                  </a:cubicBezTo>
                  <a:cubicBezTo>
                    <a:pt x="2751636" y="5005239"/>
                    <a:pt x="1229836" y="5014130"/>
                    <a:pt x="1153746" y="5012860"/>
                  </a:cubicBezTo>
                  <a:cubicBezTo>
                    <a:pt x="1134724" y="5012860"/>
                    <a:pt x="1111896" y="5014130"/>
                    <a:pt x="1092874" y="5014130"/>
                  </a:cubicBezTo>
                  <a:cubicBezTo>
                    <a:pt x="1047220" y="5014130"/>
                    <a:pt x="1005370" y="5015400"/>
                    <a:pt x="959716" y="5015400"/>
                  </a:cubicBezTo>
                  <a:cubicBezTo>
                    <a:pt x="845581" y="5015400"/>
                    <a:pt x="735251" y="5014130"/>
                    <a:pt x="621116" y="5012860"/>
                  </a:cubicBezTo>
                  <a:cubicBezTo>
                    <a:pt x="552635" y="5011589"/>
                    <a:pt x="484154" y="5010320"/>
                    <a:pt x="419477" y="5009050"/>
                  </a:cubicBezTo>
                  <a:cubicBezTo>
                    <a:pt x="297733" y="5007780"/>
                    <a:pt x="175989" y="5006510"/>
                    <a:pt x="50441" y="5006510"/>
                  </a:cubicBezTo>
                  <a:cubicBezTo>
                    <a:pt x="38100" y="5006510"/>
                    <a:pt x="29210" y="5006510"/>
                    <a:pt x="19050" y="5005239"/>
                  </a:cubicBezTo>
                  <a:cubicBezTo>
                    <a:pt x="10160" y="5003970"/>
                    <a:pt x="5080" y="4997620"/>
                    <a:pt x="7620" y="4988730"/>
                  </a:cubicBezTo>
                  <a:cubicBezTo>
                    <a:pt x="16510" y="4955553"/>
                    <a:pt x="12700" y="4858189"/>
                    <a:pt x="11430" y="4756930"/>
                  </a:cubicBezTo>
                  <a:cubicBezTo>
                    <a:pt x="10160" y="4550518"/>
                    <a:pt x="6350" y="4348001"/>
                    <a:pt x="7620" y="4141589"/>
                  </a:cubicBezTo>
                  <a:cubicBezTo>
                    <a:pt x="5080" y="3884549"/>
                    <a:pt x="0" y="702693"/>
                    <a:pt x="7620" y="441757"/>
                  </a:cubicBezTo>
                  <a:cubicBezTo>
                    <a:pt x="8890" y="391128"/>
                    <a:pt x="7620" y="336604"/>
                    <a:pt x="8890" y="285975"/>
                  </a:cubicBezTo>
                  <a:cubicBezTo>
                    <a:pt x="10160" y="204189"/>
                    <a:pt x="12700" y="114614"/>
                    <a:pt x="13970" y="44450"/>
                  </a:cubicBezTo>
                  <a:cubicBezTo>
                    <a:pt x="13970" y="41910"/>
                    <a:pt x="15240" y="39370"/>
                    <a:pt x="16510" y="38100"/>
                  </a:cubicBezTo>
                  <a:cubicBezTo>
                    <a:pt x="38100" y="35560"/>
                    <a:pt x="80877" y="30480"/>
                    <a:pt x="141749" y="29210"/>
                  </a:cubicBezTo>
                  <a:cubicBezTo>
                    <a:pt x="244470" y="25400"/>
                    <a:pt x="347192" y="22860"/>
                    <a:pt x="453718" y="20320"/>
                  </a:cubicBezTo>
                  <a:cubicBezTo>
                    <a:pt x="526003" y="17780"/>
                    <a:pt x="598289" y="16510"/>
                    <a:pt x="666770" y="13970"/>
                  </a:cubicBezTo>
                  <a:cubicBezTo>
                    <a:pt x="735251" y="11430"/>
                    <a:pt x="807536" y="8890"/>
                    <a:pt x="876017" y="8890"/>
                  </a:cubicBezTo>
                  <a:cubicBezTo>
                    <a:pt x="952107" y="7620"/>
                    <a:pt x="1028197" y="10160"/>
                    <a:pt x="1104287" y="8890"/>
                  </a:cubicBezTo>
                  <a:cubicBezTo>
                    <a:pt x="1199400" y="8890"/>
                    <a:pt x="2922839" y="6350"/>
                    <a:pt x="3017951" y="5080"/>
                  </a:cubicBezTo>
                  <a:cubicBezTo>
                    <a:pt x="3109259" y="3810"/>
                    <a:pt x="3200567" y="2540"/>
                    <a:pt x="3295680" y="2540"/>
                  </a:cubicBezTo>
                  <a:cubicBezTo>
                    <a:pt x="3451665" y="1270"/>
                    <a:pt x="3603845" y="0"/>
                    <a:pt x="3759829" y="0"/>
                  </a:cubicBezTo>
                  <a:cubicBezTo>
                    <a:pt x="3824505" y="0"/>
                    <a:pt x="3892987" y="2540"/>
                    <a:pt x="3957663" y="2540"/>
                  </a:cubicBezTo>
                  <a:cubicBezTo>
                    <a:pt x="4136475" y="3810"/>
                    <a:pt x="4319091" y="5080"/>
                    <a:pt x="4497902" y="7620"/>
                  </a:cubicBezTo>
                  <a:cubicBezTo>
                    <a:pt x="4593015" y="8890"/>
                    <a:pt x="4688127" y="12700"/>
                    <a:pt x="4783240" y="16510"/>
                  </a:cubicBezTo>
                  <a:lnTo>
                    <a:pt x="4842268" y="16510"/>
                  </a:lnTo>
                  <a:cubicBezTo>
                    <a:pt x="4853698" y="17780"/>
                    <a:pt x="4862588" y="20320"/>
                    <a:pt x="4872748" y="21590"/>
                  </a:cubicBezTo>
                  <a:close/>
                  <a:moveTo>
                    <a:pt x="4882908" y="5001430"/>
                  </a:moveTo>
                  <a:cubicBezTo>
                    <a:pt x="4884178" y="4984920"/>
                    <a:pt x="4885448" y="4972220"/>
                    <a:pt x="4885448" y="4959520"/>
                  </a:cubicBezTo>
                  <a:cubicBezTo>
                    <a:pt x="4884178" y="4741352"/>
                    <a:pt x="4882908" y="4534940"/>
                    <a:pt x="4882908" y="4312950"/>
                  </a:cubicBezTo>
                  <a:cubicBezTo>
                    <a:pt x="4882908" y="4211692"/>
                    <a:pt x="4885448" y="4110433"/>
                    <a:pt x="4884178" y="4009175"/>
                  </a:cubicBezTo>
                  <a:cubicBezTo>
                    <a:pt x="4884178" y="3915705"/>
                    <a:pt x="4882908" y="3818341"/>
                    <a:pt x="4881638" y="3724872"/>
                  </a:cubicBezTo>
                  <a:cubicBezTo>
                    <a:pt x="4876558" y="3580773"/>
                    <a:pt x="4865128" y="597540"/>
                    <a:pt x="4865128" y="453441"/>
                  </a:cubicBezTo>
                  <a:cubicBezTo>
                    <a:pt x="4862588" y="332710"/>
                    <a:pt x="4860048" y="208084"/>
                    <a:pt x="4857508" y="87353"/>
                  </a:cubicBezTo>
                  <a:cubicBezTo>
                    <a:pt x="4856238" y="44450"/>
                    <a:pt x="4854968" y="43180"/>
                    <a:pt x="4836503" y="41910"/>
                  </a:cubicBezTo>
                  <a:cubicBezTo>
                    <a:pt x="4825089" y="41910"/>
                    <a:pt x="4817480" y="41910"/>
                    <a:pt x="4806067" y="40640"/>
                  </a:cubicBezTo>
                  <a:cubicBezTo>
                    <a:pt x="4710954" y="36830"/>
                    <a:pt x="4612037" y="31750"/>
                    <a:pt x="4516925" y="30480"/>
                  </a:cubicBezTo>
                  <a:cubicBezTo>
                    <a:pt x="4284850" y="26670"/>
                    <a:pt x="4048971" y="25400"/>
                    <a:pt x="3816897" y="22860"/>
                  </a:cubicBezTo>
                  <a:lnTo>
                    <a:pt x="3542973" y="22860"/>
                  </a:lnTo>
                  <a:cubicBezTo>
                    <a:pt x="3421229" y="22860"/>
                    <a:pt x="3299484" y="22860"/>
                    <a:pt x="3181545" y="24130"/>
                  </a:cubicBezTo>
                  <a:cubicBezTo>
                    <a:pt x="3078823" y="25400"/>
                    <a:pt x="1347776" y="29210"/>
                    <a:pt x="1245054" y="29210"/>
                  </a:cubicBezTo>
                  <a:cubicBezTo>
                    <a:pt x="1077656" y="29210"/>
                    <a:pt x="910258" y="26670"/>
                    <a:pt x="742860" y="33020"/>
                  </a:cubicBezTo>
                  <a:cubicBezTo>
                    <a:pt x="655356" y="36830"/>
                    <a:pt x="571657" y="36830"/>
                    <a:pt x="487958" y="38100"/>
                  </a:cubicBezTo>
                  <a:cubicBezTo>
                    <a:pt x="343387" y="41910"/>
                    <a:pt x="198816" y="45720"/>
                    <a:pt x="54245" y="50800"/>
                  </a:cubicBezTo>
                  <a:cubicBezTo>
                    <a:pt x="36830" y="50800"/>
                    <a:pt x="34290" y="56196"/>
                    <a:pt x="33020" y="102931"/>
                  </a:cubicBezTo>
                  <a:cubicBezTo>
                    <a:pt x="31750" y="173033"/>
                    <a:pt x="31750" y="243135"/>
                    <a:pt x="30480" y="313237"/>
                  </a:cubicBezTo>
                  <a:cubicBezTo>
                    <a:pt x="29210" y="430074"/>
                    <a:pt x="26670" y="543016"/>
                    <a:pt x="25400" y="659853"/>
                  </a:cubicBezTo>
                  <a:cubicBezTo>
                    <a:pt x="20320" y="784479"/>
                    <a:pt x="26670" y="3830025"/>
                    <a:pt x="29210" y="3954651"/>
                  </a:cubicBezTo>
                  <a:cubicBezTo>
                    <a:pt x="29210" y="4087066"/>
                    <a:pt x="29210" y="4223376"/>
                    <a:pt x="30480" y="4355790"/>
                  </a:cubicBezTo>
                  <a:cubicBezTo>
                    <a:pt x="30480" y="4453155"/>
                    <a:pt x="33020" y="4550518"/>
                    <a:pt x="33020" y="4647883"/>
                  </a:cubicBezTo>
                  <a:cubicBezTo>
                    <a:pt x="33020" y="4753035"/>
                    <a:pt x="33020" y="4858189"/>
                    <a:pt x="31750" y="4959520"/>
                  </a:cubicBezTo>
                  <a:lnTo>
                    <a:pt x="31750" y="4969680"/>
                  </a:lnTo>
                  <a:cubicBezTo>
                    <a:pt x="31750" y="4979839"/>
                    <a:pt x="35560" y="4983650"/>
                    <a:pt x="44450" y="4983650"/>
                  </a:cubicBezTo>
                  <a:cubicBezTo>
                    <a:pt x="88486" y="4983650"/>
                    <a:pt x="141749" y="4984920"/>
                    <a:pt x="191207" y="4984920"/>
                  </a:cubicBezTo>
                  <a:cubicBezTo>
                    <a:pt x="263493" y="4984920"/>
                    <a:pt x="339583" y="4982380"/>
                    <a:pt x="411868" y="4984920"/>
                  </a:cubicBezTo>
                  <a:cubicBezTo>
                    <a:pt x="529808" y="4988730"/>
                    <a:pt x="647747" y="4991270"/>
                    <a:pt x="765687" y="4990000"/>
                  </a:cubicBezTo>
                  <a:cubicBezTo>
                    <a:pt x="841777" y="4988730"/>
                    <a:pt x="914062" y="4991270"/>
                    <a:pt x="990153" y="4991270"/>
                  </a:cubicBezTo>
                  <a:cubicBezTo>
                    <a:pt x="1100483" y="4991270"/>
                    <a:pt x="1210814" y="4990000"/>
                    <a:pt x="1321144" y="4991270"/>
                  </a:cubicBezTo>
                  <a:cubicBezTo>
                    <a:pt x="1484738" y="4992539"/>
                    <a:pt x="3280462" y="4982380"/>
                    <a:pt x="3447860" y="4984920"/>
                  </a:cubicBezTo>
                  <a:cubicBezTo>
                    <a:pt x="3520146" y="4986189"/>
                    <a:pt x="3592431" y="4987460"/>
                    <a:pt x="3660912" y="4987460"/>
                  </a:cubicBezTo>
                  <a:cubicBezTo>
                    <a:pt x="3786461" y="4990000"/>
                    <a:pt x="3908205" y="4986189"/>
                    <a:pt x="4033753" y="4990000"/>
                  </a:cubicBezTo>
                  <a:cubicBezTo>
                    <a:pt x="4136475" y="4992539"/>
                    <a:pt x="4239196" y="4992539"/>
                    <a:pt x="4341918" y="4995080"/>
                  </a:cubicBezTo>
                  <a:cubicBezTo>
                    <a:pt x="4494098" y="4998889"/>
                    <a:pt x="4646278" y="5001430"/>
                    <a:pt x="4798458" y="5002700"/>
                  </a:cubicBezTo>
                  <a:cubicBezTo>
                    <a:pt x="4844808" y="5002700"/>
                    <a:pt x="4862588" y="5001430"/>
                    <a:pt x="4882908" y="5001430"/>
                  </a:cubicBezTo>
                  <a:close/>
                </a:path>
              </a:pathLst>
            </a:custGeom>
            <a:solidFill>
              <a:srgbClr val="FEF9DD"/>
            </a:solidFill>
          </p:spPr>
        </p:sp>
      </p:grpSp>
      <p:pic>
        <p:nvPicPr>
          <p:cNvPr id="37"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68530" b="37583"/>
          <a:stretch>
            <a:fillRect/>
          </a:stretch>
        </p:blipFill>
        <p:spPr>
          <a:xfrm rot="14323850">
            <a:off x="14676194" y="1038117"/>
            <a:ext cx="1027487" cy="1769033"/>
          </a:xfrm>
          <a:prstGeom prst="rect">
            <a:avLst/>
          </a:prstGeom>
        </p:spPr>
      </p:pic>
      <p:pic>
        <p:nvPicPr>
          <p:cNvPr id="38" name="Picture 1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14294001" y="8413347"/>
            <a:ext cx="2950059" cy="1499014"/>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2544577" y="3065220"/>
                <a:ext cx="14321348" cy="4984250"/>
              </a:xfrm>
              <a:prstGeom prst="rect">
                <a:avLst/>
              </a:prstGeom>
            </p:spPr>
            <p:txBody>
              <a:bodyPr wrap="square">
                <a:spAutoFit/>
              </a:bodyPr>
              <a:lstStyle/>
              <a:p>
                <a:pPr>
                  <a:lnSpc>
                    <a:spcPct val="130000"/>
                  </a:lnSpc>
                  <a:spcAft>
                    <a:spcPts val="1200"/>
                  </a:spcAft>
                </a:pPr>
                <a:r>
                  <a:rPr lang="en-US" sz="4000" dirty="0" err="1">
                    <a:latin typeface="Arial" panose="020B0604020202020204" pitchFamily="34" charset="0"/>
                    <a:ea typeface="Calibri" panose="020F0502020204030204" pitchFamily="34" charset="0"/>
                    <a:cs typeface="Arial" panose="020B0604020202020204" pitchFamily="34" charset="0"/>
                  </a:rPr>
                  <a:t>Trong</a:t>
                </a:r>
                <a:r>
                  <a:rPr lang="en-US" sz="4000" dirty="0">
                    <a:latin typeface="Arial" panose="020B0604020202020204" pitchFamily="34" charset="0"/>
                    <a:ea typeface="Calibri" panose="020F0502020204030204" pitchFamily="34" charset="0"/>
                    <a:cs typeface="Arial" panose="020B0604020202020204" pitchFamily="34" charset="0"/>
                  </a:rPr>
                  <a:t> tam </a:t>
                </a:r>
                <a:r>
                  <a:rPr lang="en-US" sz="4000" dirty="0" err="1">
                    <a:latin typeface="Arial" panose="020B0604020202020204" pitchFamily="34" charset="0"/>
                    <a:ea typeface="Calibri" panose="020F0502020204030204" pitchFamily="34" charset="0"/>
                    <a:cs typeface="Arial" panose="020B0604020202020204" pitchFamily="34" charset="0"/>
                  </a:rPr>
                  <a:t>giác</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𝑂𝐴𝐶</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nSpc>
                    <a:spcPct val="130000"/>
                  </a:lnSpc>
                  <a:spcAft>
                    <a:spcPts val="1200"/>
                  </a:spcAft>
                </a:pPr>
                <a14:m>
                  <m:oMathPara xmlns:m="http://schemas.openxmlformats.org/officeDocument/2006/math">
                    <m:oMathParaPr>
                      <m:jc m:val="left"/>
                    </m:oMathParaPr>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𝑂𝐴</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𝐹</m:t>
                                  </m:r>
                                </m:e>
                              </m:acc>
                            </m:e>
                            <m:sub>
                              <m:r>
                                <a:rPr lang="en-US" sz="4000">
                                  <a:effectLst/>
                                  <a:latin typeface="Cambria Math" panose="02040503050406030204" pitchFamily="18" charset="0"/>
                                  <a:ea typeface="Calibri" panose="020F0502020204030204" pitchFamily="34" charset="0"/>
                                  <a:cs typeface="Times New Roman" panose="02020603050405020304" pitchFamily="18" charset="0"/>
                                </a:rPr>
                                <m:t>1</m:t>
                              </m:r>
                            </m:sub>
                          </m:sSub>
                        </m:e>
                      </m:d>
                      <m:r>
                        <a:rPr lang="en-US" sz="4000">
                          <a:effectLst/>
                          <a:latin typeface="Cambria Math" panose="02040503050406030204" pitchFamily="18" charset="0"/>
                          <a:ea typeface="Calibri" panose="020F0502020204030204" pitchFamily="34" charset="0"/>
                          <a:cs typeface="Times New Roman" panose="02020603050405020304" pitchFamily="18" charset="0"/>
                        </a:rPr>
                        <m:t>=3,</m:t>
                      </m:r>
                      <m:r>
                        <a:rPr lang="en-US" sz="4000" i="1">
                          <a:effectLst/>
                          <a:latin typeface="Cambria Math" panose="02040503050406030204" pitchFamily="18" charset="0"/>
                          <a:ea typeface="Calibri" panose="020F0502020204030204" pitchFamily="34" charset="0"/>
                          <a:cs typeface="Times New Roman" panose="02020603050405020304" pitchFamily="18" charset="0"/>
                        </a:rPr>
                        <m:t>𝐴𝐶</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𝑂𝐵</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effectLst/>
                                      <a:latin typeface="Cambria Math" panose="02040503050406030204" pitchFamily="18" charset="0"/>
                                      <a:ea typeface="Calibri" panose="020F0502020204030204" pitchFamily="34" charset="0"/>
                                      <a:cs typeface="Times New Roman" panose="02020603050405020304" pitchFamily="18" charset="0"/>
                                    </a:rPr>
                                    <m:t>𝐹</m:t>
                                  </m:r>
                                </m:e>
                                <m:sub>
                                  <m:r>
                                    <a:rPr lang="en-US" sz="4000">
                                      <a:effectLst/>
                                      <a:latin typeface="Cambria Math" panose="02040503050406030204" pitchFamily="18" charset="0"/>
                                      <a:ea typeface="Calibri" panose="020F0502020204030204" pitchFamily="34" charset="0"/>
                                      <a:cs typeface="Times New Roman" panose="02020603050405020304" pitchFamily="18" charset="0"/>
                                    </a:rPr>
                                    <m:t>2</m:t>
                                  </m:r>
                                </m:sub>
                              </m:sSub>
                            </m:e>
                          </m:acc>
                        </m:e>
                      </m:d>
                      <m:r>
                        <a:rPr lang="en-US" sz="4000">
                          <a:effectLst/>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nSpc>
                    <a:spcPct val="130000"/>
                  </a:lnSpc>
                  <a:spcAft>
                    <a:spcPts val="1200"/>
                  </a:spcAft>
                </a:pP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𝑂𝐴𝐶</m:t>
                        </m:r>
                      </m:e>
                    </m:acc>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180</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𝐴𝑂𝐵</m:t>
                        </m:r>
                      </m:e>
                    </m:acc>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60</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a:p>
                <a:pPr>
                  <a:lnSpc>
                    <a:spcPct val="130000"/>
                  </a:lnSpc>
                  <a:spcAft>
                    <a:spcPts val="1200"/>
                  </a:spcAft>
                </a:pPr>
                <a:r>
                  <a:rPr lang="en-US" sz="4000" dirty="0">
                    <a:effectLst/>
                    <a:latin typeface="Arial" panose="020B0604020202020204" pitchFamily="34" charset="0"/>
                    <a:ea typeface="Calibri" panose="020F0502020204030204" pitchFamily="34" charset="0"/>
                    <a:cs typeface="Arial" panose="020B0604020202020204" pitchFamily="34" charset="0"/>
                  </a:rPr>
                  <a:t>Theo </a:t>
                </a:r>
                <a:r>
                  <a:rPr lang="en-US" sz="4000" dirty="0" err="1">
                    <a:effectLst/>
                    <a:latin typeface="Arial" panose="020B0604020202020204" pitchFamily="34" charset="0"/>
                    <a:ea typeface="Calibri" panose="020F0502020204030204" pitchFamily="34" charset="0"/>
                    <a:cs typeface="Arial" panose="020B0604020202020204" pitchFamily="34" charset="0"/>
                  </a:rPr>
                  <a:t>định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lí</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côsin</a:t>
                </a:r>
                <a:r>
                  <a:rPr lang="en-US" sz="4000" dirty="0">
                    <a:effectLst/>
                    <a:latin typeface="Arial" panose="020B0604020202020204" pitchFamily="34" charset="0"/>
                    <a:ea typeface="Calibri" panose="020F0502020204030204" pitchFamily="34" charset="0"/>
                    <a:cs typeface="Arial" panose="020B0604020202020204" pitchFamily="34" charset="0"/>
                  </a:rPr>
                  <a:t>, ta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endParaRPr lang="en-US" sz="4000" dirty="0" smtClean="0">
                  <a:effectLst/>
                  <a:latin typeface="Arial" panose="020B0604020202020204" pitchFamily="34" charset="0"/>
                  <a:ea typeface="Calibri" panose="020F0502020204030204" pitchFamily="34" charset="0"/>
                  <a:cs typeface="Arial" panose="020B0604020202020204" pitchFamily="34" charset="0"/>
                </a:endParaRPr>
              </a:p>
              <a:p>
                <a:pPr>
                  <a:lnSpc>
                    <a:spcPct val="130000"/>
                  </a:lnSpc>
                  <a:spcAft>
                    <a:spcPts val="1200"/>
                  </a:spcAft>
                </a:pP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𝐹</m:t>
                        </m:r>
                      </m:e>
                    </m:acc>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𝑂𝐶</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i="1">
                            <a:effectLst/>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𝑂</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2⋅</m:t>
                        </m:r>
                        <m:r>
                          <a:rPr lang="en-US" sz="4000" i="1">
                            <a:effectLst/>
                            <a:latin typeface="Cambria Math" panose="02040503050406030204" pitchFamily="18" charset="0"/>
                            <a:ea typeface="Calibri" panose="020F0502020204030204" pitchFamily="34" charset="0"/>
                            <a:cs typeface="Times New Roman" panose="02020603050405020304" pitchFamily="18" charset="0"/>
                          </a:rPr>
                          <m:t>𝐴𝑂</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𝐴𝐶</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cos</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𝑂𝐴𝐶</m:t>
                            </m:r>
                          </m:e>
                        </m:acc>
                      </m:e>
                    </m:rad>
                    <m:r>
                      <a:rPr lang="en-US" sz="4000">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7</m:t>
                        </m:r>
                      </m:e>
                    </m:rad>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nor/>
                      </m:rPr>
                      <a:rPr lang="en-US" sz="4000">
                        <a:effectLst/>
                        <a:latin typeface="Arial" panose="020B0604020202020204" pitchFamily="34" charset="0"/>
                        <a:ea typeface="Calibri" panose="020F0502020204030204" pitchFamily="34" charset="0"/>
                        <a:cs typeface="Arial" panose="020B0604020202020204" pitchFamily="34" charset="0"/>
                      </a:rPr>
                      <m:t> </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N</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2544577" y="3065220"/>
                <a:ext cx="14321348" cy="4984250"/>
              </a:xfrm>
              <a:prstGeom prst="rect">
                <a:avLst/>
              </a:prstGeom>
              <a:blipFill rotWithShape="0">
                <a:blip r:embed="rId22"/>
                <a:stretch>
                  <a:fillRect l="-1489" t="-122" b="-4406"/>
                </a:stretch>
              </a:blipFill>
            </p:spPr>
            <p:txBody>
              <a:bodyPr/>
              <a:lstStyle/>
              <a:p>
                <a:r>
                  <a:rPr lang="en-US">
                    <a:noFill/>
                  </a:rPr>
                  <a:t> </a:t>
                </a:r>
              </a:p>
            </p:txBody>
          </p:sp>
        </mc:Fallback>
      </mc:AlternateContent>
      <p:pic>
        <p:nvPicPr>
          <p:cNvPr id="15" name="Picture 14"/>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708309" y="3479429"/>
            <a:ext cx="5060722" cy="2904675"/>
          </a:xfrm>
          <a:prstGeom prst="rect">
            <a:avLst/>
          </a:prstGeom>
        </p:spPr>
      </p:pic>
      <p:pic>
        <p:nvPicPr>
          <p:cNvPr id="18" name="Picture 30"/>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838507">
            <a:off x="1239833" y="555386"/>
            <a:ext cx="1826122" cy="2287852"/>
          </a:xfrm>
          <a:prstGeom prst="rect">
            <a:avLst/>
          </a:prstGeom>
        </p:spPr>
      </p:pic>
      <p:pic>
        <p:nvPicPr>
          <p:cNvPr id="19" name="Picture 31"/>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xmlns="" r:embed="rId26"/>
              </a:ext>
            </a:extLst>
          </a:blip>
          <a:srcRect/>
          <a:stretch>
            <a:fillRect/>
          </a:stretch>
        </p:blipFill>
        <p:spPr>
          <a:xfrm rot="1176842">
            <a:off x="2308801" y="649785"/>
            <a:ext cx="946508" cy="898322"/>
          </a:xfrm>
          <a:prstGeom prst="rect">
            <a:avLst/>
          </a:prstGeom>
        </p:spPr>
      </p:pic>
      <p:pic>
        <p:nvPicPr>
          <p:cNvPr id="20" name="Picture 15"/>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8174840" y="-216105"/>
            <a:ext cx="1674232" cy="2391758"/>
          </a:xfrm>
          <a:prstGeom prst="rect">
            <a:avLst/>
          </a:prstGeom>
        </p:spPr>
      </p:pic>
    </p:spTree>
    <p:extLst>
      <p:ext uri="{BB962C8B-B14F-4D97-AF65-F5344CB8AC3E}">
        <p14:creationId xmlns:p14="http://schemas.microsoft.com/office/powerpoint/2010/main" val="256565407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grpSp>
        <p:nvGrpSpPr>
          <p:cNvPr id="2" name="Group 2"/>
          <p:cNvGrpSpPr/>
          <p:nvPr/>
        </p:nvGrpSpPr>
        <p:grpSpPr>
          <a:xfrm>
            <a:off x="555232" y="500825"/>
            <a:ext cx="17123167" cy="9285350"/>
            <a:chOff x="0" y="0"/>
            <a:chExt cx="11020242" cy="11737560"/>
          </a:xfrm>
        </p:grpSpPr>
        <p:sp>
          <p:nvSpPr>
            <p:cNvPr id="3" name="Freeform 3"/>
            <p:cNvSpPr/>
            <p:nvPr/>
          </p:nvSpPr>
          <p:spPr>
            <a:xfrm>
              <a:off x="38100" y="44450"/>
              <a:ext cx="10983413" cy="11693110"/>
            </a:xfrm>
            <a:custGeom>
              <a:avLst/>
              <a:gdLst/>
              <a:ahLst/>
              <a:cxnLst/>
              <a:rect l="l" t="t" r="r" b="b"/>
              <a:pathLst>
                <a:path w="10983413" h="11693110">
                  <a:moveTo>
                    <a:pt x="2540" y="11662630"/>
                  </a:moveTo>
                  <a:cubicBezTo>
                    <a:pt x="0" y="11671520"/>
                    <a:pt x="5080" y="11677870"/>
                    <a:pt x="64480" y="11679140"/>
                  </a:cubicBezTo>
                  <a:cubicBezTo>
                    <a:pt x="133539" y="11680410"/>
                    <a:pt x="193967" y="11680410"/>
                    <a:pt x="263026" y="11680410"/>
                  </a:cubicBezTo>
                  <a:cubicBezTo>
                    <a:pt x="539265" y="11681680"/>
                    <a:pt x="815504" y="11681680"/>
                    <a:pt x="1100375" y="11682950"/>
                  </a:cubicBezTo>
                  <a:cubicBezTo>
                    <a:pt x="1255760" y="11684220"/>
                    <a:pt x="1411144" y="11685490"/>
                    <a:pt x="1557896" y="11686760"/>
                  </a:cubicBezTo>
                  <a:cubicBezTo>
                    <a:pt x="1816870" y="11688030"/>
                    <a:pt x="2067211" y="11688030"/>
                    <a:pt x="2326185" y="11689300"/>
                  </a:cubicBezTo>
                  <a:cubicBezTo>
                    <a:pt x="2429774" y="11689300"/>
                    <a:pt x="2524732" y="11689300"/>
                    <a:pt x="2628321" y="11688030"/>
                  </a:cubicBezTo>
                  <a:cubicBezTo>
                    <a:pt x="2671483" y="11688030"/>
                    <a:pt x="2723278" y="11686760"/>
                    <a:pt x="2766440" y="11686760"/>
                  </a:cubicBezTo>
                  <a:cubicBezTo>
                    <a:pt x="2939090" y="11688030"/>
                    <a:pt x="6392075" y="11679140"/>
                    <a:pt x="6564724" y="11680410"/>
                  </a:cubicBezTo>
                  <a:cubicBezTo>
                    <a:pt x="6806433" y="11681680"/>
                    <a:pt x="7471132" y="11681680"/>
                    <a:pt x="7712842" y="11681680"/>
                  </a:cubicBezTo>
                  <a:cubicBezTo>
                    <a:pt x="7807799" y="11681680"/>
                    <a:pt x="7894123" y="11680410"/>
                    <a:pt x="7989081" y="11680410"/>
                  </a:cubicBezTo>
                  <a:lnTo>
                    <a:pt x="8455234" y="11684220"/>
                  </a:lnTo>
                  <a:cubicBezTo>
                    <a:pt x="8791899" y="11686760"/>
                    <a:pt x="9119932" y="11684220"/>
                    <a:pt x="9456599" y="11688030"/>
                  </a:cubicBezTo>
                  <a:cubicBezTo>
                    <a:pt x="10017709" y="11693110"/>
                    <a:pt x="10587451" y="11686760"/>
                    <a:pt x="10918642" y="11691840"/>
                  </a:cubicBezTo>
                  <a:cubicBezTo>
                    <a:pt x="10938963" y="11693110"/>
                    <a:pt x="10959282" y="11691840"/>
                    <a:pt x="10982142" y="11691840"/>
                  </a:cubicBezTo>
                  <a:lnTo>
                    <a:pt x="10982142" y="11632150"/>
                  </a:lnTo>
                  <a:cubicBezTo>
                    <a:pt x="10980872" y="11340859"/>
                    <a:pt x="10979602" y="10898973"/>
                    <a:pt x="10979602" y="10429468"/>
                  </a:cubicBezTo>
                  <a:cubicBezTo>
                    <a:pt x="10979602" y="9886317"/>
                    <a:pt x="10983413" y="9333959"/>
                    <a:pt x="10977063" y="8790807"/>
                  </a:cubicBezTo>
                  <a:cubicBezTo>
                    <a:pt x="10969442" y="8431774"/>
                    <a:pt x="10958013" y="1352390"/>
                    <a:pt x="10958013" y="993358"/>
                  </a:cubicBezTo>
                  <a:cubicBezTo>
                    <a:pt x="10955472" y="744797"/>
                    <a:pt x="10954202" y="487030"/>
                    <a:pt x="10951663" y="238469"/>
                  </a:cubicBezTo>
                  <a:cubicBezTo>
                    <a:pt x="10951663" y="164821"/>
                    <a:pt x="10950392" y="91174"/>
                    <a:pt x="10949122" y="6350"/>
                  </a:cubicBezTo>
                  <a:cubicBezTo>
                    <a:pt x="10938963" y="3810"/>
                    <a:pt x="10930072" y="2540"/>
                    <a:pt x="10919913" y="1270"/>
                  </a:cubicBezTo>
                  <a:cubicBezTo>
                    <a:pt x="10912292" y="0"/>
                    <a:pt x="10904672" y="1270"/>
                    <a:pt x="10898322" y="1270"/>
                  </a:cubicBezTo>
                  <a:lnTo>
                    <a:pt x="21317" y="6350"/>
                  </a:lnTo>
                  <a:lnTo>
                    <a:pt x="2540" y="11662630"/>
                  </a:lnTo>
                  <a:close/>
                </a:path>
              </a:pathLst>
            </a:custGeom>
            <a:solidFill>
              <a:srgbClr val="2C2C2E"/>
            </a:solidFill>
          </p:spPr>
        </p:sp>
        <p:sp>
          <p:nvSpPr>
            <p:cNvPr id="4" name="Freeform 4"/>
            <p:cNvSpPr/>
            <p:nvPr/>
          </p:nvSpPr>
          <p:spPr>
            <a:xfrm>
              <a:off x="11430" y="16510"/>
              <a:ext cx="10959283" cy="11682950"/>
            </a:xfrm>
            <a:custGeom>
              <a:avLst/>
              <a:gdLst/>
              <a:ahLst/>
              <a:cxnLst/>
              <a:rect l="l" t="t" r="r" b="b"/>
              <a:pathLst>
                <a:path w="10959283" h="11682950">
                  <a:moveTo>
                    <a:pt x="10959283" y="11682950"/>
                  </a:moveTo>
                  <a:lnTo>
                    <a:pt x="0" y="11675331"/>
                  </a:lnTo>
                  <a:lnTo>
                    <a:pt x="0" y="4114501"/>
                  </a:lnTo>
                  <a:lnTo>
                    <a:pt x="7620" y="20320"/>
                  </a:lnTo>
                  <a:lnTo>
                    <a:pt x="5512336" y="0"/>
                  </a:lnTo>
                  <a:lnTo>
                    <a:pt x="10937692" y="8890"/>
                  </a:lnTo>
                  <a:close/>
                </a:path>
              </a:pathLst>
            </a:custGeom>
            <a:solidFill>
              <a:srgbClr val="FEF9DD"/>
            </a:solidFill>
          </p:spPr>
        </p:sp>
        <p:sp>
          <p:nvSpPr>
            <p:cNvPr id="5" name="Freeform 5"/>
            <p:cNvSpPr/>
            <p:nvPr/>
          </p:nvSpPr>
          <p:spPr>
            <a:xfrm>
              <a:off x="-3810" y="0"/>
              <a:ext cx="10988492" cy="11709620"/>
            </a:xfrm>
            <a:custGeom>
              <a:avLst/>
              <a:gdLst/>
              <a:ahLst/>
              <a:cxnLst/>
              <a:rect l="l" t="t" r="r" b="b"/>
              <a:pathLst>
                <a:path w="10988492" h="11709620">
                  <a:moveTo>
                    <a:pt x="10954202" y="21590"/>
                  </a:moveTo>
                  <a:cubicBezTo>
                    <a:pt x="10955473" y="34290"/>
                    <a:pt x="10955473" y="44450"/>
                    <a:pt x="10956742" y="71182"/>
                  </a:cubicBezTo>
                  <a:cubicBezTo>
                    <a:pt x="10959282" y="319743"/>
                    <a:pt x="10960552" y="577510"/>
                    <a:pt x="10963092" y="826071"/>
                  </a:cubicBezTo>
                  <a:cubicBezTo>
                    <a:pt x="10963092" y="1185103"/>
                    <a:pt x="10975792" y="8264488"/>
                    <a:pt x="10982142" y="8623520"/>
                  </a:cubicBezTo>
                  <a:cubicBezTo>
                    <a:pt x="10988492" y="9166671"/>
                    <a:pt x="10984682" y="9719029"/>
                    <a:pt x="10984682" y="10262181"/>
                  </a:cubicBezTo>
                  <a:cubicBezTo>
                    <a:pt x="10984682" y="10740891"/>
                    <a:pt x="10985952" y="11182777"/>
                    <a:pt x="10987223" y="11648660"/>
                  </a:cubicBezTo>
                  <a:lnTo>
                    <a:pt x="10987223" y="11708350"/>
                  </a:lnTo>
                  <a:cubicBezTo>
                    <a:pt x="10964362" y="11708350"/>
                    <a:pt x="10944042" y="11709620"/>
                    <a:pt x="10923723" y="11708350"/>
                  </a:cubicBezTo>
                  <a:cubicBezTo>
                    <a:pt x="10379020" y="11703270"/>
                    <a:pt x="9809277" y="11709620"/>
                    <a:pt x="9248167" y="11704540"/>
                  </a:cubicBezTo>
                  <a:cubicBezTo>
                    <a:pt x="8911501" y="11700730"/>
                    <a:pt x="8583468" y="11703270"/>
                    <a:pt x="8246801" y="11700730"/>
                  </a:cubicBezTo>
                  <a:lnTo>
                    <a:pt x="7780648" y="11696920"/>
                  </a:lnTo>
                  <a:cubicBezTo>
                    <a:pt x="7685691" y="11696920"/>
                    <a:pt x="7599367" y="11698190"/>
                    <a:pt x="7504410" y="11698190"/>
                  </a:cubicBezTo>
                  <a:cubicBezTo>
                    <a:pt x="7262701" y="11696920"/>
                    <a:pt x="6598001" y="11698190"/>
                    <a:pt x="6356292" y="11696920"/>
                  </a:cubicBezTo>
                  <a:cubicBezTo>
                    <a:pt x="6183643" y="11695650"/>
                    <a:pt x="2730658" y="11704540"/>
                    <a:pt x="2558009" y="11703270"/>
                  </a:cubicBezTo>
                  <a:cubicBezTo>
                    <a:pt x="2514847" y="11703270"/>
                    <a:pt x="2463052" y="11704540"/>
                    <a:pt x="2419890" y="11704540"/>
                  </a:cubicBezTo>
                  <a:cubicBezTo>
                    <a:pt x="2316300" y="11704540"/>
                    <a:pt x="2221343" y="11705810"/>
                    <a:pt x="2117753" y="11705810"/>
                  </a:cubicBezTo>
                  <a:cubicBezTo>
                    <a:pt x="1858780" y="11705810"/>
                    <a:pt x="1608438" y="11704540"/>
                    <a:pt x="1349464" y="11703270"/>
                  </a:cubicBezTo>
                  <a:cubicBezTo>
                    <a:pt x="1194080" y="11702000"/>
                    <a:pt x="1038696" y="11700730"/>
                    <a:pt x="891944" y="11699460"/>
                  </a:cubicBezTo>
                  <a:cubicBezTo>
                    <a:pt x="615705" y="11698190"/>
                    <a:pt x="339466" y="11696920"/>
                    <a:pt x="54595" y="11696920"/>
                  </a:cubicBezTo>
                  <a:cubicBezTo>
                    <a:pt x="38100" y="11696920"/>
                    <a:pt x="29210" y="11696920"/>
                    <a:pt x="19050" y="11695650"/>
                  </a:cubicBezTo>
                  <a:cubicBezTo>
                    <a:pt x="10160" y="11694380"/>
                    <a:pt x="5080" y="11688030"/>
                    <a:pt x="7620" y="11679140"/>
                  </a:cubicBezTo>
                  <a:cubicBezTo>
                    <a:pt x="16510" y="11643075"/>
                    <a:pt x="12700" y="11412927"/>
                    <a:pt x="11430" y="11173571"/>
                  </a:cubicBezTo>
                  <a:cubicBezTo>
                    <a:pt x="10160" y="10685656"/>
                    <a:pt x="6350" y="10206945"/>
                    <a:pt x="7620" y="9719029"/>
                  </a:cubicBezTo>
                  <a:cubicBezTo>
                    <a:pt x="5080" y="9111436"/>
                    <a:pt x="0" y="1590165"/>
                    <a:pt x="7620" y="973366"/>
                  </a:cubicBezTo>
                  <a:cubicBezTo>
                    <a:pt x="8890" y="853688"/>
                    <a:pt x="7620" y="724805"/>
                    <a:pt x="8890" y="605127"/>
                  </a:cubicBezTo>
                  <a:cubicBezTo>
                    <a:pt x="10160" y="411802"/>
                    <a:pt x="12700" y="200065"/>
                    <a:pt x="13970" y="44450"/>
                  </a:cubicBezTo>
                  <a:cubicBezTo>
                    <a:pt x="13970" y="41910"/>
                    <a:pt x="15240" y="39370"/>
                    <a:pt x="16510" y="38100"/>
                  </a:cubicBezTo>
                  <a:cubicBezTo>
                    <a:pt x="38100" y="35560"/>
                    <a:pt x="123655" y="30480"/>
                    <a:pt x="261774" y="29210"/>
                  </a:cubicBezTo>
                  <a:cubicBezTo>
                    <a:pt x="494851" y="25400"/>
                    <a:pt x="727927" y="22860"/>
                    <a:pt x="969636" y="20320"/>
                  </a:cubicBezTo>
                  <a:cubicBezTo>
                    <a:pt x="1133653" y="17780"/>
                    <a:pt x="1297670" y="16510"/>
                    <a:pt x="1453054" y="13970"/>
                  </a:cubicBezTo>
                  <a:cubicBezTo>
                    <a:pt x="1608438" y="11430"/>
                    <a:pt x="1772455" y="8890"/>
                    <a:pt x="1927839" y="8890"/>
                  </a:cubicBezTo>
                  <a:cubicBezTo>
                    <a:pt x="2100489" y="7620"/>
                    <a:pt x="2273138" y="10160"/>
                    <a:pt x="2445787" y="8890"/>
                  </a:cubicBezTo>
                  <a:cubicBezTo>
                    <a:pt x="2661599" y="8890"/>
                    <a:pt x="6572104" y="6350"/>
                    <a:pt x="6787916" y="5080"/>
                  </a:cubicBezTo>
                  <a:cubicBezTo>
                    <a:pt x="6995095" y="3810"/>
                    <a:pt x="7202274" y="2540"/>
                    <a:pt x="7418085" y="2540"/>
                  </a:cubicBezTo>
                  <a:cubicBezTo>
                    <a:pt x="7772016" y="1270"/>
                    <a:pt x="8117315" y="0"/>
                    <a:pt x="8471246" y="0"/>
                  </a:cubicBezTo>
                  <a:cubicBezTo>
                    <a:pt x="8617997" y="0"/>
                    <a:pt x="8773382" y="2540"/>
                    <a:pt x="8920134" y="2540"/>
                  </a:cubicBezTo>
                  <a:cubicBezTo>
                    <a:pt x="9325860" y="3810"/>
                    <a:pt x="9740218" y="5080"/>
                    <a:pt x="10145944" y="7620"/>
                  </a:cubicBezTo>
                  <a:cubicBezTo>
                    <a:pt x="10361755" y="8890"/>
                    <a:pt x="10577567" y="12700"/>
                    <a:pt x="10793379" y="16510"/>
                  </a:cubicBezTo>
                  <a:lnTo>
                    <a:pt x="10923723" y="16510"/>
                  </a:lnTo>
                  <a:cubicBezTo>
                    <a:pt x="10935152" y="17780"/>
                    <a:pt x="10944042" y="20320"/>
                    <a:pt x="10954202" y="21590"/>
                  </a:cubicBezTo>
                  <a:close/>
                  <a:moveTo>
                    <a:pt x="10964362" y="11691841"/>
                  </a:moveTo>
                  <a:cubicBezTo>
                    <a:pt x="10965632" y="11675330"/>
                    <a:pt x="10966902" y="11662630"/>
                    <a:pt x="10966902" y="11649930"/>
                  </a:cubicBezTo>
                  <a:cubicBezTo>
                    <a:pt x="10965632" y="11136748"/>
                    <a:pt x="10964362" y="10648832"/>
                    <a:pt x="10964362" y="10124092"/>
                  </a:cubicBezTo>
                  <a:cubicBezTo>
                    <a:pt x="10964362" y="9884737"/>
                    <a:pt x="10966902" y="9645383"/>
                    <a:pt x="10965632" y="9406027"/>
                  </a:cubicBezTo>
                  <a:cubicBezTo>
                    <a:pt x="10965632" y="9185084"/>
                    <a:pt x="10964362" y="8954935"/>
                    <a:pt x="10963092" y="8733992"/>
                  </a:cubicBezTo>
                  <a:cubicBezTo>
                    <a:pt x="10958012" y="8393371"/>
                    <a:pt x="10946582" y="1341604"/>
                    <a:pt x="10946582" y="1000984"/>
                  </a:cubicBezTo>
                  <a:cubicBezTo>
                    <a:pt x="10944042" y="715599"/>
                    <a:pt x="10941502" y="421008"/>
                    <a:pt x="10938962" y="135624"/>
                  </a:cubicBezTo>
                  <a:cubicBezTo>
                    <a:pt x="10937692" y="44450"/>
                    <a:pt x="10936423" y="43180"/>
                    <a:pt x="10914232" y="41910"/>
                  </a:cubicBezTo>
                  <a:cubicBezTo>
                    <a:pt x="10888336" y="41910"/>
                    <a:pt x="10871071" y="41910"/>
                    <a:pt x="10845173" y="40640"/>
                  </a:cubicBezTo>
                  <a:cubicBezTo>
                    <a:pt x="10629361" y="36830"/>
                    <a:pt x="10404918" y="31750"/>
                    <a:pt x="10189106" y="30480"/>
                  </a:cubicBezTo>
                  <a:cubicBezTo>
                    <a:pt x="9662526" y="26670"/>
                    <a:pt x="9127313" y="25400"/>
                    <a:pt x="8600733" y="22860"/>
                  </a:cubicBezTo>
                  <a:lnTo>
                    <a:pt x="7979195" y="22860"/>
                  </a:lnTo>
                  <a:cubicBezTo>
                    <a:pt x="7702957" y="22860"/>
                    <a:pt x="7426718" y="22860"/>
                    <a:pt x="7159112" y="24130"/>
                  </a:cubicBezTo>
                  <a:cubicBezTo>
                    <a:pt x="6926036" y="25400"/>
                    <a:pt x="2998265" y="29210"/>
                    <a:pt x="2765188" y="29210"/>
                  </a:cubicBezTo>
                  <a:cubicBezTo>
                    <a:pt x="2385360" y="29210"/>
                    <a:pt x="2005531" y="26670"/>
                    <a:pt x="1625703" y="33020"/>
                  </a:cubicBezTo>
                  <a:cubicBezTo>
                    <a:pt x="1427156" y="36830"/>
                    <a:pt x="1237242" y="36830"/>
                    <a:pt x="1047328" y="38100"/>
                  </a:cubicBezTo>
                  <a:cubicBezTo>
                    <a:pt x="719295" y="41910"/>
                    <a:pt x="391261" y="45720"/>
                    <a:pt x="63227" y="50800"/>
                  </a:cubicBezTo>
                  <a:cubicBezTo>
                    <a:pt x="36830" y="50800"/>
                    <a:pt x="34290" y="61976"/>
                    <a:pt x="33020" y="172448"/>
                  </a:cubicBezTo>
                  <a:cubicBezTo>
                    <a:pt x="31750" y="338155"/>
                    <a:pt x="31750" y="503862"/>
                    <a:pt x="30480" y="669569"/>
                  </a:cubicBezTo>
                  <a:cubicBezTo>
                    <a:pt x="29210" y="945748"/>
                    <a:pt x="26670" y="1212721"/>
                    <a:pt x="25400" y="1488900"/>
                  </a:cubicBezTo>
                  <a:cubicBezTo>
                    <a:pt x="20320" y="1783491"/>
                    <a:pt x="26670" y="8982553"/>
                    <a:pt x="29210" y="9277144"/>
                  </a:cubicBezTo>
                  <a:cubicBezTo>
                    <a:pt x="29210" y="9590146"/>
                    <a:pt x="29210" y="9912355"/>
                    <a:pt x="30480" y="10225358"/>
                  </a:cubicBezTo>
                  <a:cubicBezTo>
                    <a:pt x="30480" y="10455507"/>
                    <a:pt x="33020" y="10685656"/>
                    <a:pt x="33020" y="10915805"/>
                  </a:cubicBezTo>
                  <a:cubicBezTo>
                    <a:pt x="33020" y="11164366"/>
                    <a:pt x="33020" y="11412927"/>
                    <a:pt x="31750" y="11649930"/>
                  </a:cubicBezTo>
                  <a:lnTo>
                    <a:pt x="31750" y="11660091"/>
                  </a:lnTo>
                  <a:cubicBezTo>
                    <a:pt x="31750" y="11670250"/>
                    <a:pt x="35560" y="11674060"/>
                    <a:pt x="44450" y="11674060"/>
                  </a:cubicBezTo>
                  <a:cubicBezTo>
                    <a:pt x="140920" y="11674060"/>
                    <a:pt x="261774" y="11675330"/>
                    <a:pt x="373996" y="11675330"/>
                  </a:cubicBezTo>
                  <a:cubicBezTo>
                    <a:pt x="538013" y="11675330"/>
                    <a:pt x="710662" y="11672791"/>
                    <a:pt x="874679" y="11675330"/>
                  </a:cubicBezTo>
                  <a:cubicBezTo>
                    <a:pt x="1142285" y="11679141"/>
                    <a:pt x="1409892" y="11681680"/>
                    <a:pt x="1677498" y="11680410"/>
                  </a:cubicBezTo>
                  <a:cubicBezTo>
                    <a:pt x="1850147" y="11679141"/>
                    <a:pt x="2014164" y="11681680"/>
                    <a:pt x="2186813" y="11681680"/>
                  </a:cubicBezTo>
                  <a:cubicBezTo>
                    <a:pt x="2437155" y="11681680"/>
                    <a:pt x="2687496" y="11680410"/>
                    <a:pt x="2937837" y="11681680"/>
                  </a:cubicBezTo>
                  <a:cubicBezTo>
                    <a:pt x="3309033" y="11682950"/>
                    <a:pt x="7383556" y="11672791"/>
                    <a:pt x="7763384" y="11675330"/>
                  </a:cubicBezTo>
                  <a:cubicBezTo>
                    <a:pt x="7927401" y="11676600"/>
                    <a:pt x="8091418" y="11677870"/>
                    <a:pt x="8246802" y="11677870"/>
                  </a:cubicBezTo>
                  <a:cubicBezTo>
                    <a:pt x="8531673" y="11680410"/>
                    <a:pt x="8807912" y="11676600"/>
                    <a:pt x="9092783" y="11680410"/>
                  </a:cubicBezTo>
                  <a:cubicBezTo>
                    <a:pt x="9325860" y="11682950"/>
                    <a:pt x="9558936" y="11682950"/>
                    <a:pt x="9792013" y="11685491"/>
                  </a:cubicBezTo>
                  <a:cubicBezTo>
                    <a:pt x="10137312" y="11689300"/>
                    <a:pt x="10482610" y="11691841"/>
                    <a:pt x="10827908" y="11693110"/>
                  </a:cubicBezTo>
                  <a:cubicBezTo>
                    <a:pt x="10926262" y="11693110"/>
                    <a:pt x="10944042" y="11691841"/>
                    <a:pt x="10964362" y="11691841"/>
                  </a:cubicBezTo>
                  <a:close/>
                </a:path>
              </a:pathLst>
            </a:custGeom>
            <a:solidFill>
              <a:srgbClr val="FEF9DD"/>
            </a:solidFill>
          </p:spPr>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176358" flipV="1">
            <a:off x="26908" y="-2539645"/>
            <a:ext cx="1056651" cy="7174790"/>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365178">
            <a:off x="16808520" y="7765957"/>
            <a:ext cx="1817964" cy="4404758"/>
          </a:xfrm>
          <a:prstGeom prst="rect">
            <a:avLst/>
          </a:prstGeom>
        </p:spPr>
      </p:pic>
      <p:pic>
        <p:nvPicPr>
          <p:cNvPr id="20" name="Picture 2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15458571" y="-515383"/>
            <a:ext cx="3601458" cy="3126266"/>
          </a:xfrm>
          <a:prstGeom prst="rect">
            <a:avLst/>
          </a:prstGeom>
        </p:spPr>
      </p:pic>
      <p:pic>
        <p:nvPicPr>
          <p:cNvPr id="29" name="Picture 2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10800000">
            <a:off x="849885" y="9123565"/>
            <a:ext cx="1351593" cy="1930848"/>
          </a:xfrm>
          <a:prstGeom prst="rect">
            <a:avLst/>
          </a:prstGeom>
        </p:spPr>
      </p:pic>
      <p:pic>
        <p:nvPicPr>
          <p:cNvPr id="30" name="Picture 30"/>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1405182">
            <a:off x="-612772" y="6042803"/>
            <a:ext cx="1867736" cy="2339988"/>
          </a:xfrm>
          <a:prstGeom prst="rect">
            <a:avLst/>
          </a:prstGeom>
        </p:spPr>
      </p:pic>
      <p:pic>
        <p:nvPicPr>
          <p:cNvPr id="31" name="Picture 3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1066847">
            <a:off x="-629408" y="5686282"/>
            <a:ext cx="1295842" cy="1229872"/>
          </a:xfrm>
          <a:prstGeom prst="rect">
            <a:avLst/>
          </a:prstGeom>
        </p:spPr>
      </p:pic>
      <p:sp>
        <p:nvSpPr>
          <p:cNvPr id="71" name="Rectangle 70"/>
          <p:cNvSpPr/>
          <p:nvPr/>
        </p:nvSpPr>
        <p:spPr>
          <a:xfrm>
            <a:off x="1525681" y="1270479"/>
            <a:ext cx="15383123" cy="4247317"/>
          </a:xfrm>
          <a:prstGeom prst="rect">
            <a:avLst/>
          </a:prstGeom>
        </p:spPr>
        <p:txBody>
          <a:bodyPr wrap="square">
            <a:spAutoFit/>
          </a:bodyPr>
          <a:lstStyle/>
          <a:p>
            <a:pPr algn="just">
              <a:lnSpc>
                <a:spcPct val="150000"/>
              </a:lnSpc>
            </a:pPr>
            <a:r>
              <a:rPr lang="vi-VN" sz="3600" b="1" dirty="0">
                <a:latin typeface="Arial" panose="020B0604020202020204" pitchFamily="34" charset="0"/>
                <a:cs typeface="Arial" panose="020B0604020202020204" pitchFamily="34" charset="0"/>
              </a:rPr>
              <a:t>Bài </a:t>
            </a:r>
            <a:r>
              <a:rPr lang="vi-VN" sz="3600" b="1" dirty="0" smtClean="0">
                <a:latin typeface="Arial" panose="020B0604020202020204" pitchFamily="34" charset="0"/>
                <a:cs typeface="Arial" panose="020B0604020202020204" pitchFamily="34" charset="0"/>
              </a:rPr>
              <a:t>4.10</a:t>
            </a:r>
            <a:r>
              <a:rPr lang="en-US" sz="3600" b="1" dirty="0" smtClean="0">
                <a:latin typeface="Arial" panose="020B0604020202020204" pitchFamily="34" charset="0"/>
                <a:cs typeface="Arial" panose="020B0604020202020204" pitchFamily="34" charset="0"/>
              </a:rPr>
              <a:t> (SGK - tr54)</a:t>
            </a:r>
            <a:r>
              <a:rPr lang="vi-VN" sz="3600" b="1" dirty="0" smtClean="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H</a:t>
            </a:r>
            <a:r>
              <a:rPr lang="vi-VN" sz="3600" dirty="0" smtClean="0">
                <a:latin typeface="Arial" panose="020B0604020202020204" pitchFamily="34" charset="0"/>
                <a:cs typeface="Arial" panose="020B0604020202020204" pitchFamily="34" charset="0"/>
              </a:rPr>
              <a:t>ai </a:t>
            </a:r>
            <a:r>
              <a:rPr lang="vi-VN" sz="3600" dirty="0">
                <a:latin typeface="Arial" panose="020B0604020202020204" pitchFamily="34" charset="0"/>
                <a:cs typeface="Arial" panose="020B0604020202020204" pitchFamily="34" charset="0"/>
              </a:rPr>
              <a:t>con tàu xuất phát cùng lúc từ bờ bên này sang bờ bên kia của dòng sông với vận tốc riêng không đổi và có độ lớn bằng nhau. Hai tàu luôn được giữ lái sao cho chúng tạo với bờ cùng một góc nhọn nhưng một tàu hướng xuống hạ lưu, một tàu hướng lên thượng nguồn (hình bên). </a:t>
            </a:r>
            <a:endParaRPr lang="en-US" sz="3600" dirty="0">
              <a:latin typeface="Arial" panose="020B0604020202020204" pitchFamily="34" charset="0"/>
              <a:cs typeface="Arial" panose="020B0604020202020204" pitchFamily="34" charset="0"/>
            </a:endParaRPr>
          </a:p>
        </p:txBody>
      </p:sp>
      <p:pic>
        <p:nvPicPr>
          <p:cNvPr id="72" name="Picture 71"/>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764037" y="4779175"/>
            <a:ext cx="6144768" cy="3733800"/>
          </a:xfrm>
          <a:prstGeom prst="rect">
            <a:avLst/>
          </a:prstGeom>
        </p:spPr>
      </p:pic>
      <p:sp>
        <p:nvSpPr>
          <p:cNvPr id="73" name="Rectangle 72"/>
          <p:cNvSpPr/>
          <p:nvPr/>
        </p:nvSpPr>
        <p:spPr>
          <a:xfrm>
            <a:off x="1525681" y="5549270"/>
            <a:ext cx="9144000" cy="2585323"/>
          </a:xfrm>
          <a:prstGeom prst="rect">
            <a:avLst/>
          </a:prstGeom>
        </p:spPr>
        <p:txBody>
          <a:bodyPr>
            <a:spAutoFit/>
          </a:bodyPr>
          <a:lstStyle/>
          <a:p>
            <a:pPr lvl="0" algn="just">
              <a:lnSpc>
                <a:spcPct val="150000"/>
              </a:lnSpc>
            </a:pPr>
            <a:r>
              <a:rPr lang="vi-VN" sz="3600" dirty="0">
                <a:solidFill>
                  <a:prstClr val="black"/>
                </a:solidFill>
                <a:cs typeface="Arial" panose="020B0604020202020204" pitchFamily="34" charset="0"/>
              </a:rPr>
              <a:t>Vận tốc dòng nước là đáng kể, các yếu tố bên ngoài không ảnh hưởng tới vận tốc của các tàu. Hỏi tàu nào sang bờ bên kia trước?</a:t>
            </a:r>
            <a:endParaRPr lang="en-US" sz="36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0478138"/>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p:tgtEl>
                                          <p:spTgt spid="71"/>
                                        </p:tgtEl>
                                        <p:attrNameLst>
                                          <p:attrName>ppt_y</p:attrName>
                                        </p:attrNameLst>
                                      </p:cBhvr>
                                      <p:tavLst>
                                        <p:tav tm="0">
                                          <p:val>
                                            <p:strVal val="#ppt_y+#ppt_h*1.125000"/>
                                          </p:val>
                                        </p:tav>
                                        <p:tav tm="100000">
                                          <p:val>
                                            <p:strVal val="#ppt_y"/>
                                          </p:val>
                                        </p:tav>
                                      </p:tavLst>
                                    </p:anim>
                                    <p:animEffect transition="in" filter="wipe(up)">
                                      <p:cBhvr>
                                        <p:cTn id="8" dur="500"/>
                                        <p:tgtEl>
                                          <p:spTgt spid="7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cBhvr additive="base">
                                        <p:cTn id="11" dur="500"/>
                                        <p:tgtEl>
                                          <p:spTgt spid="73"/>
                                        </p:tgtEl>
                                        <p:attrNameLst>
                                          <p:attrName>ppt_y</p:attrName>
                                        </p:attrNameLst>
                                      </p:cBhvr>
                                      <p:tavLst>
                                        <p:tav tm="0">
                                          <p:val>
                                            <p:strVal val="#ppt_y+#ppt_h*1.125000"/>
                                          </p:val>
                                        </p:tav>
                                        <p:tav tm="100000">
                                          <p:val>
                                            <p:strVal val="#ppt_y"/>
                                          </p:val>
                                        </p:tav>
                                      </p:tavLst>
                                    </p:anim>
                                    <p:animEffect transition="in" filter="wipe(up)">
                                      <p:cBhvr>
                                        <p:cTn id="12" dur="500"/>
                                        <p:tgtEl>
                                          <p:spTgt spid="73"/>
                                        </p:tgtEl>
                                      </p:cBhvr>
                                    </p:animEffect>
                                  </p:childTnLst>
                                </p:cTn>
                              </p:par>
                              <p:par>
                                <p:cTn id="13" presetID="12" presetClass="entr" presetSubtype="4" fill="hold" nodeType="withEffect">
                                  <p:stCondLst>
                                    <p:cond delay="0"/>
                                  </p:stCondLst>
                                  <p:childTnLst>
                                    <p:set>
                                      <p:cBhvr>
                                        <p:cTn id="14" dur="1" fill="hold">
                                          <p:stCondLst>
                                            <p:cond delay="0"/>
                                          </p:stCondLst>
                                        </p:cTn>
                                        <p:tgtEl>
                                          <p:spTgt spid="72"/>
                                        </p:tgtEl>
                                        <p:attrNameLst>
                                          <p:attrName>style.visibility</p:attrName>
                                        </p:attrNameLst>
                                      </p:cBhvr>
                                      <p:to>
                                        <p:strVal val="visible"/>
                                      </p:to>
                                    </p:set>
                                    <p:anim calcmode="lin" valueType="num">
                                      <p:cBhvr additive="base">
                                        <p:cTn id="15" dur="500"/>
                                        <p:tgtEl>
                                          <p:spTgt spid="72"/>
                                        </p:tgtEl>
                                        <p:attrNameLst>
                                          <p:attrName>ppt_y</p:attrName>
                                        </p:attrNameLst>
                                      </p:cBhvr>
                                      <p:tavLst>
                                        <p:tav tm="0">
                                          <p:val>
                                            <p:strVal val="#ppt_y+#ppt_h*1.125000"/>
                                          </p:val>
                                        </p:tav>
                                        <p:tav tm="100000">
                                          <p:val>
                                            <p:strVal val="#ppt_y"/>
                                          </p:val>
                                        </p:tav>
                                      </p:tavLst>
                                    </p:anim>
                                    <p:animEffect transition="in" filter="wipe(up)">
                                      <p:cBhvr>
                                        <p:cTn id="16"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8100000" flipV="1">
            <a:off x="16849193" y="-2150697"/>
            <a:ext cx="1018085" cy="6912925"/>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349985" y="7757301"/>
            <a:ext cx="810350" cy="1277058"/>
          </a:xfrm>
          <a:prstGeom prst="rect">
            <a:avLst/>
          </a:prstGeom>
        </p:spPr>
      </p:pic>
      <p:pic>
        <p:nvPicPr>
          <p:cNvPr id="17" name="Picture 17"/>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288642" y="9007460"/>
            <a:ext cx="3099512" cy="6231860"/>
          </a:xfrm>
          <a:prstGeom prst="rect">
            <a:avLst/>
          </a:prstGeom>
        </p:spPr>
      </p:pic>
      <p:pic>
        <p:nvPicPr>
          <p:cNvPr id="18" name="Picture 18"/>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552688" flipH="1">
            <a:off x="16082056" y="8378379"/>
            <a:ext cx="2075146" cy="1801342"/>
          </a:xfrm>
          <a:prstGeom prst="rect">
            <a:avLst/>
          </a:prstGeom>
        </p:spPr>
      </p:pic>
      <p:pic>
        <p:nvPicPr>
          <p:cNvPr id="19" name="Picture 19"/>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t="30812" b="3179"/>
          <a:stretch>
            <a:fillRect/>
          </a:stretch>
        </p:blipFill>
        <p:spPr>
          <a:xfrm>
            <a:off x="3475779" y="8235324"/>
            <a:ext cx="1978287" cy="790752"/>
          </a:xfrm>
          <a:prstGeom prst="rect">
            <a:avLst/>
          </a:prstGeom>
        </p:spPr>
      </p:pic>
      <p:grpSp>
        <p:nvGrpSpPr>
          <p:cNvPr id="7" name="Group 6"/>
          <p:cNvGrpSpPr/>
          <p:nvPr/>
        </p:nvGrpSpPr>
        <p:grpSpPr>
          <a:xfrm>
            <a:off x="509483" y="221534"/>
            <a:ext cx="3170008" cy="2556572"/>
            <a:chOff x="987861" y="-266700"/>
            <a:chExt cx="3170008" cy="2556572"/>
          </a:xfrm>
        </p:grpSpPr>
        <p:grpSp>
          <p:nvGrpSpPr>
            <p:cNvPr id="2" name="Group 2"/>
            <p:cNvGrpSpPr/>
            <p:nvPr/>
          </p:nvGrpSpPr>
          <p:grpSpPr>
            <a:xfrm>
              <a:off x="987861" y="776733"/>
              <a:ext cx="3170008" cy="1513139"/>
              <a:chOff x="0" y="0"/>
              <a:chExt cx="4938788" cy="5047150"/>
            </a:xfrm>
          </p:grpSpPr>
          <p:sp>
            <p:nvSpPr>
              <p:cNvPr id="3" name="Freeform 3"/>
              <p:cNvSpPr/>
              <p:nvPr/>
            </p:nvSpPr>
            <p:spPr>
              <a:xfrm>
                <a:off x="38100" y="44450"/>
                <a:ext cx="4901958" cy="5002700"/>
              </a:xfrm>
              <a:custGeom>
                <a:avLst/>
                <a:gdLst/>
                <a:ahLst/>
                <a:cxnLst/>
                <a:rect l="l" t="t" r="r" b="b"/>
                <a:pathLst>
                  <a:path w="4901958" h="5002700">
                    <a:moveTo>
                      <a:pt x="2540" y="4972220"/>
                    </a:moveTo>
                    <a:cubicBezTo>
                      <a:pt x="0" y="4981110"/>
                      <a:pt x="5080" y="4987460"/>
                      <a:pt x="31358" y="4988730"/>
                    </a:cubicBezTo>
                    <a:cubicBezTo>
                      <a:pt x="61794" y="4990000"/>
                      <a:pt x="88425" y="4990000"/>
                      <a:pt x="118861" y="4990000"/>
                    </a:cubicBezTo>
                    <a:cubicBezTo>
                      <a:pt x="240605" y="4991270"/>
                      <a:pt x="362349" y="4991270"/>
                      <a:pt x="487898" y="4992539"/>
                    </a:cubicBezTo>
                    <a:cubicBezTo>
                      <a:pt x="556379" y="4993810"/>
                      <a:pt x="624860" y="4995080"/>
                      <a:pt x="689536" y="4996350"/>
                    </a:cubicBezTo>
                    <a:cubicBezTo>
                      <a:pt x="803671" y="4997620"/>
                      <a:pt x="914002" y="4997620"/>
                      <a:pt x="1028137" y="4998889"/>
                    </a:cubicBezTo>
                    <a:cubicBezTo>
                      <a:pt x="1073791" y="4998889"/>
                      <a:pt x="1115641" y="4998889"/>
                      <a:pt x="1161295" y="4997620"/>
                    </a:cubicBezTo>
                    <a:cubicBezTo>
                      <a:pt x="1180317" y="4997620"/>
                      <a:pt x="1203144" y="4996350"/>
                      <a:pt x="1222167" y="4996350"/>
                    </a:cubicBezTo>
                    <a:cubicBezTo>
                      <a:pt x="1298257" y="4997620"/>
                      <a:pt x="2820057" y="4988730"/>
                      <a:pt x="2896147" y="4990000"/>
                    </a:cubicBezTo>
                    <a:cubicBezTo>
                      <a:pt x="3002673" y="4991270"/>
                      <a:pt x="3295619" y="4991270"/>
                      <a:pt x="3402145" y="4991270"/>
                    </a:cubicBezTo>
                    <a:cubicBezTo>
                      <a:pt x="3443995" y="4991270"/>
                      <a:pt x="3482040" y="4990000"/>
                      <a:pt x="3523890" y="4990000"/>
                    </a:cubicBezTo>
                    <a:lnTo>
                      <a:pt x="3729332" y="4993810"/>
                    </a:lnTo>
                    <a:cubicBezTo>
                      <a:pt x="3877708" y="4996350"/>
                      <a:pt x="4022279" y="4993810"/>
                      <a:pt x="4170655" y="4997620"/>
                    </a:cubicBezTo>
                    <a:cubicBezTo>
                      <a:pt x="4417947" y="5002700"/>
                      <a:pt x="4669044" y="4996350"/>
                      <a:pt x="4837188" y="5001430"/>
                    </a:cubicBezTo>
                    <a:cubicBezTo>
                      <a:pt x="4857508" y="5002700"/>
                      <a:pt x="4877828" y="5001430"/>
                      <a:pt x="4900688" y="5001430"/>
                    </a:cubicBezTo>
                    <a:lnTo>
                      <a:pt x="4900688" y="4941739"/>
                    </a:lnTo>
                    <a:cubicBezTo>
                      <a:pt x="4899418" y="4802055"/>
                      <a:pt x="4898148" y="4615116"/>
                      <a:pt x="4898148" y="4416494"/>
                    </a:cubicBezTo>
                    <a:cubicBezTo>
                      <a:pt x="4898148" y="4186715"/>
                      <a:pt x="4901958" y="3953041"/>
                      <a:pt x="4895608" y="3723262"/>
                    </a:cubicBezTo>
                    <a:cubicBezTo>
                      <a:pt x="4887988" y="3571374"/>
                      <a:pt x="4876558" y="576457"/>
                      <a:pt x="4876558" y="424569"/>
                    </a:cubicBezTo>
                    <a:cubicBezTo>
                      <a:pt x="4874018" y="319416"/>
                      <a:pt x="4872748" y="210369"/>
                      <a:pt x="4870208" y="105216"/>
                    </a:cubicBezTo>
                    <a:cubicBezTo>
                      <a:pt x="4870208" y="74059"/>
                      <a:pt x="4868938" y="42903"/>
                      <a:pt x="4867668" y="6350"/>
                    </a:cubicBezTo>
                    <a:cubicBezTo>
                      <a:pt x="4857508" y="3810"/>
                      <a:pt x="4848618" y="2540"/>
                      <a:pt x="4838458" y="1270"/>
                    </a:cubicBezTo>
                    <a:cubicBezTo>
                      <a:pt x="4830838" y="0"/>
                      <a:pt x="4823218" y="1270"/>
                      <a:pt x="4816868" y="1270"/>
                    </a:cubicBezTo>
                    <a:lnTo>
                      <a:pt x="12335" y="6350"/>
                    </a:lnTo>
                    <a:lnTo>
                      <a:pt x="2540" y="4972220"/>
                    </a:lnTo>
                    <a:close/>
                  </a:path>
                </a:pathLst>
              </a:custGeom>
              <a:solidFill>
                <a:srgbClr val="2C2C2E"/>
              </a:solidFill>
            </p:spPr>
          </p:sp>
          <p:sp>
            <p:nvSpPr>
              <p:cNvPr id="4" name="Freeform 4"/>
              <p:cNvSpPr/>
              <p:nvPr/>
            </p:nvSpPr>
            <p:spPr>
              <a:xfrm>
                <a:off x="11430" y="16510"/>
                <a:ext cx="4877828" cy="4992540"/>
              </a:xfrm>
              <a:custGeom>
                <a:avLst/>
                <a:gdLst/>
                <a:ahLst/>
                <a:cxnLst/>
                <a:rect l="l" t="t" r="r" b="b"/>
                <a:pathLst>
                  <a:path w="4877828" h="4992540">
                    <a:moveTo>
                      <a:pt x="4877828" y="4992540"/>
                    </a:moveTo>
                    <a:lnTo>
                      <a:pt x="0" y="4984920"/>
                    </a:lnTo>
                    <a:lnTo>
                      <a:pt x="0" y="1761082"/>
                    </a:lnTo>
                    <a:lnTo>
                      <a:pt x="7620" y="20320"/>
                    </a:lnTo>
                    <a:lnTo>
                      <a:pt x="2447254" y="0"/>
                    </a:lnTo>
                    <a:lnTo>
                      <a:pt x="4856238" y="8890"/>
                    </a:lnTo>
                    <a:close/>
                  </a:path>
                </a:pathLst>
              </a:custGeom>
              <a:solidFill>
                <a:srgbClr val="FEF9DD"/>
              </a:solidFill>
            </p:spPr>
          </p:sp>
          <p:sp>
            <p:nvSpPr>
              <p:cNvPr id="5" name="Freeform 5"/>
              <p:cNvSpPr/>
              <p:nvPr/>
            </p:nvSpPr>
            <p:spPr>
              <a:xfrm>
                <a:off x="-3810" y="0"/>
                <a:ext cx="4907038" cy="5019210"/>
              </a:xfrm>
              <a:custGeom>
                <a:avLst/>
                <a:gdLst/>
                <a:ahLst/>
                <a:cxnLst/>
                <a:rect l="l" t="t" r="r" b="b"/>
                <a:pathLst>
                  <a:path w="4907038" h="5019210">
                    <a:moveTo>
                      <a:pt x="4872748" y="21590"/>
                    </a:moveTo>
                    <a:cubicBezTo>
                      <a:pt x="4874018" y="34290"/>
                      <a:pt x="4874018" y="44450"/>
                      <a:pt x="4875288" y="60091"/>
                    </a:cubicBezTo>
                    <a:cubicBezTo>
                      <a:pt x="4877828" y="165244"/>
                      <a:pt x="4879098" y="274291"/>
                      <a:pt x="4881638" y="379444"/>
                    </a:cubicBezTo>
                    <a:cubicBezTo>
                      <a:pt x="4881638" y="531332"/>
                      <a:pt x="4894338" y="3526249"/>
                      <a:pt x="4900688" y="3678137"/>
                    </a:cubicBezTo>
                    <a:cubicBezTo>
                      <a:pt x="4907038" y="3907916"/>
                      <a:pt x="4903228" y="4141589"/>
                      <a:pt x="4903228" y="4371368"/>
                    </a:cubicBezTo>
                    <a:cubicBezTo>
                      <a:pt x="4903228" y="4573886"/>
                      <a:pt x="4904498" y="4760825"/>
                      <a:pt x="4905768" y="4958250"/>
                    </a:cubicBezTo>
                    <a:lnTo>
                      <a:pt x="4905768" y="5017939"/>
                    </a:lnTo>
                    <a:cubicBezTo>
                      <a:pt x="4882908" y="5017939"/>
                      <a:pt x="4862588" y="5019210"/>
                      <a:pt x="4842268" y="5017939"/>
                    </a:cubicBezTo>
                    <a:cubicBezTo>
                      <a:pt x="4600624" y="5012860"/>
                      <a:pt x="4349527" y="5019210"/>
                      <a:pt x="4102234" y="5014130"/>
                    </a:cubicBezTo>
                    <a:cubicBezTo>
                      <a:pt x="3953858" y="5010320"/>
                      <a:pt x="3809287" y="5012860"/>
                      <a:pt x="3660912" y="5010320"/>
                    </a:cubicBezTo>
                    <a:lnTo>
                      <a:pt x="3455469" y="5006510"/>
                    </a:lnTo>
                    <a:cubicBezTo>
                      <a:pt x="3413619" y="5006510"/>
                      <a:pt x="3375574" y="5007780"/>
                      <a:pt x="3333725" y="5007780"/>
                    </a:cubicBezTo>
                    <a:cubicBezTo>
                      <a:pt x="3227199" y="5006510"/>
                      <a:pt x="2934252" y="5007780"/>
                      <a:pt x="2827726" y="5006510"/>
                    </a:cubicBezTo>
                    <a:cubicBezTo>
                      <a:pt x="2751636" y="5005239"/>
                      <a:pt x="1229836" y="5014130"/>
                      <a:pt x="1153746" y="5012860"/>
                    </a:cubicBezTo>
                    <a:cubicBezTo>
                      <a:pt x="1134724" y="5012860"/>
                      <a:pt x="1111896" y="5014130"/>
                      <a:pt x="1092874" y="5014130"/>
                    </a:cubicBezTo>
                    <a:cubicBezTo>
                      <a:pt x="1047220" y="5014130"/>
                      <a:pt x="1005370" y="5015400"/>
                      <a:pt x="959716" y="5015400"/>
                    </a:cubicBezTo>
                    <a:cubicBezTo>
                      <a:pt x="845581" y="5015400"/>
                      <a:pt x="735251" y="5014130"/>
                      <a:pt x="621116" y="5012860"/>
                    </a:cubicBezTo>
                    <a:cubicBezTo>
                      <a:pt x="552635" y="5011589"/>
                      <a:pt x="484154" y="5010320"/>
                      <a:pt x="419477" y="5009050"/>
                    </a:cubicBezTo>
                    <a:cubicBezTo>
                      <a:pt x="297733" y="5007780"/>
                      <a:pt x="175989" y="5006510"/>
                      <a:pt x="50441" y="5006510"/>
                    </a:cubicBezTo>
                    <a:cubicBezTo>
                      <a:pt x="38100" y="5006510"/>
                      <a:pt x="29210" y="5006510"/>
                      <a:pt x="19050" y="5005239"/>
                    </a:cubicBezTo>
                    <a:cubicBezTo>
                      <a:pt x="10160" y="5003970"/>
                      <a:pt x="5080" y="4997620"/>
                      <a:pt x="7620" y="4988730"/>
                    </a:cubicBezTo>
                    <a:cubicBezTo>
                      <a:pt x="16510" y="4955553"/>
                      <a:pt x="12700" y="4858189"/>
                      <a:pt x="11430" y="4756930"/>
                    </a:cubicBezTo>
                    <a:cubicBezTo>
                      <a:pt x="10160" y="4550518"/>
                      <a:pt x="6350" y="4348001"/>
                      <a:pt x="7620" y="4141589"/>
                    </a:cubicBezTo>
                    <a:cubicBezTo>
                      <a:pt x="5080" y="3884549"/>
                      <a:pt x="0" y="702693"/>
                      <a:pt x="7620" y="441757"/>
                    </a:cubicBezTo>
                    <a:cubicBezTo>
                      <a:pt x="8890" y="391128"/>
                      <a:pt x="7620" y="336604"/>
                      <a:pt x="8890" y="285975"/>
                    </a:cubicBezTo>
                    <a:cubicBezTo>
                      <a:pt x="10160" y="204189"/>
                      <a:pt x="12700" y="114614"/>
                      <a:pt x="13970" y="44450"/>
                    </a:cubicBezTo>
                    <a:cubicBezTo>
                      <a:pt x="13970" y="41910"/>
                      <a:pt x="15240" y="39370"/>
                      <a:pt x="16510" y="38100"/>
                    </a:cubicBezTo>
                    <a:cubicBezTo>
                      <a:pt x="38100" y="35560"/>
                      <a:pt x="80877" y="30480"/>
                      <a:pt x="141749" y="29210"/>
                    </a:cubicBezTo>
                    <a:cubicBezTo>
                      <a:pt x="244470" y="25400"/>
                      <a:pt x="347192" y="22860"/>
                      <a:pt x="453718" y="20320"/>
                    </a:cubicBezTo>
                    <a:cubicBezTo>
                      <a:pt x="526003" y="17780"/>
                      <a:pt x="598289" y="16510"/>
                      <a:pt x="666770" y="13970"/>
                    </a:cubicBezTo>
                    <a:cubicBezTo>
                      <a:pt x="735251" y="11430"/>
                      <a:pt x="807536" y="8890"/>
                      <a:pt x="876017" y="8890"/>
                    </a:cubicBezTo>
                    <a:cubicBezTo>
                      <a:pt x="952107" y="7620"/>
                      <a:pt x="1028197" y="10160"/>
                      <a:pt x="1104287" y="8890"/>
                    </a:cubicBezTo>
                    <a:cubicBezTo>
                      <a:pt x="1199400" y="8890"/>
                      <a:pt x="2922839" y="6350"/>
                      <a:pt x="3017951" y="5080"/>
                    </a:cubicBezTo>
                    <a:cubicBezTo>
                      <a:pt x="3109259" y="3810"/>
                      <a:pt x="3200567" y="2540"/>
                      <a:pt x="3295680" y="2540"/>
                    </a:cubicBezTo>
                    <a:cubicBezTo>
                      <a:pt x="3451665" y="1270"/>
                      <a:pt x="3603845" y="0"/>
                      <a:pt x="3759829" y="0"/>
                    </a:cubicBezTo>
                    <a:cubicBezTo>
                      <a:pt x="3824505" y="0"/>
                      <a:pt x="3892987" y="2540"/>
                      <a:pt x="3957663" y="2540"/>
                    </a:cubicBezTo>
                    <a:cubicBezTo>
                      <a:pt x="4136475" y="3810"/>
                      <a:pt x="4319091" y="5080"/>
                      <a:pt x="4497902" y="7620"/>
                    </a:cubicBezTo>
                    <a:cubicBezTo>
                      <a:pt x="4593015" y="8890"/>
                      <a:pt x="4688127" y="12700"/>
                      <a:pt x="4783240" y="16510"/>
                    </a:cubicBezTo>
                    <a:lnTo>
                      <a:pt x="4842268" y="16510"/>
                    </a:lnTo>
                    <a:cubicBezTo>
                      <a:pt x="4853698" y="17780"/>
                      <a:pt x="4862588" y="20320"/>
                      <a:pt x="4872748" y="21590"/>
                    </a:cubicBezTo>
                    <a:close/>
                    <a:moveTo>
                      <a:pt x="4882908" y="5001430"/>
                    </a:moveTo>
                    <a:cubicBezTo>
                      <a:pt x="4884178" y="4984920"/>
                      <a:pt x="4885448" y="4972220"/>
                      <a:pt x="4885448" y="4959520"/>
                    </a:cubicBezTo>
                    <a:cubicBezTo>
                      <a:pt x="4884178" y="4741352"/>
                      <a:pt x="4882908" y="4534940"/>
                      <a:pt x="4882908" y="4312950"/>
                    </a:cubicBezTo>
                    <a:cubicBezTo>
                      <a:pt x="4882908" y="4211692"/>
                      <a:pt x="4885448" y="4110433"/>
                      <a:pt x="4884178" y="4009175"/>
                    </a:cubicBezTo>
                    <a:cubicBezTo>
                      <a:pt x="4884178" y="3915705"/>
                      <a:pt x="4882908" y="3818341"/>
                      <a:pt x="4881638" y="3724872"/>
                    </a:cubicBezTo>
                    <a:cubicBezTo>
                      <a:pt x="4876558" y="3580773"/>
                      <a:pt x="4865128" y="597540"/>
                      <a:pt x="4865128" y="453441"/>
                    </a:cubicBezTo>
                    <a:cubicBezTo>
                      <a:pt x="4862588" y="332710"/>
                      <a:pt x="4860048" y="208084"/>
                      <a:pt x="4857508" y="87353"/>
                    </a:cubicBezTo>
                    <a:cubicBezTo>
                      <a:pt x="4856238" y="44450"/>
                      <a:pt x="4854968" y="43180"/>
                      <a:pt x="4836503" y="41910"/>
                    </a:cubicBezTo>
                    <a:cubicBezTo>
                      <a:pt x="4825089" y="41910"/>
                      <a:pt x="4817480" y="41910"/>
                      <a:pt x="4806067" y="40640"/>
                    </a:cubicBezTo>
                    <a:cubicBezTo>
                      <a:pt x="4710954" y="36830"/>
                      <a:pt x="4612037" y="31750"/>
                      <a:pt x="4516925" y="30480"/>
                    </a:cubicBezTo>
                    <a:cubicBezTo>
                      <a:pt x="4284850" y="26670"/>
                      <a:pt x="4048971" y="25400"/>
                      <a:pt x="3816897" y="22860"/>
                    </a:cubicBezTo>
                    <a:lnTo>
                      <a:pt x="3542973" y="22860"/>
                    </a:lnTo>
                    <a:cubicBezTo>
                      <a:pt x="3421229" y="22860"/>
                      <a:pt x="3299484" y="22860"/>
                      <a:pt x="3181545" y="24130"/>
                    </a:cubicBezTo>
                    <a:cubicBezTo>
                      <a:pt x="3078823" y="25400"/>
                      <a:pt x="1347776" y="29210"/>
                      <a:pt x="1245054" y="29210"/>
                    </a:cubicBezTo>
                    <a:cubicBezTo>
                      <a:pt x="1077656" y="29210"/>
                      <a:pt x="910258" y="26670"/>
                      <a:pt x="742860" y="33020"/>
                    </a:cubicBezTo>
                    <a:cubicBezTo>
                      <a:pt x="655356" y="36830"/>
                      <a:pt x="571657" y="36830"/>
                      <a:pt x="487958" y="38100"/>
                    </a:cubicBezTo>
                    <a:cubicBezTo>
                      <a:pt x="343387" y="41910"/>
                      <a:pt x="198816" y="45720"/>
                      <a:pt x="54245" y="50800"/>
                    </a:cubicBezTo>
                    <a:cubicBezTo>
                      <a:pt x="36830" y="50800"/>
                      <a:pt x="34290" y="56196"/>
                      <a:pt x="33020" y="102931"/>
                    </a:cubicBezTo>
                    <a:cubicBezTo>
                      <a:pt x="31750" y="173033"/>
                      <a:pt x="31750" y="243135"/>
                      <a:pt x="30480" y="313237"/>
                    </a:cubicBezTo>
                    <a:cubicBezTo>
                      <a:pt x="29210" y="430074"/>
                      <a:pt x="26670" y="543016"/>
                      <a:pt x="25400" y="659853"/>
                    </a:cubicBezTo>
                    <a:cubicBezTo>
                      <a:pt x="20320" y="784479"/>
                      <a:pt x="26670" y="3830025"/>
                      <a:pt x="29210" y="3954651"/>
                    </a:cubicBezTo>
                    <a:cubicBezTo>
                      <a:pt x="29210" y="4087066"/>
                      <a:pt x="29210" y="4223376"/>
                      <a:pt x="30480" y="4355790"/>
                    </a:cubicBezTo>
                    <a:cubicBezTo>
                      <a:pt x="30480" y="4453155"/>
                      <a:pt x="33020" y="4550518"/>
                      <a:pt x="33020" y="4647883"/>
                    </a:cubicBezTo>
                    <a:cubicBezTo>
                      <a:pt x="33020" y="4753035"/>
                      <a:pt x="33020" y="4858189"/>
                      <a:pt x="31750" y="4959520"/>
                    </a:cubicBezTo>
                    <a:lnTo>
                      <a:pt x="31750" y="4969680"/>
                    </a:lnTo>
                    <a:cubicBezTo>
                      <a:pt x="31750" y="4979839"/>
                      <a:pt x="35560" y="4983650"/>
                      <a:pt x="44450" y="4983650"/>
                    </a:cubicBezTo>
                    <a:cubicBezTo>
                      <a:pt x="88486" y="4983650"/>
                      <a:pt x="141749" y="4984920"/>
                      <a:pt x="191207" y="4984920"/>
                    </a:cubicBezTo>
                    <a:cubicBezTo>
                      <a:pt x="263493" y="4984920"/>
                      <a:pt x="339583" y="4982380"/>
                      <a:pt x="411868" y="4984920"/>
                    </a:cubicBezTo>
                    <a:cubicBezTo>
                      <a:pt x="529808" y="4988730"/>
                      <a:pt x="647747" y="4991270"/>
                      <a:pt x="765687" y="4990000"/>
                    </a:cubicBezTo>
                    <a:cubicBezTo>
                      <a:pt x="841777" y="4988730"/>
                      <a:pt x="914062" y="4991270"/>
                      <a:pt x="990153" y="4991270"/>
                    </a:cubicBezTo>
                    <a:cubicBezTo>
                      <a:pt x="1100483" y="4991270"/>
                      <a:pt x="1210814" y="4990000"/>
                      <a:pt x="1321144" y="4991270"/>
                    </a:cubicBezTo>
                    <a:cubicBezTo>
                      <a:pt x="1484738" y="4992539"/>
                      <a:pt x="3280462" y="4982380"/>
                      <a:pt x="3447860" y="4984920"/>
                    </a:cubicBezTo>
                    <a:cubicBezTo>
                      <a:pt x="3520146" y="4986189"/>
                      <a:pt x="3592431" y="4987460"/>
                      <a:pt x="3660912" y="4987460"/>
                    </a:cubicBezTo>
                    <a:cubicBezTo>
                      <a:pt x="3786461" y="4990000"/>
                      <a:pt x="3908205" y="4986189"/>
                      <a:pt x="4033753" y="4990000"/>
                    </a:cubicBezTo>
                    <a:cubicBezTo>
                      <a:pt x="4136475" y="4992539"/>
                      <a:pt x="4239196" y="4992539"/>
                      <a:pt x="4341918" y="4995080"/>
                    </a:cubicBezTo>
                    <a:cubicBezTo>
                      <a:pt x="4494098" y="4998889"/>
                      <a:pt x="4646278" y="5001430"/>
                      <a:pt x="4798458" y="5002700"/>
                    </a:cubicBezTo>
                    <a:cubicBezTo>
                      <a:pt x="4844808" y="5002700"/>
                      <a:pt x="4862588" y="5001430"/>
                      <a:pt x="4882908" y="5001430"/>
                    </a:cubicBezTo>
                    <a:close/>
                  </a:path>
                </a:pathLst>
              </a:custGeom>
              <a:solidFill>
                <a:srgbClr val="FEF9DD"/>
              </a:solidFill>
            </p:spPr>
          </p:sp>
        </p:grpSp>
        <p:pic>
          <p:nvPicPr>
            <p:cNvPr id="14" name="Picture 14"/>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097090" y="-266700"/>
              <a:ext cx="929931" cy="1328472"/>
            </a:xfrm>
            <a:prstGeom prst="rect">
              <a:avLst/>
            </a:prstGeom>
          </p:spPr>
        </p:pic>
        <p:sp>
          <p:nvSpPr>
            <p:cNvPr id="6" name="TextBox 5"/>
            <p:cNvSpPr txBox="1"/>
            <p:nvPr/>
          </p:nvSpPr>
          <p:spPr>
            <a:xfrm>
              <a:off x="1150530" y="1229566"/>
              <a:ext cx="2819400" cy="707886"/>
            </a:xfrm>
            <a:prstGeom prst="rect">
              <a:avLst/>
            </a:prstGeom>
            <a:noFill/>
          </p:spPr>
          <p:txBody>
            <a:bodyPr wrap="square" rtlCol="0">
              <a:spAutoFit/>
            </a:bodyPr>
            <a:lstStyle/>
            <a:p>
              <a:pPr algn="ctr"/>
              <a:r>
                <a:rPr lang="en-US" sz="4000" b="1" dirty="0" err="1" smtClean="0">
                  <a:solidFill>
                    <a:srgbClr val="002060"/>
                  </a:solidFill>
                  <a:latin typeface="Arial" panose="020B0604020202020204" pitchFamily="34" charset="0"/>
                  <a:cs typeface="Arial" panose="020B0604020202020204" pitchFamily="34" charset="0"/>
                </a:rPr>
                <a:t>Giải</a:t>
              </a:r>
              <a:endParaRPr lang="en-US" sz="4000" b="1" dirty="0">
                <a:solidFill>
                  <a:srgbClr val="002060"/>
                </a:solidFill>
                <a:latin typeface="Arial" panose="020B0604020202020204" pitchFamily="34" charset="0"/>
                <a:cs typeface="Arial" panose="020B0604020202020204" pitchFamily="34" charset="0"/>
              </a:endParaRPr>
            </a:p>
          </p:txBody>
        </p:sp>
      </p:grpSp>
      <p:sp>
        <p:nvSpPr>
          <p:cNvPr id="8" name="Rectangle 7"/>
          <p:cNvSpPr/>
          <p:nvPr/>
        </p:nvSpPr>
        <p:spPr>
          <a:xfrm>
            <a:off x="3838398" y="1016188"/>
            <a:ext cx="12496800" cy="2585323"/>
          </a:xfrm>
          <a:prstGeom prst="rect">
            <a:avLst/>
          </a:prstGeom>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Biểu thị hai bờ sông là hai đường thẳng song song </a:t>
            </a:r>
            <a:r>
              <a:rPr lang="vi-VN" sz="3600" dirty="0" smtClean="0">
                <a:latin typeface="Arial" panose="020B0604020202020204" pitchFamily="34" charset="0"/>
                <a:cs typeface="Arial" panose="020B0604020202020204" pitchFamily="34" charset="0"/>
              </a:rPr>
              <a:t>d</a:t>
            </a:r>
            <a:r>
              <a:rPr lang="en-US" sz="3600" baseline="-25000" dirty="0">
                <a:latin typeface="Arial" panose="020B0604020202020204" pitchFamily="34" charset="0"/>
                <a:cs typeface="Arial" panose="020B0604020202020204" pitchFamily="34" charset="0"/>
              </a:rPr>
              <a:t>1</a:t>
            </a:r>
            <a:r>
              <a:rPr lang="vi-VN" sz="3600" dirty="0" smtClean="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và </a:t>
            </a:r>
            <a:r>
              <a:rPr lang="vi-VN" sz="3600" dirty="0" smtClean="0">
                <a:latin typeface="Arial" panose="020B0604020202020204" pitchFamily="34" charset="0"/>
                <a:cs typeface="Arial" panose="020B0604020202020204" pitchFamily="34" charset="0"/>
              </a:rPr>
              <a:t>d</a:t>
            </a:r>
            <a:r>
              <a:rPr lang="en-US" sz="3600" baseline="-25000" dirty="0">
                <a:latin typeface="Arial" panose="020B0604020202020204" pitchFamily="34" charset="0"/>
                <a:cs typeface="Arial" panose="020B0604020202020204" pitchFamily="34" charset="0"/>
              </a:rPr>
              <a:t>2</a:t>
            </a:r>
            <a:r>
              <a:rPr lang="vi-VN" sz="3600" dirty="0" smtClean="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Giả sử tàu thứ nhất xuất phát từ A hướng về hạ lưu và tàu thứ hai xuất phát từ B hướng về thượng nguồn.</a:t>
            </a:r>
            <a:endParaRPr lang="en-US" sz="36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l="3983" r="2143"/>
          <a:stretch/>
        </p:blipFill>
        <p:spPr>
          <a:xfrm>
            <a:off x="648961" y="4075818"/>
            <a:ext cx="7239001" cy="3303461"/>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8428713" y="3747297"/>
                <a:ext cx="8625948" cy="5439566"/>
              </a:xfrm>
              <a:prstGeom prst="rect">
                <a:avLst/>
              </a:prstGeom>
            </p:spPr>
            <p:txBody>
              <a:bodyPr wrap="square">
                <a:spAutoFit/>
              </a:bodyPr>
              <a:lstStyle/>
              <a:p>
                <a:pPr algn="just">
                  <a:lnSpc>
                    <a:spcPct val="150000"/>
                  </a:lnSpc>
                  <a:spcAft>
                    <a:spcPts val="1200"/>
                  </a:spcAft>
                </a:pPr>
                <a:r>
                  <a:rPr lang="en-US" sz="3600" dirty="0" smtClean="0">
                    <a:latin typeface="Arial" panose="020B0604020202020204" pitchFamily="34" charset="0"/>
                    <a:ea typeface="Calibri" panose="020F0502020204030204" pitchFamily="34" charset="0"/>
                    <a:cs typeface="Arial" panose="020B0604020202020204" pitchFamily="34" charset="0"/>
                  </a:rPr>
                  <a:t>Ta </a:t>
                </a:r>
                <a:r>
                  <a:rPr lang="en-US" sz="3600" dirty="0" err="1">
                    <a:latin typeface="Arial" panose="020B0604020202020204" pitchFamily="34" charset="0"/>
                    <a:ea typeface="Calibri" panose="020F0502020204030204" pitchFamily="34" charset="0"/>
                    <a:cs typeface="Arial" panose="020B0604020202020204" pitchFamily="34" charset="0"/>
                  </a:rPr>
                  <a:t>sử</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dụng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các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vectơ</a:t>
                </a:r>
                <a:r>
                  <a:rPr lang="en-US" sz="36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𝑣</m:t>
                        </m:r>
                      </m:e>
                    </m:acc>
                    <m:r>
                      <a:rPr lang="en-US" sz="36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a:effectLst/>
                                <a:latin typeface="Cambria Math" panose="02040503050406030204" pitchFamily="18" charset="0"/>
                                <a:ea typeface="Calibri" panose="020F0502020204030204" pitchFamily="34" charset="0"/>
                                <a:cs typeface="Times New Roman" panose="02020603050405020304" pitchFamily="18" charset="0"/>
                              </a:rPr>
                              <m:t>𝑣</m:t>
                            </m:r>
                          </m:e>
                          <m:sub>
                            <m:r>
                              <a:rPr lang="en-US" sz="3600">
                                <a:effectLst/>
                                <a:latin typeface="Cambria Math" panose="02040503050406030204" pitchFamily="18" charset="0"/>
                                <a:ea typeface="Calibri" panose="020F0502020204030204" pitchFamily="34" charset="0"/>
                                <a:cs typeface="Times New Roman" panose="02020603050405020304" pitchFamily="18" charset="0"/>
                              </a:rPr>
                              <m:t>1</m:t>
                            </m:r>
                          </m:sub>
                        </m:sSub>
                      </m:e>
                    </m:acc>
                    <m:r>
                      <a:rPr lang="en-US" sz="36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a:effectLst/>
                                <a:latin typeface="Cambria Math" panose="02040503050406030204" pitchFamily="18" charset="0"/>
                                <a:ea typeface="Calibri" panose="020F0502020204030204" pitchFamily="34" charset="0"/>
                                <a:cs typeface="Times New Roman" panose="02020603050405020304" pitchFamily="18" charset="0"/>
                              </a:rPr>
                              <m:t>𝑣</m:t>
                            </m:r>
                          </m:e>
                          <m:sub>
                            <m:r>
                              <a:rPr lang="en-US" sz="3600">
                                <a:effectLst/>
                                <a:latin typeface="Cambria Math" panose="02040503050406030204" pitchFamily="18" charset="0"/>
                                <a:ea typeface="Calibri" panose="020F0502020204030204" pitchFamily="34" charset="0"/>
                                <a:cs typeface="Times New Roman" panose="02020603050405020304" pitchFamily="18" charset="0"/>
                              </a:rPr>
                              <m:t>2</m:t>
                            </m:r>
                          </m:sub>
                        </m:sSub>
                      </m:e>
                    </m:acc>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để</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biểu</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diễn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cho</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vận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tốc</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của</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dòng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nước</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vận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tốc</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riêng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của</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tàu</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thứ</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nhất</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và</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tàu</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thứ</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hai</a:t>
                </a:r>
                <a:r>
                  <a:rPr lang="en-US" sz="36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Aft>
                    <a:spcPts val="1200"/>
                  </a:spcAft>
                </a:pPr>
                <a:r>
                  <a:rPr lang="en-US" sz="3600" dirty="0" err="1">
                    <a:effectLst/>
                    <a:latin typeface="Arial" panose="020B0604020202020204" pitchFamily="34" charset="0"/>
                    <a:ea typeface="Calibri" panose="020F0502020204030204" pitchFamily="34" charset="0"/>
                    <a:cs typeface="Arial" panose="020B0604020202020204" pitchFamily="34" charset="0"/>
                  </a:rPr>
                  <a:t>Lấy</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các</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điểm</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𝐾</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𝑀</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sao</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cho</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𝐵𝐾</m:t>
                        </m:r>
                      </m:e>
                    </m:acc>
                    <m:r>
                      <a:rPr lang="en-US" sz="36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a:effectLst/>
                                <a:latin typeface="Cambria Math" panose="02040503050406030204" pitchFamily="18" charset="0"/>
                                <a:ea typeface="Calibri" panose="020F0502020204030204" pitchFamily="34" charset="0"/>
                                <a:cs typeface="Times New Roman" panose="02020603050405020304" pitchFamily="18" charset="0"/>
                              </a:rPr>
                              <m:t>𝑣</m:t>
                            </m:r>
                          </m:e>
                          <m:sub>
                            <m:r>
                              <a:rPr lang="en-US" sz="3600">
                                <a:effectLst/>
                                <a:latin typeface="Cambria Math" panose="02040503050406030204" pitchFamily="18" charset="0"/>
                                <a:ea typeface="Calibri" panose="020F0502020204030204" pitchFamily="34" charset="0"/>
                                <a:cs typeface="Times New Roman" panose="02020603050405020304" pitchFamily="18" charset="0"/>
                              </a:rPr>
                              <m:t>2</m:t>
                            </m:r>
                          </m:sub>
                        </m:sSub>
                      </m:e>
                    </m:acc>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𝐴𝑀</m:t>
                        </m:r>
                      </m:e>
                    </m:acc>
                    <m:r>
                      <a:rPr lang="en-US" sz="36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a:effectLst/>
                                <a:latin typeface="Cambria Math" panose="02040503050406030204" pitchFamily="18" charset="0"/>
                                <a:ea typeface="Calibri" panose="020F0502020204030204" pitchFamily="34" charset="0"/>
                                <a:cs typeface="Times New Roman" panose="02020603050405020304" pitchFamily="18" charset="0"/>
                              </a:rPr>
                              <m:t>𝑣</m:t>
                            </m:r>
                          </m:e>
                          <m:sub>
                            <m:r>
                              <a:rPr lang="en-US" sz="3600">
                                <a:effectLst/>
                                <a:latin typeface="Cambria Math" panose="02040503050406030204" pitchFamily="18" charset="0"/>
                                <a:ea typeface="Calibri" panose="020F0502020204030204" pitchFamily="34" charset="0"/>
                                <a:cs typeface="Times New Roman" panose="02020603050405020304" pitchFamily="18" charset="0"/>
                              </a:rPr>
                              <m:t>1</m:t>
                            </m:r>
                          </m:sub>
                        </m:sSub>
                      </m:e>
                    </m:acc>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Từ</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giả</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thiết</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suy</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ra</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tứ</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giác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𝐴𝐵𝐾𝑀</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là</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một</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hình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thang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cân</a:t>
                </a:r>
                <a:r>
                  <a:rPr lang="en-US" sz="36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10" name="Rectangle 9"/>
              <p:cNvSpPr>
                <a:spLocks noRot="1" noChangeAspect="1" noMove="1" noResize="1" noEditPoints="1" noAdjustHandles="1" noChangeArrowheads="1" noChangeShapeType="1" noTextEdit="1"/>
              </p:cNvSpPr>
              <p:nvPr/>
            </p:nvSpPr>
            <p:spPr>
              <a:xfrm>
                <a:off x="8428713" y="3747297"/>
                <a:ext cx="8625948" cy="5439566"/>
              </a:xfrm>
              <a:prstGeom prst="rect">
                <a:avLst/>
              </a:prstGeom>
              <a:blipFill rotWithShape="0">
                <a:blip r:embed="rId22"/>
                <a:stretch>
                  <a:fillRect l="-2191" r="-2120" b="-1457"/>
                </a:stretch>
              </a:blipFill>
            </p:spPr>
            <p:txBody>
              <a:bodyPr/>
              <a:lstStyle/>
              <a:p>
                <a:r>
                  <a:rPr lang="en-US">
                    <a:noFill/>
                  </a:rPr>
                  <a:t> </a:t>
                </a:r>
              </a:p>
            </p:txBody>
          </p:sp>
        </mc:Fallback>
      </mc:AlternateContent>
    </p:spTree>
    <p:extLst>
      <p:ext uri="{BB962C8B-B14F-4D97-AF65-F5344CB8AC3E}">
        <p14:creationId xmlns:p14="http://schemas.microsoft.com/office/powerpoint/2010/main" val="3732797072"/>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anim calcmode="lin" valueType="num">
                                      <p:cBhvr>
                                        <p:cTn id="19" dur="500" fill="hold"/>
                                        <p:tgtEl>
                                          <p:spTgt spid="9"/>
                                        </p:tgtEl>
                                        <p:attrNameLst>
                                          <p:attrName>ppt_x</p:attrName>
                                        </p:attrNameLst>
                                      </p:cBhvr>
                                      <p:tavLst>
                                        <p:tav tm="0">
                                          <p:val>
                                            <p:strVal val="#ppt_x"/>
                                          </p:val>
                                        </p:tav>
                                        <p:tav tm="100000">
                                          <p:val>
                                            <p:strVal val="#ppt_x"/>
                                          </p:val>
                                        </p:tav>
                                      </p:tavLst>
                                    </p:anim>
                                    <p:anim calcmode="lin" valueType="num">
                                      <p:cBhvr>
                                        <p:cTn id="20" dur="500" fill="hold"/>
                                        <p:tgtEl>
                                          <p:spTgt spid="9"/>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anim calcmode="lin" valueType="num">
                                      <p:cBhvr>
                                        <p:cTn id="24" dur="500" fill="hold"/>
                                        <p:tgtEl>
                                          <p:spTgt spid="10"/>
                                        </p:tgtEl>
                                        <p:attrNameLst>
                                          <p:attrName>ppt_x</p:attrName>
                                        </p:attrNameLst>
                                      </p:cBhvr>
                                      <p:tavLst>
                                        <p:tav tm="0">
                                          <p:val>
                                            <p:strVal val="#ppt_x"/>
                                          </p:val>
                                        </p:tav>
                                        <p:tav tm="100000">
                                          <p:val>
                                            <p:strVal val="#ppt_x"/>
                                          </p:val>
                                        </p:tav>
                                      </p:tavLst>
                                    </p:anim>
                                    <p:anim calcmode="lin" valueType="num">
                                      <p:cBhvr>
                                        <p:cTn id="25"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1233" b="84121"/>
          <a:stretch>
            <a:fillRect/>
          </a:stretch>
        </p:blipFill>
        <p:spPr>
          <a:xfrm>
            <a:off x="-578054" y="9258300"/>
            <a:ext cx="19095904" cy="154890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089798" y="-1878011"/>
            <a:ext cx="3825577" cy="3756021"/>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0" y="7800631"/>
            <a:ext cx="1643070" cy="2193419"/>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693516" y="696305"/>
            <a:ext cx="2561533" cy="2032257"/>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1219200" y="949979"/>
                <a:ext cx="15316200" cy="2492798"/>
              </a:xfrm>
              <a:prstGeom prst="rect">
                <a:avLst/>
              </a:prstGeom>
            </p:spPr>
            <p:txBody>
              <a:bodyPr wrap="square">
                <a:spAutoFit/>
              </a:bodyPr>
              <a:lstStyle/>
              <a:p>
                <a:pPr algn="just">
                  <a:lnSpc>
                    <a:spcPct val="150000"/>
                  </a:lnSpc>
                  <a:spcAft>
                    <a:spcPts val="1200"/>
                  </a:spcAft>
                </a:pPr>
                <a:r>
                  <a:rPr lang="en-US" sz="3200" dirty="0" err="1">
                    <a:latin typeface="Arial" panose="020B0604020202020204" pitchFamily="34" charset="0"/>
                    <a:ea typeface="Calibri" panose="020F0502020204030204" pitchFamily="34" charset="0"/>
                    <a:cs typeface="Arial" panose="020B0604020202020204" pitchFamily="34" charset="0"/>
                  </a:rPr>
                  <a:t>Lấy</a:t>
                </a:r>
                <a:r>
                  <a:rPr lang="en-US" sz="3200" dirty="0">
                    <a:latin typeface="Arial" panose="020B0604020202020204" pitchFamily="34" charset="0"/>
                    <a:ea typeface="Calibri" panose="020F0502020204030204" pitchFamily="34" charset="0"/>
                    <a:cs typeface="Arial" panose="020B0604020202020204" pitchFamily="34" charset="0"/>
                  </a:rPr>
                  <a:t> </a:t>
                </a:r>
                <a:r>
                  <a:rPr lang="en-US" sz="3200" dirty="0" err="1">
                    <a:latin typeface="Arial" panose="020B0604020202020204" pitchFamily="34" charset="0"/>
                    <a:ea typeface="Calibri" panose="020F0502020204030204" pitchFamily="34" charset="0"/>
                    <a:cs typeface="Arial" panose="020B0604020202020204" pitchFamily="34" charset="0"/>
                  </a:rPr>
                  <a:t>các</a:t>
                </a:r>
                <a:r>
                  <a:rPr lang="en-US" sz="3200" dirty="0">
                    <a:latin typeface="Arial" panose="020B0604020202020204" pitchFamily="34" charset="0"/>
                    <a:ea typeface="Calibri" panose="020F0502020204030204" pitchFamily="34" charset="0"/>
                    <a:cs typeface="Arial" panose="020B0604020202020204" pitchFamily="34" charset="0"/>
                  </a:rPr>
                  <a:t> </a:t>
                </a:r>
                <a:r>
                  <a:rPr lang="en-US" sz="3200" dirty="0" err="1">
                    <a:latin typeface="Arial" panose="020B0604020202020204" pitchFamily="34" charset="0"/>
                    <a:ea typeface="Calibri" panose="020F0502020204030204" pitchFamily="34" charset="0"/>
                    <a:cs typeface="Arial" panose="020B0604020202020204" pitchFamily="34" charset="0"/>
                  </a:rPr>
                  <a:t>điểm</a:t>
                </a:r>
                <a:r>
                  <a:rPr lang="en-US" sz="32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200" i="1">
                        <a:effectLst/>
                        <a:latin typeface="Cambria Math" panose="02040503050406030204" pitchFamily="18" charset="0"/>
                        <a:ea typeface="Calibri" panose="020F0502020204030204" pitchFamily="34" charset="0"/>
                        <a:cs typeface="Times New Roman" panose="02020603050405020304" pitchFamily="18" charset="0"/>
                      </a:rPr>
                      <m:t>𝐿</m:t>
                    </m:r>
                    <m:r>
                      <a:rPr lang="en-US" sz="3200">
                        <a:effectLst/>
                        <a:latin typeface="Cambria Math" panose="02040503050406030204" pitchFamily="18" charset="0"/>
                        <a:ea typeface="Calibri" panose="020F0502020204030204" pitchFamily="34" charset="0"/>
                        <a:cs typeface="Times New Roman" panose="02020603050405020304" pitchFamily="18" charset="0"/>
                      </a:rPr>
                      <m:t>,</m:t>
                    </m:r>
                    <m:r>
                      <a:rPr lang="en-US" sz="3200" i="1">
                        <a:effectLst/>
                        <a:latin typeface="Cambria Math" panose="02040503050406030204" pitchFamily="18" charset="0"/>
                        <a:ea typeface="Calibri" panose="020F0502020204030204" pitchFamily="34" charset="0"/>
                        <a:cs typeface="Times New Roman" panose="02020603050405020304" pitchFamily="18" charset="0"/>
                      </a:rPr>
                      <m:t>𝑁</m:t>
                    </m:r>
                  </m:oMath>
                </a14:m>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sao</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cho</a:t>
                </a:r>
                <a:r>
                  <a:rPr lang="en-US" sz="3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200" i="1">
                            <a:effectLst/>
                            <a:latin typeface="Cambria Math" panose="02040503050406030204" pitchFamily="18" charset="0"/>
                            <a:ea typeface="Calibri" panose="020F0502020204030204" pitchFamily="34" charset="0"/>
                            <a:cs typeface="Times New Roman" panose="02020603050405020304" pitchFamily="18" charset="0"/>
                          </a:rPr>
                          <m:t>𝐾𝐿</m:t>
                        </m:r>
                      </m:e>
                    </m:acc>
                    <m:r>
                      <a:rPr lang="en-US" sz="32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200" i="1">
                            <a:effectLst/>
                            <a:latin typeface="Cambria Math" panose="02040503050406030204" pitchFamily="18" charset="0"/>
                            <a:ea typeface="Calibri" panose="020F0502020204030204" pitchFamily="34" charset="0"/>
                            <a:cs typeface="Times New Roman" panose="02020603050405020304" pitchFamily="18" charset="0"/>
                          </a:rPr>
                          <m:t>𝑣</m:t>
                        </m:r>
                      </m:e>
                    </m:acc>
                    <m:r>
                      <a:rPr lang="en-US" sz="32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200" i="1">
                            <a:effectLst/>
                            <a:latin typeface="Cambria Math" panose="02040503050406030204" pitchFamily="18" charset="0"/>
                            <a:ea typeface="Calibri" panose="020F0502020204030204" pitchFamily="34" charset="0"/>
                            <a:cs typeface="Times New Roman" panose="02020603050405020304" pitchFamily="18" charset="0"/>
                          </a:rPr>
                          <m:t>𝑀𝑁</m:t>
                        </m:r>
                      </m:e>
                    </m:acc>
                  </m:oMath>
                </a14:m>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Khi</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đó</a:t>
                </a:r>
                <a:r>
                  <a:rPr lang="en-US" sz="3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200" i="1">
                        <a:effectLst/>
                        <a:latin typeface="Cambria Math" panose="02040503050406030204" pitchFamily="18" charset="0"/>
                        <a:ea typeface="Calibri" panose="020F0502020204030204" pitchFamily="34" charset="0"/>
                        <a:cs typeface="Times New Roman" panose="02020603050405020304" pitchFamily="18" charset="0"/>
                      </a:rPr>
                      <m:t>𝐾</m:t>
                    </m:r>
                    <m:r>
                      <a:rPr lang="en-US" sz="3200">
                        <a:effectLst/>
                        <a:latin typeface="Cambria Math" panose="02040503050406030204" pitchFamily="18" charset="0"/>
                        <a:ea typeface="Calibri" panose="020F0502020204030204" pitchFamily="34" charset="0"/>
                        <a:cs typeface="Times New Roman" panose="02020603050405020304" pitchFamily="18" charset="0"/>
                      </a:rPr>
                      <m:t>,</m:t>
                    </m:r>
                    <m:r>
                      <a:rPr lang="en-US" sz="3200" i="1">
                        <a:effectLst/>
                        <a:latin typeface="Cambria Math" panose="02040503050406030204" pitchFamily="18" charset="0"/>
                        <a:ea typeface="Calibri" panose="020F0502020204030204" pitchFamily="34" charset="0"/>
                        <a:cs typeface="Times New Roman" panose="02020603050405020304" pitchFamily="18" charset="0"/>
                      </a:rPr>
                      <m:t>𝐿</m:t>
                    </m:r>
                    <m:r>
                      <a:rPr lang="en-US" sz="3200">
                        <a:effectLst/>
                        <a:latin typeface="Cambria Math" panose="02040503050406030204" pitchFamily="18" charset="0"/>
                        <a:ea typeface="Calibri" panose="020F0502020204030204" pitchFamily="34" charset="0"/>
                        <a:cs typeface="Times New Roman" panose="02020603050405020304" pitchFamily="18" charset="0"/>
                      </a:rPr>
                      <m:t>,</m:t>
                    </m:r>
                    <m:r>
                      <a:rPr lang="en-US" sz="3200" i="1">
                        <a:effectLst/>
                        <a:latin typeface="Cambria Math" panose="02040503050406030204" pitchFamily="18" charset="0"/>
                        <a:ea typeface="Calibri" panose="020F0502020204030204" pitchFamily="34" charset="0"/>
                        <a:cs typeface="Times New Roman" panose="02020603050405020304" pitchFamily="18" charset="0"/>
                      </a:rPr>
                      <m:t>𝑀</m:t>
                    </m:r>
                    <m:r>
                      <a:rPr lang="en-US" sz="3200">
                        <a:effectLst/>
                        <a:latin typeface="Cambria Math" panose="02040503050406030204" pitchFamily="18" charset="0"/>
                        <a:ea typeface="Calibri" panose="020F0502020204030204" pitchFamily="34" charset="0"/>
                        <a:cs typeface="Times New Roman" panose="02020603050405020304" pitchFamily="18" charset="0"/>
                      </a:rPr>
                      <m:t>,</m:t>
                    </m:r>
                    <m:r>
                      <a:rPr lang="en-US" sz="3200" i="1">
                        <a:effectLst/>
                        <a:latin typeface="Cambria Math" panose="02040503050406030204" pitchFamily="18" charset="0"/>
                        <a:ea typeface="Calibri" panose="020F0502020204030204" pitchFamily="34" charset="0"/>
                        <a:cs typeface="Times New Roman" panose="02020603050405020304" pitchFamily="18" charset="0"/>
                      </a:rPr>
                      <m:t>𝑁</m:t>
                    </m:r>
                  </m:oMath>
                </a14:m>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cùng</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nằm</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trên</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một</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đường</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thẳng</a:t>
                </a:r>
                <a:r>
                  <a:rPr lang="en-US" sz="3200" dirty="0">
                    <a:effectLst/>
                    <a:latin typeface="Arial" panose="020B0604020202020204" pitchFamily="34" charset="0"/>
                    <a:ea typeface="Calibri" panose="020F0502020204030204" pitchFamily="34" charset="0"/>
                    <a:cs typeface="Arial" panose="020B0604020202020204" pitchFamily="34" charset="0"/>
                  </a:rPr>
                  <a:t> song </a:t>
                </a:r>
                <a:r>
                  <a:rPr lang="en-US" sz="3200" dirty="0" err="1">
                    <a:effectLst/>
                    <a:latin typeface="Arial" panose="020B0604020202020204" pitchFamily="34" charset="0"/>
                    <a:ea typeface="Calibri" panose="020F0502020204030204" pitchFamily="34" charset="0"/>
                    <a:cs typeface="Arial" panose="020B0604020202020204" pitchFamily="34" charset="0"/>
                  </a:rPr>
                  <a:t>song</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với</a:t>
                </a:r>
                <a:r>
                  <a:rPr lang="en-US" sz="3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200" i="1">
                            <a:effectLst/>
                            <a:latin typeface="Cambria Math" panose="02040503050406030204" pitchFamily="18" charset="0"/>
                            <a:ea typeface="Calibri" panose="020F0502020204030204" pitchFamily="34" charset="0"/>
                            <a:cs typeface="Times New Roman" panose="02020603050405020304" pitchFamily="18" charset="0"/>
                          </a:rPr>
                          <m:t>𝑑</m:t>
                        </m:r>
                      </m:e>
                      <m:sub>
                        <m:r>
                          <a:rPr lang="en-US" sz="32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32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200" i="1">
                            <a:effectLst/>
                            <a:latin typeface="Cambria Math" panose="02040503050406030204" pitchFamily="18" charset="0"/>
                            <a:ea typeface="Calibri" panose="020F0502020204030204" pitchFamily="34" charset="0"/>
                            <a:cs typeface="Times New Roman" panose="02020603050405020304" pitchFamily="18" charset="0"/>
                          </a:rPr>
                          <m:t>𝑑</m:t>
                        </m:r>
                      </m:e>
                      <m:sub>
                        <m:r>
                          <a:rPr lang="en-US" sz="3200">
                            <a:effectLst/>
                            <a:latin typeface="Cambria Math" panose="02040503050406030204" pitchFamily="18" charset="0"/>
                            <a:ea typeface="Calibri" panose="020F0502020204030204" pitchFamily="34" charset="0"/>
                            <a:cs typeface="Times New Roman" panose="02020603050405020304" pitchFamily="18" charset="0"/>
                          </a:rPr>
                          <m:t>2</m:t>
                        </m:r>
                      </m:sub>
                    </m:sSub>
                  </m:oMath>
                </a14:m>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và</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các</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vectơ</a:t>
                </a:r>
                <a:r>
                  <a:rPr lang="en-US" sz="3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200" i="1">
                            <a:effectLst/>
                            <a:latin typeface="Cambria Math" panose="02040503050406030204" pitchFamily="18" charset="0"/>
                            <a:ea typeface="Calibri" panose="020F0502020204030204" pitchFamily="34" charset="0"/>
                            <a:cs typeface="Times New Roman" panose="02020603050405020304" pitchFamily="18" charset="0"/>
                          </a:rPr>
                          <m:t>𝐴𝑁</m:t>
                        </m:r>
                      </m:e>
                    </m:acc>
                    <m:r>
                      <a:rPr lang="en-US" sz="32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200" i="1">
                                <a:effectLst/>
                                <a:latin typeface="Cambria Math" panose="02040503050406030204" pitchFamily="18" charset="0"/>
                                <a:ea typeface="Calibri" panose="020F0502020204030204" pitchFamily="34" charset="0"/>
                                <a:cs typeface="Times New Roman" panose="02020603050405020304" pitchFamily="18" charset="0"/>
                              </a:rPr>
                              <m:t>𝑣</m:t>
                            </m:r>
                          </m:e>
                          <m:sub>
                            <m:r>
                              <a:rPr lang="en-US" sz="3200">
                                <a:effectLst/>
                                <a:latin typeface="Cambria Math" panose="02040503050406030204" pitchFamily="18" charset="0"/>
                                <a:ea typeface="Calibri" panose="020F0502020204030204" pitchFamily="34" charset="0"/>
                                <a:cs typeface="Times New Roman" panose="02020603050405020304" pitchFamily="18" charset="0"/>
                              </a:rPr>
                              <m:t>1</m:t>
                            </m:r>
                          </m:sub>
                        </m:sSub>
                      </m:e>
                    </m:acc>
                    <m:r>
                      <a:rPr lang="en-US" sz="32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200" i="1">
                            <a:effectLst/>
                            <a:latin typeface="Cambria Math" panose="02040503050406030204" pitchFamily="18" charset="0"/>
                            <a:ea typeface="Calibri" panose="020F0502020204030204" pitchFamily="34" charset="0"/>
                            <a:cs typeface="Times New Roman" panose="02020603050405020304" pitchFamily="18" charset="0"/>
                          </a:rPr>
                          <m:t>𝑣</m:t>
                        </m:r>
                      </m:e>
                    </m:acc>
                    <m:r>
                      <a:rPr lang="en-US" sz="32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200" i="1">
                            <a:effectLst/>
                            <a:latin typeface="Cambria Math" panose="02040503050406030204" pitchFamily="18" charset="0"/>
                            <a:ea typeface="Calibri" panose="020F0502020204030204" pitchFamily="34" charset="0"/>
                            <a:cs typeface="Times New Roman" panose="02020603050405020304" pitchFamily="18" charset="0"/>
                          </a:rPr>
                          <m:t>𝐵𝐿</m:t>
                        </m:r>
                      </m:e>
                    </m:acc>
                    <m:r>
                      <a:rPr lang="en-US" sz="32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200" i="1">
                                <a:effectLst/>
                                <a:latin typeface="Cambria Math" panose="02040503050406030204" pitchFamily="18" charset="0"/>
                                <a:ea typeface="Calibri" panose="020F0502020204030204" pitchFamily="34" charset="0"/>
                                <a:cs typeface="Times New Roman" panose="02020603050405020304" pitchFamily="18" charset="0"/>
                              </a:rPr>
                              <m:t>𝑣</m:t>
                            </m:r>
                          </m:e>
                          <m:sub>
                            <m:r>
                              <a:rPr lang="en-US" sz="3200">
                                <a:effectLst/>
                                <a:latin typeface="Cambria Math" panose="02040503050406030204" pitchFamily="18" charset="0"/>
                                <a:ea typeface="Calibri" panose="020F0502020204030204" pitchFamily="34" charset="0"/>
                                <a:cs typeface="Times New Roman" panose="02020603050405020304" pitchFamily="18" charset="0"/>
                              </a:rPr>
                              <m:t>2</m:t>
                            </m:r>
                          </m:sub>
                        </m:sSub>
                      </m:e>
                    </m:acc>
                    <m:r>
                      <a:rPr lang="en-US" sz="32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200" i="1">
                            <a:effectLst/>
                            <a:latin typeface="Cambria Math" panose="02040503050406030204" pitchFamily="18" charset="0"/>
                            <a:ea typeface="Calibri" panose="020F0502020204030204" pitchFamily="34" charset="0"/>
                            <a:cs typeface="Times New Roman" panose="02020603050405020304" pitchFamily="18" charset="0"/>
                          </a:rPr>
                          <m:t>𝑣</m:t>
                        </m:r>
                      </m:e>
                    </m:acc>
                  </m:oMath>
                </a14:m>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tương</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ứng</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biểu</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diễn</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cho</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vận</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tốc</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thực</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của</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tàu</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thứ</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nhất</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và</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tàu</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thứ</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hai</a:t>
                </a:r>
                <a:r>
                  <a:rPr lang="en-US" sz="3200" dirty="0" smtClean="0">
                    <a:effectLst/>
                    <a:latin typeface="Arial" panose="020B0604020202020204" pitchFamily="34" charset="0"/>
                    <a:ea typeface="Calibri" panose="020F0502020204030204" pitchFamily="34" charset="0"/>
                    <a:cs typeface="Arial" panose="020B0604020202020204" pitchFamily="34" charset="0"/>
                  </a:rPr>
                  <a:t>.</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219200" y="949979"/>
                <a:ext cx="15316200" cy="2492798"/>
              </a:xfrm>
              <a:prstGeom prst="rect">
                <a:avLst/>
              </a:prstGeom>
              <a:blipFill rotWithShape="0">
                <a:blip r:embed="rId16"/>
                <a:stretch>
                  <a:fillRect l="-995" r="-955" b="-3423"/>
                </a:stretch>
              </a:blipFill>
            </p:spPr>
            <p:txBody>
              <a:bodyPr/>
              <a:lstStyle/>
              <a:p>
                <a:r>
                  <a:rPr lang="en-US">
                    <a:noFill/>
                  </a:rPr>
                  <a:t> </a:t>
                </a:r>
              </a:p>
            </p:txBody>
          </p:sp>
        </mc:Fallback>
      </mc:AlternateContent>
      <p:pic>
        <p:nvPicPr>
          <p:cNvPr id="11" name="Picture 10"/>
          <p:cNvPicPr>
            <a:picLocks noChangeAspect="1"/>
          </p:cNvPicPr>
          <p:nvPr/>
        </p:nvPicPr>
        <p:blipFill rotWithShape="1">
          <a:blip r:embed="rId17">
            <a:extLst>
              <a:ext uri="{28A0092B-C50C-407E-A947-70E740481C1C}">
                <a14:useLocalDpi xmlns:a14="http://schemas.microsoft.com/office/drawing/2010/main" val="0"/>
              </a:ext>
            </a:extLst>
          </a:blip>
          <a:srcRect l="3983" r="2143"/>
          <a:stretch/>
        </p:blipFill>
        <p:spPr>
          <a:xfrm>
            <a:off x="11525586" y="3924019"/>
            <a:ext cx="6477000" cy="2955728"/>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1219200" y="3596031"/>
                <a:ext cx="10029932" cy="5173276"/>
              </a:xfrm>
              <a:prstGeom prst="rect">
                <a:avLst/>
              </a:prstGeom>
            </p:spPr>
            <p:txBody>
              <a:bodyPr wrap="square">
                <a:spAutoFit/>
              </a:bodyPr>
              <a:lstStyle/>
              <a:p>
                <a:pPr algn="just">
                  <a:lnSpc>
                    <a:spcPct val="150000"/>
                  </a:lnSpc>
                  <a:spcAft>
                    <a:spcPts val="1200"/>
                  </a:spcAft>
                </a:pPr>
                <a:r>
                  <a:rPr lang="en-US" sz="3200" dirty="0" err="1">
                    <a:latin typeface="Arial" panose="020B0604020202020204" pitchFamily="34" charset="0"/>
                    <a:ea typeface="Calibri" panose="020F0502020204030204" pitchFamily="34" charset="0"/>
                    <a:cs typeface="Arial" panose="020B0604020202020204" pitchFamily="34" charset="0"/>
                  </a:rPr>
                  <a:t>Khi</a:t>
                </a:r>
                <a:r>
                  <a:rPr lang="en-US" sz="3200" dirty="0">
                    <a:latin typeface="Arial" panose="020B0604020202020204" pitchFamily="34" charset="0"/>
                    <a:ea typeface="Calibri" panose="020F0502020204030204" pitchFamily="34" charset="0"/>
                    <a:cs typeface="Arial" panose="020B0604020202020204" pitchFamily="34" charset="0"/>
                  </a:rPr>
                  <a:t> </a:t>
                </a:r>
                <a:r>
                  <a:rPr lang="en-US" sz="3200" dirty="0" err="1">
                    <a:latin typeface="Arial" panose="020B0604020202020204" pitchFamily="34" charset="0"/>
                    <a:ea typeface="Calibri" panose="020F0502020204030204" pitchFamily="34" charset="0"/>
                    <a:cs typeface="Arial" panose="020B0604020202020204" pitchFamily="34" charset="0"/>
                  </a:rPr>
                  <a:t>đó</a:t>
                </a:r>
                <a:r>
                  <a:rPr lang="en-US" sz="3200" dirty="0">
                    <a:latin typeface="Arial" panose="020B0604020202020204" pitchFamily="34" charset="0"/>
                    <a:ea typeface="Calibri" panose="020F0502020204030204" pitchFamily="34" charset="0"/>
                    <a:cs typeface="Arial" panose="020B0604020202020204" pitchFamily="34" charset="0"/>
                  </a:rPr>
                  <a:t> </a:t>
                </a:r>
                <a:r>
                  <a:rPr lang="en-US" sz="3200" dirty="0" err="1">
                    <a:latin typeface="Arial" panose="020B0604020202020204" pitchFamily="34" charset="0"/>
                    <a:ea typeface="Calibri" panose="020F0502020204030204" pitchFamily="34" charset="0"/>
                    <a:cs typeface="Arial" panose="020B0604020202020204" pitchFamily="34" charset="0"/>
                  </a:rPr>
                  <a:t>tàu</a:t>
                </a:r>
                <a:r>
                  <a:rPr lang="en-US" sz="3200" dirty="0">
                    <a:latin typeface="Arial" panose="020B0604020202020204" pitchFamily="34" charset="0"/>
                    <a:ea typeface="Calibri" panose="020F0502020204030204" pitchFamily="34" charset="0"/>
                    <a:cs typeface="Arial" panose="020B0604020202020204" pitchFamily="34" charset="0"/>
                  </a:rPr>
                  <a:t> </a:t>
                </a:r>
                <a:r>
                  <a:rPr lang="en-US" sz="3200" dirty="0" err="1">
                    <a:latin typeface="Arial" panose="020B0604020202020204" pitchFamily="34" charset="0"/>
                    <a:ea typeface="Calibri" panose="020F0502020204030204" pitchFamily="34" charset="0"/>
                    <a:cs typeface="Arial" panose="020B0604020202020204" pitchFamily="34" charset="0"/>
                  </a:rPr>
                  <a:t>thứ</a:t>
                </a:r>
                <a:r>
                  <a:rPr lang="en-US" sz="3200" dirty="0">
                    <a:latin typeface="Arial" panose="020B0604020202020204" pitchFamily="34" charset="0"/>
                    <a:ea typeface="Calibri" panose="020F0502020204030204" pitchFamily="34" charset="0"/>
                    <a:cs typeface="Arial" panose="020B0604020202020204" pitchFamily="34" charset="0"/>
                  </a:rPr>
                  <a:t> </a:t>
                </a:r>
                <a:r>
                  <a:rPr lang="en-US" sz="3200" dirty="0" err="1">
                    <a:latin typeface="Arial" panose="020B0604020202020204" pitchFamily="34" charset="0"/>
                    <a:ea typeface="Calibri" panose="020F0502020204030204" pitchFamily="34" charset="0"/>
                    <a:cs typeface="Arial" panose="020B0604020202020204" pitchFamily="34" charset="0"/>
                  </a:rPr>
                  <a:t>nhất</a:t>
                </a:r>
                <a:r>
                  <a:rPr lang="en-US" sz="3200" dirty="0">
                    <a:latin typeface="Arial" panose="020B0604020202020204" pitchFamily="34" charset="0"/>
                    <a:ea typeface="Calibri" panose="020F0502020204030204" pitchFamily="34" charset="0"/>
                    <a:cs typeface="Arial" panose="020B0604020202020204" pitchFamily="34" charset="0"/>
                  </a:rPr>
                  <a:t> </a:t>
                </a:r>
                <a:r>
                  <a:rPr lang="en-US" sz="3200" dirty="0" err="1">
                    <a:latin typeface="Arial" panose="020B0604020202020204" pitchFamily="34" charset="0"/>
                    <a:ea typeface="Calibri" panose="020F0502020204030204" pitchFamily="34" charset="0"/>
                    <a:cs typeface="Arial" panose="020B0604020202020204" pitchFamily="34" charset="0"/>
                  </a:rPr>
                  <a:t>chuyển</a:t>
                </a:r>
                <a:r>
                  <a:rPr lang="en-US" sz="3200" dirty="0">
                    <a:latin typeface="Arial" panose="020B0604020202020204" pitchFamily="34" charset="0"/>
                    <a:ea typeface="Calibri" panose="020F0502020204030204" pitchFamily="34" charset="0"/>
                    <a:cs typeface="Arial" panose="020B0604020202020204" pitchFamily="34" charset="0"/>
                  </a:rPr>
                  <a:t> </a:t>
                </a:r>
                <a:r>
                  <a:rPr lang="en-US" sz="3200" dirty="0" err="1">
                    <a:latin typeface="Arial" panose="020B0604020202020204" pitchFamily="34" charset="0"/>
                    <a:ea typeface="Calibri" panose="020F0502020204030204" pitchFamily="34" charset="0"/>
                    <a:cs typeface="Arial" panose="020B0604020202020204" pitchFamily="34" charset="0"/>
                  </a:rPr>
                  <a:t>động</a:t>
                </a:r>
                <a:r>
                  <a:rPr lang="en-US" sz="3200" dirty="0">
                    <a:latin typeface="Arial" panose="020B0604020202020204" pitchFamily="34" charset="0"/>
                    <a:ea typeface="Calibri" panose="020F0502020204030204" pitchFamily="34" charset="0"/>
                    <a:cs typeface="Arial" panose="020B0604020202020204" pitchFamily="34" charset="0"/>
                  </a:rPr>
                  <a:t> </a:t>
                </a:r>
                <a:r>
                  <a:rPr lang="en-US" sz="3200" dirty="0" err="1">
                    <a:latin typeface="Arial" panose="020B0604020202020204" pitchFamily="34" charset="0"/>
                    <a:ea typeface="Calibri" panose="020F0502020204030204" pitchFamily="34" charset="0"/>
                    <a:cs typeface="Arial" panose="020B0604020202020204" pitchFamily="34" charset="0"/>
                  </a:rPr>
                  <a:t>theo</a:t>
                </a:r>
                <a:r>
                  <a:rPr lang="en-US" sz="3200" dirty="0">
                    <a:latin typeface="Arial" panose="020B0604020202020204" pitchFamily="34" charset="0"/>
                    <a:ea typeface="Calibri" panose="020F0502020204030204" pitchFamily="34" charset="0"/>
                    <a:cs typeface="Arial" panose="020B0604020202020204" pitchFamily="34" charset="0"/>
                  </a:rPr>
                  <a:t> </a:t>
                </a:r>
                <a:r>
                  <a:rPr lang="en-US" sz="3200" dirty="0" err="1">
                    <a:latin typeface="Arial" panose="020B0604020202020204" pitchFamily="34" charset="0"/>
                    <a:ea typeface="Calibri" panose="020F0502020204030204" pitchFamily="34" charset="0"/>
                    <a:cs typeface="Arial" panose="020B0604020202020204" pitchFamily="34" charset="0"/>
                  </a:rPr>
                  <a:t>hướng</a:t>
                </a:r>
                <a:r>
                  <a:rPr lang="en-US" sz="32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200" i="1">
                            <a:effectLst/>
                            <a:latin typeface="Cambria Math" panose="02040503050406030204" pitchFamily="18" charset="0"/>
                            <a:ea typeface="Calibri" panose="020F0502020204030204" pitchFamily="34" charset="0"/>
                            <a:cs typeface="Times New Roman" panose="02020603050405020304" pitchFamily="18" charset="0"/>
                          </a:rPr>
                          <m:t>𝐴𝑁</m:t>
                        </m:r>
                      </m:e>
                    </m:acc>
                  </m:oMath>
                </a14:m>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đến</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đích</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là</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điểm</a:t>
                </a:r>
                <a:r>
                  <a:rPr lang="en-US" sz="3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200" i="1">
                        <a:effectLst/>
                        <a:latin typeface="Cambria Math" panose="02040503050406030204" pitchFamily="18" charset="0"/>
                        <a:ea typeface="Calibri" panose="020F0502020204030204" pitchFamily="34" charset="0"/>
                        <a:cs typeface="Times New Roman" panose="02020603050405020304" pitchFamily="18" charset="0"/>
                      </a:rPr>
                      <m:t>𝐷</m:t>
                    </m:r>
                  </m:oMath>
                </a14:m>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và</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tàu</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thứ</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hai</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chuyển</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động</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theo</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hướng</a:t>
                </a:r>
                <a:r>
                  <a:rPr lang="en-US" sz="3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200" i="1">
                            <a:effectLst/>
                            <a:latin typeface="Cambria Math" panose="02040503050406030204" pitchFamily="18" charset="0"/>
                            <a:ea typeface="Calibri" panose="020F0502020204030204" pitchFamily="34" charset="0"/>
                            <a:cs typeface="Times New Roman" panose="02020603050405020304" pitchFamily="18" charset="0"/>
                          </a:rPr>
                          <m:t>𝐵𝐿</m:t>
                        </m:r>
                      </m:e>
                    </m:acc>
                  </m:oMath>
                </a14:m>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và</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đến</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đích</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là</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điểm</a:t>
                </a:r>
                <a:r>
                  <a:rPr lang="en-US" sz="3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200" i="1">
                        <a:effectLst/>
                        <a:latin typeface="Cambria Math" panose="02040503050406030204" pitchFamily="18" charset="0"/>
                        <a:ea typeface="Calibri" panose="020F0502020204030204" pitchFamily="34" charset="0"/>
                        <a:cs typeface="Times New Roman" panose="02020603050405020304" pitchFamily="18" charset="0"/>
                      </a:rPr>
                      <m:t>𝐶</m:t>
                    </m:r>
                  </m:oMath>
                </a14:m>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bên</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bờ</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đối</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diện</a:t>
                </a:r>
                <a:r>
                  <a:rPr lang="en-US" sz="32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Aft>
                    <a:spcPts val="1200"/>
                  </a:spcAft>
                </a:pPr>
                <a:r>
                  <a:rPr lang="en-US" sz="3200" dirty="0">
                    <a:effectLst/>
                    <a:latin typeface="Arial" panose="020B0604020202020204" pitchFamily="34" charset="0"/>
                    <a:ea typeface="Calibri" panose="020F0502020204030204" pitchFamily="34" charset="0"/>
                    <a:cs typeface="Arial" panose="020B0604020202020204" pitchFamily="34" charset="0"/>
                  </a:rPr>
                  <a:t>Do </a:t>
                </a:r>
                <a:r>
                  <a:rPr lang="en-US" sz="3200" dirty="0" err="1">
                    <a:effectLst/>
                    <a:latin typeface="Arial" panose="020B0604020202020204" pitchFamily="34" charset="0"/>
                    <a:ea typeface="Calibri" panose="020F0502020204030204" pitchFamily="34" charset="0"/>
                    <a:cs typeface="Arial" panose="020B0604020202020204" pitchFamily="34" charset="0"/>
                  </a:rPr>
                  <a:t>các</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đường</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thẳng</a:t>
                </a:r>
                <a:r>
                  <a:rPr lang="en-US" sz="3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200" i="1">
                        <a:effectLst/>
                        <a:latin typeface="Cambria Math" panose="02040503050406030204" pitchFamily="18" charset="0"/>
                        <a:ea typeface="Calibri" panose="020F0502020204030204" pitchFamily="34" charset="0"/>
                        <a:cs typeface="Times New Roman" panose="02020603050405020304" pitchFamily="18" charset="0"/>
                      </a:rPr>
                      <m:t>𝐾𝐿</m:t>
                    </m:r>
                    <m:r>
                      <a:rPr lang="en-US" sz="3200">
                        <a:effectLst/>
                        <a:latin typeface="Cambria Math" panose="02040503050406030204" pitchFamily="18" charset="0"/>
                        <a:ea typeface="Calibri" panose="020F0502020204030204" pitchFamily="34" charset="0"/>
                        <a:cs typeface="Times New Roman" panose="02020603050405020304" pitchFamily="18" charset="0"/>
                      </a:rPr>
                      <m:t>,</m:t>
                    </m:r>
                    <m:r>
                      <a:rPr lang="en-US" sz="3200" i="1">
                        <a:effectLst/>
                        <a:latin typeface="Cambria Math" panose="02040503050406030204" pitchFamily="18" charset="0"/>
                        <a:ea typeface="Calibri" panose="020F0502020204030204" pitchFamily="34" charset="0"/>
                        <a:cs typeface="Times New Roman" panose="02020603050405020304" pitchFamily="18" charset="0"/>
                      </a:rPr>
                      <m:t>𝑀𝑁</m:t>
                    </m:r>
                    <m:r>
                      <a:rPr lang="en-US" sz="32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200" i="1">
                            <a:effectLst/>
                            <a:latin typeface="Cambria Math" panose="02040503050406030204" pitchFamily="18" charset="0"/>
                            <a:ea typeface="Calibri" panose="020F0502020204030204" pitchFamily="34" charset="0"/>
                            <a:cs typeface="Times New Roman" panose="02020603050405020304" pitchFamily="18" charset="0"/>
                          </a:rPr>
                          <m:t>𝑑</m:t>
                        </m:r>
                      </m:e>
                      <m:sub>
                        <m:r>
                          <a:rPr lang="en-US" sz="32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32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200" i="1">
                            <a:effectLst/>
                            <a:latin typeface="Cambria Math" panose="02040503050406030204" pitchFamily="18" charset="0"/>
                            <a:ea typeface="Calibri" panose="020F0502020204030204" pitchFamily="34" charset="0"/>
                            <a:cs typeface="Times New Roman" panose="02020603050405020304" pitchFamily="18" charset="0"/>
                          </a:rPr>
                          <m:t>𝑑</m:t>
                        </m:r>
                      </m:e>
                      <m:sub>
                        <m:r>
                          <a:rPr lang="en-US" sz="3200">
                            <a:effectLst/>
                            <a:latin typeface="Cambria Math" panose="02040503050406030204" pitchFamily="18" charset="0"/>
                            <a:ea typeface="Calibri" panose="020F0502020204030204" pitchFamily="34" charset="0"/>
                            <a:cs typeface="Times New Roman" panose="02020603050405020304" pitchFamily="18" charset="0"/>
                          </a:rPr>
                          <m:t>2</m:t>
                        </m:r>
                      </m:sub>
                    </m:sSub>
                  </m:oMath>
                </a14:m>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đôi</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một</a:t>
                </a:r>
                <a:r>
                  <a:rPr lang="en-US" sz="3200" dirty="0">
                    <a:effectLst/>
                    <a:latin typeface="Arial" panose="020B0604020202020204" pitchFamily="34" charset="0"/>
                    <a:ea typeface="Calibri" panose="020F0502020204030204" pitchFamily="34" charset="0"/>
                    <a:cs typeface="Arial" panose="020B0604020202020204" pitchFamily="34" charset="0"/>
                  </a:rPr>
                  <a:t> song </a:t>
                </a:r>
                <a:r>
                  <a:rPr lang="en-US" sz="3200" dirty="0" err="1">
                    <a:effectLst/>
                    <a:latin typeface="Arial" panose="020B0604020202020204" pitchFamily="34" charset="0"/>
                    <a:ea typeface="Calibri" panose="020F0502020204030204" pitchFamily="34" charset="0"/>
                    <a:cs typeface="Arial" panose="020B0604020202020204" pitchFamily="34" charset="0"/>
                  </a:rPr>
                  <a:t>song</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nên</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theo</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định</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lí</a:t>
                </a:r>
                <a:r>
                  <a:rPr lang="en-US" sz="3200" dirty="0">
                    <a:effectLst/>
                    <a:latin typeface="Arial" panose="020B0604020202020204" pitchFamily="34" charset="0"/>
                    <a:ea typeface="Calibri" panose="020F0502020204030204" pitchFamily="34" charset="0"/>
                    <a:cs typeface="Arial" panose="020B0604020202020204" pitchFamily="34" charset="0"/>
                  </a:rPr>
                  <a:t> Thales </a:t>
                </a:r>
                <a14:m>
                  <m:oMath xmlns:m="http://schemas.openxmlformats.org/officeDocument/2006/math">
                    <m:f>
                      <m:fPr>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200" i="1">
                            <a:effectLst/>
                            <a:latin typeface="Cambria Math" panose="02040503050406030204" pitchFamily="18" charset="0"/>
                            <a:ea typeface="Calibri" panose="020F0502020204030204" pitchFamily="34" charset="0"/>
                            <a:cs typeface="Times New Roman" panose="02020603050405020304" pitchFamily="18" charset="0"/>
                          </a:rPr>
                          <m:t>𝐴𝐷</m:t>
                        </m:r>
                      </m:num>
                      <m:den>
                        <m:r>
                          <a:rPr lang="en-US" sz="3200" i="1">
                            <a:effectLst/>
                            <a:latin typeface="Cambria Math" panose="02040503050406030204" pitchFamily="18" charset="0"/>
                            <a:ea typeface="Calibri" panose="020F0502020204030204" pitchFamily="34" charset="0"/>
                            <a:cs typeface="Times New Roman" panose="02020603050405020304" pitchFamily="18" charset="0"/>
                          </a:rPr>
                          <m:t>𝐴𝑁</m:t>
                        </m:r>
                      </m:den>
                    </m:f>
                    <m:r>
                      <a:rPr lang="en-US" sz="32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200" i="1">
                            <a:effectLst/>
                            <a:latin typeface="Cambria Math" panose="02040503050406030204" pitchFamily="18" charset="0"/>
                            <a:ea typeface="Calibri" panose="020F0502020204030204" pitchFamily="34" charset="0"/>
                            <a:cs typeface="Times New Roman" panose="02020603050405020304" pitchFamily="18" charset="0"/>
                          </a:rPr>
                          <m:t>𝐵𝐶</m:t>
                        </m:r>
                      </m:num>
                      <m:den>
                        <m:r>
                          <a:rPr lang="en-US" sz="3200" i="1">
                            <a:effectLst/>
                            <a:latin typeface="Cambria Math" panose="02040503050406030204" pitchFamily="18" charset="0"/>
                            <a:ea typeface="Calibri" panose="020F0502020204030204" pitchFamily="34" charset="0"/>
                            <a:cs typeface="Times New Roman" panose="02020603050405020304" pitchFamily="18" charset="0"/>
                          </a:rPr>
                          <m:t>𝐵𝐿</m:t>
                        </m:r>
                      </m:den>
                    </m:f>
                  </m:oMath>
                </a14:m>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Suy</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ra</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hai</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tàu</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cần</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thời</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gian</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như</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nhau</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để</a:t>
                </a:r>
                <a:r>
                  <a:rPr lang="en-US" sz="3200" dirty="0">
                    <a:effectLst/>
                    <a:latin typeface="Arial" panose="020B0604020202020204" pitchFamily="34" charset="0"/>
                    <a:ea typeface="Calibri" panose="020F0502020204030204" pitchFamily="34" charset="0"/>
                    <a:cs typeface="Arial" panose="020B0604020202020204" pitchFamily="34" charset="0"/>
                  </a:rPr>
                  <a:t> sang </a:t>
                </a:r>
                <a:r>
                  <a:rPr lang="en-US" sz="3200" dirty="0" err="1">
                    <a:effectLst/>
                    <a:latin typeface="Arial" panose="020B0604020202020204" pitchFamily="34" charset="0"/>
                    <a:ea typeface="Calibri" panose="020F0502020204030204" pitchFamily="34" charset="0"/>
                    <a:cs typeface="Arial" panose="020B0604020202020204" pitchFamily="34" charset="0"/>
                  </a:rPr>
                  <a:t>được</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đến</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bờ</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bên</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kia</a:t>
                </a:r>
                <a:r>
                  <a:rPr lang="en-US" sz="32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12" name="Rectangle 11"/>
              <p:cNvSpPr>
                <a:spLocks noRot="1" noChangeAspect="1" noMove="1" noResize="1" noEditPoints="1" noAdjustHandles="1" noChangeArrowheads="1" noChangeShapeType="1" noTextEdit="1"/>
              </p:cNvSpPr>
              <p:nvPr/>
            </p:nvSpPr>
            <p:spPr>
              <a:xfrm>
                <a:off x="1219200" y="3596031"/>
                <a:ext cx="10029932" cy="5173276"/>
              </a:xfrm>
              <a:prstGeom prst="rect">
                <a:avLst/>
              </a:prstGeom>
              <a:blipFill rotWithShape="0">
                <a:blip r:embed="rId18"/>
                <a:stretch>
                  <a:fillRect l="-1520" r="-1520" b="-1060"/>
                </a:stretch>
              </a:blipFill>
            </p:spPr>
            <p:txBody>
              <a:bodyPr/>
              <a:lstStyle/>
              <a:p>
                <a:r>
                  <a:rPr lang="en-US">
                    <a:noFill/>
                  </a:rPr>
                  <a:t> </a:t>
                </a:r>
              </a:p>
            </p:txBody>
          </p:sp>
        </mc:Fallback>
      </mc:AlternateContent>
      <p:sp>
        <p:nvSpPr>
          <p:cNvPr id="13" name="Rectangle 12"/>
          <p:cNvSpPr/>
          <p:nvPr/>
        </p:nvSpPr>
        <p:spPr>
          <a:xfrm>
            <a:off x="12154213" y="7423340"/>
            <a:ext cx="5352714" cy="1569660"/>
          </a:xfrm>
          <a:prstGeom prst="rect">
            <a:avLst/>
          </a:prstGeom>
        </p:spPr>
        <p:txBody>
          <a:bodyPr wrap="square">
            <a:spAutoFit/>
          </a:bodyPr>
          <a:lstStyle/>
          <a:p>
            <a:pPr algn="just">
              <a:lnSpc>
                <a:spcPct val="150000"/>
              </a:lnSpc>
            </a:pPr>
            <a:r>
              <a:rPr lang="en-US" sz="3200" dirty="0" err="1">
                <a:latin typeface="Arial" panose="020B0604020202020204" pitchFamily="34" charset="0"/>
                <a:cs typeface="Arial" panose="020B0604020202020204" pitchFamily="34" charset="0"/>
              </a:rPr>
              <a:t>Bởi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vậy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cả</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hai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tàu</a:t>
            </a:r>
            <a:r>
              <a:rPr lang="en-US" sz="3200" dirty="0">
                <a:latin typeface="Arial" panose="020B0604020202020204" pitchFamily="34" charset="0"/>
                <a:cs typeface="Arial" panose="020B0604020202020204" pitchFamily="34" charset="0"/>
              </a:rPr>
              <a:t> sang </a:t>
            </a:r>
            <a:r>
              <a:rPr lang="en-US" sz="3200" dirty="0" err="1">
                <a:latin typeface="Arial" panose="020B0604020202020204" pitchFamily="34" charset="0"/>
                <a:cs typeface="Arial" panose="020B0604020202020204" pitchFamily="34" charset="0"/>
              </a:rPr>
              <a:t>đến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bờ</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kia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cùng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một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lúc</a:t>
            </a:r>
            <a:r>
              <a:rPr lang="en-US" sz="3200" dirty="0">
                <a:latin typeface="Arial" panose="020B0604020202020204" pitchFamily="34" charset="0"/>
                <a:cs typeface="Arial" panose="020B0604020202020204" pitchFamily="34" charset="0"/>
              </a:rPr>
              <a:t>.</a:t>
            </a:r>
          </a:p>
        </p:txBody>
      </p:sp>
      <p:pic>
        <p:nvPicPr>
          <p:cNvPr id="14" name="Picture 1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9194088">
            <a:off x="10740212" y="7536437"/>
            <a:ext cx="1132232" cy="1288119"/>
          </a:xfrm>
          <a:prstGeom prst="rect">
            <a:avLst/>
          </a:prstGeom>
        </p:spPr>
      </p:pic>
    </p:spTree>
    <p:extLst>
      <p:ext uri="{BB962C8B-B14F-4D97-AF65-F5344CB8AC3E}">
        <p14:creationId xmlns:p14="http://schemas.microsoft.com/office/powerpoint/2010/main" val="390287898"/>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par>
                                <p:cTn id="25" presetID="50" presetClass="entr" presetSubtype="0" decel="10000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strVal val="#ppt_w+.3"/>
                                          </p:val>
                                        </p:tav>
                                        <p:tav tm="100000">
                                          <p:val>
                                            <p:strVal val="#ppt_w"/>
                                          </p:val>
                                        </p:tav>
                                      </p:tavLst>
                                    </p:anim>
                                    <p:anim calcmode="lin" valueType="num">
                                      <p:cBhvr>
                                        <p:cTn id="28" dur="500" fill="hold"/>
                                        <p:tgtEl>
                                          <p:spTgt spid="13"/>
                                        </p:tgtEl>
                                        <p:attrNameLst>
                                          <p:attrName>ppt_h</p:attrName>
                                        </p:attrNameLst>
                                      </p:cBhvr>
                                      <p:tavLst>
                                        <p:tav tm="0">
                                          <p:val>
                                            <p:strVal val="#ppt_h"/>
                                          </p:val>
                                        </p:tav>
                                        <p:tav tm="100000">
                                          <p:val>
                                            <p:strVal val="#ppt_h"/>
                                          </p:val>
                                        </p:tav>
                                      </p:tavLst>
                                    </p:anim>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20783"/>
          <a:stretch>
            <a:fillRect/>
          </a:stretch>
        </p:blipFill>
        <p:spPr>
          <a:xfrm rot="5400000">
            <a:off x="5708363" y="-1203324"/>
            <a:ext cx="6642675" cy="1333500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3412007">
            <a:off x="-937674" y="6974551"/>
            <a:ext cx="2506139" cy="607214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352294" y="588942"/>
            <a:ext cx="1583412" cy="2262017"/>
          </a:xfrm>
          <a:prstGeom prst="rect">
            <a:avLst/>
          </a:prstGeom>
        </p:spPr>
      </p:pic>
      <p:sp>
        <p:nvSpPr>
          <p:cNvPr id="6" name="TextBox 6"/>
          <p:cNvSpPr txBox="1"/>
          <p:nvPr/>
        </p:nvSpPr>
        <p:spPr>
          <a:xfrm>
            <a:off x="3385969" y="3498251"/>
            <a:ext cx="11516062" cy="3118674"/>
          </a:xfrm>
          <a:prstGeom prst="rect">
            <a:avLst/>
          </a:prstGeom>
        </p:spPr>
        <p:txBody>
          <a:bodyPr wrap="square" lIns="0" tIns="0" rIns="0" bIns="0" rtlCol="0" anchor="t">
            <a:spAutoFit/>
          </a:bodyPr>
          <a:lstStyle/>
          <a:p>
            <a:pPr algn="ctr">
              <a:lnSpc>
                <a:spcPct val="150000"/>
              </a:lnSpc>
            </a:pPr>
            <a:r>
              <a:rPr lang="en-US" sz="7200" b="1" dirty="0" smtClean="0">
                <a:solidFill>
                  <a:schemeClr val="accent4">
                    <a:lumMod val="50000"/>
                  </a:schemeClr>
                </a:solidFill>
                <a:latin typeface="Arial" panose="020B0604020202020204" pitchFamily="34" charset="0"/>
                <a:cs typeface="Arial" panose="020B0604020202020204" pitchFamily="34" charset="0"/>
              </a:rPr>
              <a:t>BÀI 8: TỔNG VÀ HIỆU CỦA HAI VECTƠ (2 </a:t>
            </a:r>
            <a:r>
              <a:rPr lang="en-US" sz="7200" b="1" dirty="0" err="1" smtClean="0">
                <a:solidFill>
                  <a:schemeClr val="accent4">
                    <a:lumMod val="50000"/>
                  </a:schemeClr>
                </a:solidFill>
                <a:latin typeface="Arial" panose="020B0604020202020204" pitchFamily="34" charset="0"/>
                <a:cs typeface="Arial" panose="020B0604020202020204" pitchFamily="34" charset="0"/>
              </a:rPr>
              <a:t>Tiết</a:t>
            </a:r>
            <a:r>
              <a:rPr lang="en-US" sz="7200" b="1" dirty="0" smtClean="0">
                <a:solidFill>
                  <a:schemeClr val="accent4">
                    <a:lumMod val="50000"/>
                  </a:schemeClr>
                </a:solidFill>
                <a:latin typeface="Arial" panose="020B0604020202020204" pitchFamily="34" charset="0"/>
                <a:cs typeface="Arial" panose="020B0604020202020204" pitchFamily="34" charset="0"/>
              </a:rPr>
              <a:t>)</a:t>
            </a:r>
            <a:endParaRPr lang="en-US" sz="7200" b="1" dirty="0">
              <a:solidFill>
                <a:schemeClr val="accent4">
                  <a:lumMod val="50000"/>
                </a:schemeClr>
              </a:solidFill>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20626">
            <a:off x="7169903" y="7056114"/>
            <a:ext cx="4435774" cy="330667"/>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7365178">
            <a:off x="16421061" y="6097378"/>
            <a:ext cx="2838056" cy="6876348"/>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7478474">
            <a:off x="16974755" y="-1828935"/>
            <a:ext cx="1329320" cy="4778603"/>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flipH="1">
            <a:off x="15895837" y="3784935"/>
            <a:ext cx="3601458" cy="3126266"/>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485334" y="3784935"/>
            <a:ext cx="3601458" cy="3126266"/>
          </a:xfrm>
          <a:prstGeom prst="rect">
            <a:avLst/>
          </a:prstGeom>
        </p:spPr>
      </p:pic>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7638463">
            <a:off x="-484764" y="-3529373"/>
            <a:ext cx="969528" cy="6583212"/>
          </a:xfrm>
          <a:prstGeom prst="rect">
            <a:avLst/>
          </a:prstGeom>
        </p:spPr>
      </p:pic>
    </p:spTree>
  </p:cSld>
  <p:clrMapOvr>
    <a:masterClrMapping/>
  </p:clrMapOvr>
  <p:transition spd="slow">
    <p:comb/>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92A4D7"/>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Câu hỏi">
                <a:extLst>
                  <a:ext uri="{FF2B5EF4-FFF2-40B4-BE49-F238E27FC236}">
                    <a16:creationId xmlns:a16="http://schemas.microsoft.com/office/drawing/2014/main" id="{4ADFFF1A-F500-CC57-185E-00F4826D0836}"/>
                  </a:ext>
                </a:extLst>
              </p:cNvPr>
              <p:cNvSpPr/>
              <p:nvPr/>
            </p:nvSpPr>
            <p:spPr>
              <a:xfrm>
                <a:off x="1371600" y="2247900"/>
                <a:ext cx="15392400" cy="22236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noProof="1" smtClean="0">
                    <a:solidFill>
                      <a:schemeClr val="tx1"/>
                    </a:solidFill>
                    <a:latin typeface="Arial" panose="020B0604020202020204" pitchFamily="34" charset="0"/>
                    <a:cs typeface="Arial" panose="020B0604020202020204" pitchFamily="34" charset="0"/>
                  </a:rPr>
                  <a:t>Câu </a:t>
                </a:r>
                <a:r>
                  <a:rPr lang="en-US" sz="4000" b="1" noProof="1" smtClean="0">
                    <a:solidFill>
                      <a:schemeClr val="tx1"/>
                    </a:solidFill>
                    <a:latin typeface="Arial" panose="020B0604020202020204" pitchFamily="34" charset="0"/>
                    <a:cs typeface="Arial" panose="020B0604020202020204" pitchFamily="34" charset="0"/>
                  </a:rPr>
                  <a:t>1: </a:t>
                </a:r>
                <a:r>
                  <a:rPr lang="es-ES" sz="4000" dirty="0" err="1">
                    <a:solidFill>
                      <a:schemeClr val="tx1"/>
                    </a:solidFill>
                    <a:latin typeface="Arial" panose="020B0604020202020204" pitchFamily="34" charset="0"/>
                    <a:cs typeface="Arial" panose="020B0604020202020204" pitchFamily="34" charset="0"/>
                  </a:rPr>
                  <a:t>Cho</a:t>
                </a:r>
                <a:r>
                  <a:rPr lang="es-ES" sz="4000" dirty="0">
                    <a:solidFill>
                      <a:schemeClr val="tx1"/>
                    </a:solidFill>
                    <a:latin typeface="Arial" panose="020B0604020202020204" pitchFamily="34" charset="0"/>
                    <a:cs typeface="Arial" panose="020B0604020202020204" pitchFamily="34" charset="0"/>
                  </a:rPr>
                  <a:t> 4 </a:t>
                </a:r>
                <a:r>
                  <a:rPr lang="es-ES" sz="4000" dirty="0" err="1">
                    <a:solidFill>
                      <a:schemeClr val="tx1"/>
                    </a:solidFill>
                    <a:latin typeface="Arial" panose="020B0604020202020204" pitchFamily="34" charset="0"/>
                    <a:cs typeface="Arial" panose="020B0604020202020204" pitchFamily="34" charset="0"/>
                  </a:rPr>
                  <a:t>điểm</a:t>
                </a:r>
                <a:r>
                  <a:rPr lang="es-ES" sz="4000" dirty="0">
                    <a:solidFill>
                      <a:schemeClr val="tx1"/>
                    </a:solidFill>
                    <a:latin typeface="Arial" panose="020B0604020202020204" pitchFamily="34" charset="0"/>
                    <a:cs typeface="Arial" panose="020B0604020202020204" pitchFamily="34" charset="0"/>
                  </a:rPr>
                  <a:t> </a:t>
                </a:r>
                <a:r>
                  <a:rPr lang="es-ES" sz="4000" dirty="0" err="1">
                    <a:solidFill>
                      <a:schemeClr val="tx1"/>
                    </a:solidFill>
                    <a:latin typeface="Arial" panose="020B0604020202020204" pitchFamily="34" charset="0"/>
                    <a:cs typeface="Arial" panose="020B0604020202020204" pitchFamily="34" charset="0"/>
                  </a:rPr>
                  <a:t>bất</a:t>
                </a:r>
                <a:r>
                  <a:rPr lang="es-ES" sz="4000" dirty="0">
                    <a:solidFill>
                      <a:schemeClr val="tx1"/>
                    </a:solidFill>
                    <a:latin typeface="Arial" panose="020B0604020202020204" pitchFamily="34" charset="0"/>
                    <a:cs typeface="Arial" panose="020B0604020202020204" pitchFamily="34" charset="0"/>
                  </a:rPr>
                  <a:t> </a:t>
                </a:r>
                <a:r>
                  <a:rPr lang="es-ES" sz="4000" dirty="0" err="1">
                    <a:solidFill>
                      <a:schemeClr val="tx1"/>
                    </a:solidFill>
                    <a:latin typeface="Arial" panose="020B0604020202020204" pitchFamily="34" charset="0"/>
                    <a:cs typeface="Arial" panose="020B0604020202020204" pitchFamily="34" charset="0"/>
                  </a:rPr>
                  <a:t>kỳ</a:t>
                </a:r>
                <a:r>
                  <a:rPr lang="es-ES" sz="4000" dirty="0">
                    <a:solidFill>
                      <a:schemeClr val="tx1"/>
                    </a:solidFill>
                    <a:latin typeface="Arial" panose="020B0604020202020204" pitchFamily="34" charset="0"/>
                    <a:cs typeface="Arial" panose="020B0604020202020204" pitchFamily="34" charset="0"/>
                  </a:rPr>
                  <a:t> </a:t>
                </a:r>
                <a14:m>
                  <m:oMath xmlns:m="http://schemas.openxmlformats.org/officeDocument/2006/math">
                    <m:r>
                      <a:rPr lang="en-US" sz="4000" i="1">
                        <a:solidFill>
                          <a:schemeClr val="tx1"/>
                        </a:solidFill>
                        <a:latin typeface="Cambria Math" panose="02040503050406030204" pitchFamily="18" charset="0"/>
                      </a:rPr>
                      <m:t>𝐴</m:t>
                    </m:r>
                    <m:r>
                      <a:rPr lang="en-US" sz="4000" i="1">
                        <a:solidFill>
                          <a:schemeClr val="tx1"/>
                        </a:solidFill>
                        <a:latin typeface="Cambria Math" panose="02040503050406030204" pitchFamily="18" charset="0"/>
                      </a:rPr>
                      <m:t>,</m:t>
                    </m:r>
                    <m:r>
                      <a:rPr lang="en-US" sz="4000" i="1">
                        <a:solidFill>
                          <a:schemeClr val="tx1"/>
                        </a:solidFill>
                        <a:latin typeface="Cambria Math" panose="02040503050406030204" pitchFamily="18" charset="0"/>
                      </a:rPr>
                      <m:t>𝐵</m:t>
                    </m:r>
                    <m:r>
                      <a:rPr lang="en-US" sz="4000" i="1">
                        <a:solidFill>
                          <a:schemeClr val="tx1"/>
                        </a:solidFill>
                        <a:latin typeface="Cambria Math" panose="02040503050406030204" pitchFamily="18" charset="0"/>
                      </a:rPr>
                      <m:t>,</m:t>
                    </m:r>
                    <m:r>
                      <a:rPr lang="en-US" sz="4000" i="1">
                        <a:solidFill>
                          <a:schemeClr val="tx1"/>
                        </a:solidFill>
                        <a:latin typeface="Cambria Math" panose="02040503050406030204" pitchFamily="18" charset="0"/>
                      </a:rPr>
                      <m:t>𝐶</m:t>
                    </m:r>
                    <m:r>
                      <a:rPr lang="en-US" sz="4000" i="1">
                        <a:solidFill>
                          <a:schemeClr val="tx1"/>
                        </a:solidFill>
                        <a:latin typeface="Cambria Math" panose="02040503050406030204" pitchFamily="18" charset="0"/>
                      </a:rPr>
                      <m:t>,</m:t>
                    </m:r>
                    <m:r>
                      <a:rPr lang="en-US" sz="4000" i="1">
                        <a:solidFill>
                          <a:schemeClr val="tx1"/>
                        </a:solidFill>
                        <a:latin typeface="Cambria Math" panose="02040503050406030204" pitchFamily="18" charset="0"/>
                      </a:rPr>
                      <m:t>𝐷</m:t>
                    </m:r>
                  </m:oMath>
                </a14:m>
                <a:r>
                  <a:rPr lang="es-ES" sz="4000" dirty="0">
                    <a:solidFill>
                      <a:schemeClr val="tx1"/>
                    </a:solidFill>
                    <a:latin typeface="Arial" panose="020B0604020202020204" pitchFamily="34" charset="0"/>
                    <a:cs typeface="Arial" panose="020B0604020202020204" pitchFamily="34" charset="0"/>
                  </a:rPr>
                  <a:t>. </a:t>
                </a:r>
                <a:r>
                  <a:rPr lang="es-ES" sz="4000" dirty="0" err="1">
                    <a:solidFill>
                      <a:schemeClr val="tx1"/>
                    </a:solidFill>
                    <a:latin typeface="Arial" panose="020B0604020202020204" pitchFamily="34" charset="0"/>
                    <a:cs typeface="Arial" panose="020B0604020202020204" pitchFamily="34" charset="0"/>
                  </a:rPr>
                  <a:t>Đẳng</a:t>
                </a:r>
                <a:r>
                  <a:rPr lang="es-ES" sz="4000" dirty="0">
                    <a:solidFill>
                      <a:schemeClr val="tx1"/>
                    </a:solidFill>
                    <a:latin typeface="Arial" panose="020B0604020202020204" pitchFamily="34" charset="0"/>
                    <a:cs typeface="Arial" panose="020B0604020202020204" pitchFamily="34" charset="0"/>
                  </a:rPr>
                  <a:t> </a:t>
                </a:r>
                <a:r>
                  <a:rPr lang="es-ES" sz="4000" dirty="0" err="1">
                    <a:solidFill>
                      <a:schemeClr val="tx1"/>
                    </a:solidFill>
                    <a:latin typeface="Arial" panose="020B0604020202020204" pitchFamily="34" charset="0"/>
                    <a:cs typeface="Arial" panose="020B0604020202020204" pitchFamily="34" charset="0"/>
                  </a:rPr>
                  <a:t>thức</a:t>
                </a:r>
                <a:r>
                  <a:rPr lang="es-ES" sz="4000" dirty="0">
                    <a:solidFill>
                      <a:schemeClr val="tx1"/>
                    </a:solidFill>
                    <a:latin typeface="Arial" panose="020B0604020202020204" pitchFamily="34" charset="0"/>
                    <a:cs typeface="Arial" panose="020B0604020202020204" pitchFamily="34" charset="0"/>
                  </a:rPr>
                  <a:t> </a:t>
                </a:r>
                <a:r>
                  <a:rPr lang="es-ES" sz="4000" dirty="0" err="1">
                    <a:solidFill>
                      <a:schemeClr val="tx1"/>
                    </a:solidFill>
                    <a:latin typeface="Arial" panose="020B0604020202020204" pitchFamily="34" charset="0"/>
                    <a:cs typeface="Arial" panose="020B0604020202020204" pitchFamily="34" charset="0"/>
                  </a:rPr>
                  <a:t>nào</a:t>
                </a:r>
                <a:r>
                  <a:rPr lang="es-ES" sz="4000" dirty="0">
                    <a:solidFill>
                      <a:schemeClr val="tx1"/>
                    </a:solidFill>
                    <a:latin typeface="Arial" panose="020B0604020202020204" pitchFamily="34" charset="0"/>
                    <a:cs typeface="Arial" panose="020B0604020202020204" pitchFamily="34" charset="0"/>
                  </a:rPr>
                  <a:t> </a:t>
                </a:r>
                <a:r>
                  <a:rPr lang="es-ES" sz="4000" dirty="0" err="1">
                    <a:solidFill>
                      <a:schemeClr val="tx1"/>
                    </a:solidFill>
                    <a:latin typeface="Arial" panose="020B0604020202020204" pitchFamily="34" charset="0"/>
                    <a:cs typeface="Arial" panose="020B0604020202020204" pitchFamily="34" charset="0"/>
                  </a:rPr>
                  <a:t>sau</a:t>
                </a:r>
                <a:r>
                  <a:rPr lang="es-ES" sz="4000" dirty="0">
                    <a:solidFill>
                      <a:schemeClr val="tx1"/>
                    </a:solidFill>
                    <a:latin typeface="Arial" panose="020B0604020202020204" pitchFamily="34" charset="0"/>
                    <a:cs typeface="Arial" panose="020B0604020202020204" pitchFamily="34" charset="0"/>
                  </a:rPr>
                  <a:t> </a:t>
                </a:r>
                <a:r>
                  <a:rPr lang="es-ES" sz="4000" dirty="0" err="1">
                    <a:solidFill>
                      <a:schemeClr val="tx1"/>
                    </a:solidFill>
                    <a:latin typeface="Arial" panose="020B0604020202020204" pitchFamily="34" charset="0"/>
                    <a:cs typeface="Arial" panose="020B0604020202020204" pitchFamily="34" charset="0"/>
                  </a:rPr>
                  <a:t>đây</a:t>
                </a:r>
                <a:r>
                  <a:rPr lang="es-ES" sz="4000" dirty="0">
                    <a:solidFill>
                      <a:schemeClr val="tx1"/>
                    </a:solidFill>
                    <a:latin typeface="Arial" panose="020B0604020202020204" pitchFamily="34" charset="0"/>
                    <a:cs typeface="Arial" panose="020B0604020202020204" pitchFamily="34" charset="0"/>
                  </a:rPr>
                  <a:t> </a:t>
                </a:r>
                <a:endParaRPr lang="es-ES" sz="4000" dirty="0" smtClean="0">
                  <a:solidFill>
                    <a:schemeClr val="tx1"/>
                  </a:solidFill>
                  <a:latin typeface="Arial" panose="020B0604020202020204" pitchFamily="34" charset="0"/>
                  <a:cs typeface="Arial" panose="020B0604020202020204" pitchFamily="34" charset="0"/>
                </a:endParaRPr>
              </a:p>
              <a:p>
                <a:pPr algn="ctr">
                  <a:lnSpc>
                    <a:spcPct val="150000"/>
                  </a:lnSpc>
                </a:pPr>
                <a:r>
                  <a:rPr lang="es-ES" sz="4000" dirty="0" err="1" smtClean="0">
                    <a:solidFill>
                      <a:schemeClr val="tx1"/>
                    </a:solidFill>
                    <a:latin typeface="Arial" panose="020B0604020202020204" pitchFamily="34" charset="0"/>
                    <a:cs typeface="Arial" panose="020B0604020202020204" pitchFamily="34" charset="0"/>
                  </a:rPr>
                  <a:t>là</a:t>
                </a:r>
                <a:r>
                  <a:rPr lang="es-ES" sz="4000" dirty="0" smtClean="0">
                    <a:solidFill>
                      <a:schemeClr val="tx1"/>
                    </a:solidFill>
                    <a:latin typeface="Arial" panose="020B0604020202020204" pitchFamily="34" charset="0"/>
                    <a:cs typeface="Arial" panose="020B0604020202020204" pitchFamily="34" charset="0"/>
                  </a:rPr>
                  <a:t> </a:t>
                </a:r>
                <a:r>
                  <a:rPr lang="es-ES" sz="4000" dirty="0" err="1" smtClean="0">
                    <a:solidFill>
                      <a:schemeClr val="tx1"/>
                    </a:solidFill>
                    <a:latin typeface="Arial" panose="020B0604020202020204" pitchFamily="34" charset="0"/>
                    <a:cs typeface="Arial" panose="020B0604020202020204" pitchFamily="34" charset="0"/>
                  </a:rPr>
                  <a:t>đúng</a:t>
                </a:r>
                <a:r>
                  <a:rPr lang="es-ES" sz="4000" dirty="0">
                    <a:solidFill>
                      <a:schemeClr val="tx1"/>
                    </a:solidFill>
                    <a:latin typeface="Arial" panose="020B0604020202020204" pitchFamily="34" charset="0"/>
                    <a:cs typeface="Arial" panose="020B0604020202020204" pitchFamily="34" charset="0"/>
                  </a:rPr>
                  <a:t>?</a:t>
                </a:r>
                <a:endParaRPr lang="en-US" sz="4000" dirty="0">
                  <a:solidFill>
                    <a:schemeClr val="tx1"/>
                  </a:solidFill>
                  <a:latin typeface="Arial" panose="020B0604020202020204" pitchFamily="34" charset="0"/>
                  <a:cs typeface="Arial" panose="020B0604020202020204" pitchFamily="34" charset="0"/>
                </a:endParaRPr>
              </a:p>
            </p:txBody>
          </p:sp>
        </mc:Choice>
        <mc:Fallback xmlns="">
          <p:sp>
            <p:nvSpPr>
              <p:cNvPr id="16" name="Câu hỏi">
                <a:extLst>
                  <a:ext uri="{FF2B5EF4-FFF2-40B4-BE49-F238E27FC236}">
                    <a16:creationId xmlns:a16="http://schemas.microsoft.com/office/drawing/2014/main" xmlns="" id="{4ADFFF1A-F500-CC57-185E-00F4826D0836}"/>
                  </a:ext>
                </a:extLst>
              </p:cNvPr>
              <p:cNvSpPr>
                <a:spLocks noRot="1" noChangeAspect="1" noMove="1" noResize="1" noEditPoints="1" noAdjustHandles="1" noChangeArrowheads="1" noChangeShapeType="1" noTextEdit="1"/>
              </p:cNvSpPr>
              <p:nvPr/>
            </p:nvSpPr>
            <p:spPr>
              <a:xfrm>
                <a:off x="1371600" y="2247900"/>
                <a:ext cx="15392400" cy="2223654"/>
              </a:xfrm>
              <a:prstGeom prst="roundRect">
                <a:avLst/>
              </a:prstGeom>
              <a:blipFill rotWithShape="0">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Đáp án đúng">
                <a:extLst>
                  <a:ext uri="{FF2B5EF4-FFF2-40B4-BE49-F238E27FC236}">
                    <a16:creationId xmlns:a16="http://schemas.microsoft.com/office/drawing/2014/main" id="{8B66CBE4-2DB9-BCF7-D1C4-281B894BFE17}"/>
                  </a:ext>
                </a:extLst>
              </p:cNvPr>
              <p:cNvSpPr/>
              <p:nvPr/>
            </p:nvSpPr>
            <p:spPr>
              <a:xfrm>
                <a:off x="1371600" y="7083774"/>
                <a:ext cx="7543799" cy="19327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𝐵𝐶</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𝐶𝐴</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e>
                    </m:acc>
                  </m:oMath>
                </a14:m>
                <a:r>
                  <a:rPr lang="es-E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17" name="Đáp án đúng">
                <a:extLst>
                  <a:ext uri="{FF2B5EF4-FFF2-40B4-BE49-F238E27FC236}">
                    <a16:creationId xmlns:a16="http://schemas.microsoft.com/office/drawing/2014/main" xmlns="" id="{8B66CBE4-2DB9-BCF7-D1C4-281B894BFE17}"/>
                  </a:ext>
                </a:extLst>
              </p:cNvPr>
              <p:cNvSpPr>
                <a:spLocks noRot="1" noChangeAspect="1" noMove="1" noResize="1" noEditPoints="1" noAdjustHandles="1" noChangeArrowheads="1" noChangeShapeType="1" noTextEdit="1"/>
              </p:cNvSpPr>
              <p:nvPr/>
            </p:nvSpPr>
            <p:spPr>
              <a:xfrm>
                <a:off x="1371600" y="7083774"/>
                <a:ext cx="7543799" cy="1932712"/>
              </a:xfrm>
              <a:prstGeom prst="roundRect">
                <a:avLst/>
              </a:prstGeom>
              <a:blipFill rotWithShape="0">
                <a:blip r:embed="rId7"/>
                <a:stretch>
                  <a:fillRect l="-161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Đáp án sai 1">
                <a:extLst>
                  <a:ext uri="{FF2B5EF4-FFF2-40B4-BE49-F238E27FC236}">
                    <a16:creationId xmlns:a16="http://schemas.microsoft.com/office/drawing/2014/main" id="{3FCD9830-5FD1-BD44-878B-228BD96CE996}"/>
                  </a:ext>
                </a:extLst>
              </p:cNvPr>
              <p:cNvSpPr/>
              <p:nvPr/>
            </p:nvSpPr>
            <p:spPr>
              <a:xfrm>
                <a:off x="1371600" y="4846262"/>
                <a:ext cx="7543799" cy="19327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noProof="1">
                    <a:solidFill>
                      <a:schemeClr val="tx1"/>
                    </a:solidFill>
                    <a:latin typeface="Arial" panose="020B0604020202020204" pitchFamily="34" charset="0"/>
                    <a:cs typeface="Arial" panose="020B0604020202020204" pitchFamily="34" charset="0"/>
                  </a:rPr>
                  <a:t>A.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𝑂𝐴</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𝐶𝐴</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𝐶𝑂</m:t>
                        </m:r>
                      </m:e>
                    </m:acc>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21" name="Đáp án sai 1">
                <a:extLst>
                  <a:ext uri="{FF2B5EF4-FFF2-40B4-BE49-F238E27FC236}">
                    <a16:creationId xmlns:a16="http://schemas.microsoft.com/office/drawing/2014/main" xmlns="" id="{3FCD9830-5FD1-BD44-878B-228BD96CE996}"/>
                  </a:ext>
                </a:extLst>
              </p:cNvPr>
              <p:cNvSpPr>
                <a:spLocks noRot="1" noChangeAspect="1" noMove="1" noResize="1" noEditPoints="1" noAdjustHandles="1" noChangeArrowheads="1" noChangeShapeType="1" noTextEdit="1"/>
              </p:cNvSpPr>
              <p:nvPr/>
            </p:nvSpPr>
            <p:spPr>
              <a:xfrm>
                <a:off x="1371600" y="4846262"/>
                <a:ext cx="7543799" cy="1932712"/>
              </a:xfrm>
              <a:prstGeom prst="roundRect">
                <a:avLst/>
              </a:prstGeom>
              <a:blipFill rotWithShape="0">
                <a:blip r:embed="rId8"/>
                <a:stretch>
                  <a:fillRect l="-161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Đáp án sai 2">
                <a:extLst>
                  <a:ext uri="{FF2B5EF4-FFF2-40B4-BE49-F238E27FC236}">
                    <a16:creationId xmlns:a16="http://schemas.microsoft.com/office/drawing/2014/main" id="{6A919885-0285-0403-1E09-FA94D8BC080B}"/>
                  </a:ext>
                </a:extLst>
              </p:cNvPr>
              <p:cNvSpPr/>
              <p:nvPr/>
            </p:nvSpPr>
            <p:spPr>
              <a:xfrm>
                <a:off x="9203636" y="4846262"/>
                <a:ext cx="7543799" cy="19327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𝐵𝐴</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𝑂𝐵</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𝐴𝑂</m:t>
                        </m:r>
                      </m:e>
                    </m:acc>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22" name="Đáp án sai 2">
                <a:extLst>
                  <a:ext uri="{FF2B5EF4-FFF2-40B4-BE49-F238E27FC236}">
                    <a16:creationId xmlns:a16="http://schemas.microsoft.com/office/drawing/2014/main" xmlns="" id="{6A919885-0285-0403-1E09-FA94D8BC080B}"/>
                  </a:ext>
                </a:extLst>
              </p:cNvPr>
              <p:cNvSpPr>
                <a:spLocks noRot="1" noChangeAspect="1" noMove="1" noResize="1" noEditPoints="1" noAdjustHandles="1" noChangeArrowheads="1" noChangeShapeType="1" noTextEdit="1"/>
              </p:cNvSpPr>
              <p:nvPr/>
            </p:nvSpPr>
            <p:spPr>
              <a:xfrm>
                <a:off x="9203636" y="4846262"/>
                <a:ext cx="7543799" cy="1932712"/>
              </a:xfrm>
              <a:prstGeom prst="roundRect">
                <a:avLst/>
              </a:prstGeom>
              <a:blipFill rotWithShape="0">
                <a:blip r:embed="rId9"/>
                <a:stretch>
                  <a:fillRect l="-161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Đáp án sai 3">
                <a:extLst>
                  <a:ext uri="{FF2B5EF4-FFF2-40B4-BE49-F238E27FC236}">
                    <a16:creationId xmlns:a16="http://schemas.microsoft.com/office/drawing/2014/main" id="{2E7D83A4-3758-8699-4DD0-010A80780539}"/>
                  </a:ext>
                </a:extLst>
              </p:cNvPr>
              <p:cNvSpPr/>
              <p:nvPr/>
            </p:nvSpPr>
            <p:spPr>
              <a:xfrm>
                <a:off x="9220201" y="7083774"/>
                <a:ext cx="7543799" cy="19327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𝑂𝐴</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𝑂𝐵</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e>
                    </m:acc>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23" name="Đáp án sai 3">
                <a:extLst>
                  <a:ext uri="{FF2B5EF4-FFF2-40B4-BE49-F238E27FC236}">
                    <a16:creationId xmlns:a16="http://schemas.microsoft.com/office/drawing/2014/main" xmlns="" id="{2E7D83A4-3758-8699-4DD0-010A80780539}"/>
                  </a:ext>
                </a:extLst>
              </p:cNvPr>
              <p:cNvSpPr>
                <a:spLocks noRot="1" noChangeAspect="1" noMove="1" noResize="1" noEditPoints="1" noAdjustHandles="1" noChangeArrowheads="1" noChangeShapeType="1" noTextEdit="1"/>
              </p:cNvSpPr>
              <p:nvPr/>
            </p:nvSpPr>
            <p:spPr>
              <a:xfrm>
                <a:off x="9220201" y="7083774"/>
                <a:ext cx="7543799" cy="1932712"/>
              </a:xfrm>
              <a:prstGeom prst="roundRect">
                <a:avLst/>
              </a:prstGeom>
              <a:blipFill rotWithShape="0">
                <a:blip r:embed="rId10"/>
                <a:stretch>
                  <a:fillRect l="-1698"/>
                </a:stretch>
              </a:blipFill>
              <a:ln>
                <a:noFill/>
              </a:ln>
            </p:spPr>
            <p:txBody>
              <a:bodyPr/>
              <a:lstStyle/>
              <a:p>
                <a:r>
                  <a:rPr lang="en-US">
                    <a:noFill/>
                  </a:rPr>
                  <a:t> </a:t>
                </a:r>
              </a:p>
            </p:txBody>
          </p:sp>
        </mc:Fallback>
      </mc:AlternateContent>
      <p:pic>
        <p:nvPicPr>
          <p:cNvPr id="24"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442362" y="-637266"/>
            <a:ext cx="487363" cy="487363"/>
          </a:xfrm>
          <a:prstGeom prst="rect">
            <a:avLst/>
          </a:prstGeom>
        </p:spPr>
      </p:pic>
      <p:pic>
        <p:nvPicPr>
          <p:cNvPr id="25" name="Picture 5">
            <a:extLst>
              <a:ext uri="{FF2B5EF4-FFF2-40B4-BE49-F238E27FC236}">
                <a16:creationId xmlns:a16="http://schemas.microsoft.com/office/drawing/2014/main" id="{31EA41D2-9796-7E4F-2882-9DC49D5A8C0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7425280" y="7454895"/>
            <a:ext cx="853046" cy="742494"/>
          </a:xfrm>
          <a:prstGeom prst="rect">
            <a:avLst/>
          </a:prstGeom>
        </p:spPr>
      </p:pic>
      <p:pic>
        <p:nvPicPr>
          <p:cNvPr id="26" name="Picture 25">
            <a:extLst>
              <a:ext uri="{FF2B5EF4-FFF2-40B4-BE49-F238E27FC236}">
                <a16:creationId xmlns:a16="http://schemas.microsoft.com/office/drawing/2014/main" id="{4B31FD67-694B-8D1E-89C7-5C3C61578F6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5240000" y="5426486"/>
            <a:ext cx="850122" cy="757381"/>
          </a:xfrm>
          <a:prstGeom prst="rect">
            <a:avLst/>
          </a:prstGeom>
        </p:spPr>
      </p:pic>
      <p:pic>
        <p:nvPicPr>
          <p:cNvPr id="27" name="Picture 10">
            <a:extLst>
              <a:ext uri="{FF2B5EF4-FFF2-40B4-BE49-F238E27FC236}">
                <a16:creationId xmlns:a16="http://schemas.microsoft.com/office/drawing/2014/main" id="{A47525BE-8DC6-1E4E-AED4-3C6DAB364AF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5240000" y="7601531"/>
            <a:ext cx="850122" cy="757381"/>
          </a:xfrm>
          <a:prstGeom prst="rect">
            <a:avLst/>
          </a:prstGeom>
        </p:spPr>
      </p:pic>
      <p:pic>
        <p:nvPicPr>
          <p:cNvPr id="28" name="Picture 10">
            <a:extLst>
              <a:ext uri="{FF2B5EF4-FFF2-40B4-BE49-F238E27FC236}">
                <a16:creationId xmlns:a16="http://schemas.microsoft.com/office/drawing/2014/main" id="{65C423E0-743C-7316-FEF3-4CE8613F3E0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7378371" y="5426487"/>
            <a:ext cx="850122" cy="757381"/>
          </a:xfrm>
          <a:prstGeom prst="rect">
            <a:avLst/>
          </a:prstGeom>
        </p:spPr>
      </p:pic>
      <p:pic>
        <p:nvPicPr>
          <p:cNvPr id="29"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7769225" y="-637266"/>
            <a:ext cx="487363" cy="487363"/>
          </a:xfrm>
          <a:prstGeom prst="rect">
            <a:avLst/>
          </a:prstGeom>
        </p:spPr>
      </p:pic>
      <p:sp>
        <p:nvSpPr>
          <p:cNvPr id="3" name="TextBox 2"/>
          <p:cNvSpPr txBox="1"/>
          <p:nvPr/>
        </p:nvSpPr>
        <p:spPr>
          <a:xfrm>
            <a:off x="4191000" y="747886"/>
            <a:ext cx="10439400" cy="1015663"/>
          </a:xfrm>
          <a:prstGeom prst="rect">
            <a:avLst/>
          </a:prstGeom>
          <a:noFill/>
        </p:spPr>
        <p:txBody>
          <a:bodyPr wrap="square" rtlCol="0">
            <a:spAutoFit/>
          </a:bodyPr>
          <a:lstStyle/>
          <a:p>
            <a:pPr algn="ctr"/>
            <a:r>
              <a:rPr lang="en-US" sz="6000" b="1" dirty="0" smtClean="0">
                <a:solidFill>
                  <a:schemeClr val="bg1"/>
                </a:solidFill>
                <a:latin typeface="Arial" panose="020B0604020202020204" pitchFamily="34" charset="0"/>
                <a:cs typeface="Arial" panose="020B0604020202020204" pitchFamily="34" charset="0"/>
              </a:rPr>
              <a:t>TRÒ CHƠI TRẮC NGHIỆM</a:t>
            </a:r>
            <a:endParaRPr lang="en-US" sz="6000" b="1" dirty="0">
              <a:solidFill>
                <a:schemeClr val="bg1"/>
              </a:solidFill>
              <a:latin typeface="Arial" panose="020B0604020202020204" pitchFamily="34" charset="0"/>
              <a:cs typeface="Arial" panose="020B0604020202020204" pitchFamily="34" charset="0"/>
            </a:endParaRPr>
          </a:p>
        </p:txBody>
      </p:sp>
      <p:pic>
        <p:nvPicPr>
          <p:cNvPr id="30"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8100000" flipV="1">
            <a:off x="16701765" y="-1956772"/>
            <a:ext cx="1018085" cy="6912925"/>
          </a:xfrm>
          <a:prstGeom prst="rect">
            <a:avLst/>
          </a:prstGeom>
        </p:spPr>
      </p:pic>
      <p:pic>
        <p:nvPicPr>
          <p:cNvPr id="31" name="Picture 1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14369821">
            <a:off x="-524838" y="8398453"/>
            <a:ext cx="1674232" cy="2391758"/>
          </a:xfrm>
          <a:prstGeom prst="rect">
            <a:avLst/>
          </a:prstGeom>
        </p:spPr>
      </p:pic>
    </p:spTree>
    <p:extLst>
      <p:ext uri="{BB962C8B-B14F-4D97-AF65-F5344CB8AC3E}">
        <p14:creationId xmlns:p14="http://schemas.microsoft.com/office/powerpoint/2010/main" val="2761521206"/>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strips(downLeft)">
                                      <p:cBhvr>
                                        <p:cTn id="11" dur="500"/>
                                        <p:tgtEl>
                                          <p:spTgt spid="21"/>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strips(downLeft)">
                                      <p:cBhvr>
                                        <p:cTn id="15" dur="500"/>
                                        <p:tgtEl>
                                          <p:spTgt spid="17"/>
                                        </p:tgtEl>
                                      </p:cBhvr>
                                    </p:animEffect>
                                  </p:childTnLst>
                                </p:cTn>
                              </p:par>
                            </p:childTnLst>
                          </p:cTn>
                        </p:par>
                        <p:par>
                          <p:cTn id="16" fill="hold">
                            <p:stCondLst>
                              <p:cond delay="1500"/>
                            </p:stCondLst>
                            <p:childTnLst>
                              <p:par>
                                <p:cTn id="17" presetID="18" presetClass="entr" presetSubtype="12"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strips(downLeft)">
                                      <p:cBhvr>
                                        <p:cTn id="19" dur="500"/>
                                        <p:tgtEl>
                                          <p:spTgt spid="22"/>
                                        </p:tgtEl>
                                      </p:cBhvr>
                                    </p:animEffect>
                                  </p:childTnLst>
                                </p:cTn>
                              </p:par>
                            </p:childTnLst>
                          </p:cTn>
                        </p:par>
                        <p:par>
                          <p:cTn id="20" fill="hold">
                            <p:stCondLst>
                              <p:cond delay="2000"/>
                            </p:stCondLst>
                            <p:childTnLst>
                              <p:par>
                                <p:cTn id="21" presetID="18" presetClass="entr" presetSubtype="12"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strips(downLeft)">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7"/>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7"/>
                                        </p:tgtEl>
                                        <p:attrNameLst>
                                          <p:attrName>fillcolor</p:attrName>
                                        </p:attrNameLst>
                                      </p:cBhvr>
                                      <p:to>
                                        <a:srgbClr val="92D050"/>
                                      </p:to>
                                    </p:animClr>
                                    <p:set>
                                      <p:cBhvr>
                                        <p:cTn id="29" dur="500" fill="hold"/>
                                        <p:tgtEl>
                                          <p:spTgt spid="17"/>
                                        </p:tgtEl>
                                        <p:attrNameLst>
                                          <p:attrName>fill.type</p:attrName>
                                        </p:attrNameLst>
                                      </p:cBhvr>
                                      <p:to>
                                        <p:strVal val="solid"/>
                                      </p:to>
                                    </p:set>
                                    <p:set>
                                      <p:cBhvr>
                                        <p:cTn id="30" dur="500" fill="hold"/>
                                        <p:tgtEl>
                                          <p:spTgt spid="17"/>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4"/>
                                        </p:tgtEl>
                                      </p:cBhvr>
                                    </p:cmd>
                                  </p:childTnLst>
                                </p:cTn>
                              </p:par>
                              <p:par>
                                <p:cTn id="33" presetID="1" presetClass="entr" presetSubtype="0" fill="hold" nodeType="withEffect">
                                  <p:stCondLst>
                                    <p:cond delay="0"/>
                                  </p:stCondLst>
                                  <p:childTnLst>
                                    <p:set>
                                      <p:cBhvr>
                                        <p:cTn id="34" dur="1" fill="hold">
                                          <p:stCondLst>
                                            <p:cond delay="9"/>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35" restart="whenNotActive" fill="hold" evtFilter="cancelBubble" nodeType="interactiveSeq">
                <p:stCondLst>
                  <p:cond evt="onClick" delay="0">
                    <p:tgtEl>
                      <p:spTgt spid="21"/>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21"/>
                                        </p:tgtEl>
                                        <p:attrNameLst>
                                          <p:attrName>fillcolor</p:attrName>
                                        </p:attrNameLst>
                                      </p:cBhvr>
                                      <p:to>
                                        <a:srgbClr val="D99694"/>
                                      </p:to>
                                    </p:animClr>
                                    <p:set>
                                      <p:cBhvr>
                                        <p:cTn id="40" dur="500" fill="hold"/>
                                        <p:tgtEl>
                                          <p:spTgt spid="21"/>
                                        </p:tgtEl>
                                        <p:attrNameLst>
                                          <p:attrName>fill.type</p:attrName>
                                        </p:attrNameLst>
                                      </p:cBhvr>
                                      <p:to>
                                        <p:strVal val="solid"/>
                                      </p:to>
                                    </p:set>
                                    <p:set>
                                      <p:cBhvr>
                                        <p:cTn id="41" dur="500" fill="hold"/>
                                        <p:tgtEl>
                                          <p:spTgt spid="21"/>
                                        </p:tgtEl>
                                        <p:attrNameLst>
                                          <p:attrName>fill.on</p:attrName>
                                        </p:attrNameLst>
                                      </p:cBhvr>
                                      <p:to>
                                        <p:strVal val="true"/>
                                      </p:to>
                                    </p:set>
                                  </p:childTnLst>
                                </p:cTn>
                              </p:par>
                              <p:par>
                                <p:cTn id="42" presetID="1" presetClass="mediacall" presetSubtype="0" fill="hold" nodeType="withEffect">
                                  <p:stCondLst>
                                    <p:cond delay="0"/>
                                  </p:stCondLst>
                                  <p:childTnLst>
                                    <p:cmd type="call" cmd="playFrom(0.0)">
                                      <p:cBhvr>
                                        <p:cTn id="43" dur="862" fill="hold"/>
                                        <p:tgtEl>
                                          <p:spTgt spid="29"/>
                                        </p:tgtEl>
                                      </p:cBhvr>
                                    </p:cmd>
                                  </p:childTnLst>
                                </p:cTn>
                              </p:par>
                              <p:par>
                                <p:cTn id="44" presetID="1" presetClass="entr" presetSubtype="0"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46" restart="whenNotActive" fill="hold" evtFilter="cancelBubble" nodeType="interactiveSeq">
                <p:stCondLst>
                  <p:cond evt="onClick" delay="0">
                    <p:tgtEl>
                      <p:spTgt spid="22"/>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22"/>
                                        </p:tgtEl>
                                        <p:attrNameLst>
                                          <p:attrName>fillcolor</p:attrName>
                                        </p:attrNameLst>
                                      </p:cBhvr>
                                      <p:to>
                                        <a:srgbClr val="D99694"/>
                                      </p:to>
                                    </p:animClr>
                                    <p:set>
                                      <p:cBhvr>
                                        <p:cTn id="51" dur="500" fill="hold"/>
                                        <p:tgtEl>
                                          <p:spTgt spid="22"/>
                                        </p:tgtEl>
                                        <p:attrNameLst>
                                          <p:attrName>fill.type</p:attrName>
                                        </p:attrNameLst>
                                      </p:cBhvr>
                                      <p:to>
                                        <p:strVal val="solid"/>
                                      </p:to>
                                    </p:set>
                                    <p:set>
                                      <p:cBhvr>
                                        <p:cTn id="52" dur="500" fill="hold"/>
                                        <p:tgtEl>
                                          <p:spTgt spid="22"/>
                                        </p:tgtEl>
                                        <p:attrNameLst>
                                          <p:attrName>fill.on</p:attrName>
                                        </p:attrNameLst>
                                      </p:cBhvr>
                                      <p:to>
                                        <p:strVal val="true"/>
                                      </p:to>
                                    </p:set>
                                  </p:childTnLst>
                                </p:cTn>
                              </p:par>
                              <p:par>
                                <p:cTn id="53" presetID="1" presetClass="mediacall" presetSubtype="0" fill="hold" nodeType="withEffect">
                                  <p:stCondLst>
                                    <p:cond delay="0"/>
                                  </p:stCondLst>
                                  <p:childTnLst>
                                    <p:cmd type="call" cmd="playFrom(0.0)">
                                      <p:cBhvr>
                                        <p:cTn id="54" dur="862" fill="hold"/>
                                        <p:tgtEl>
                                          <p:spTgt spid="29"/>
                                        </p:tgtEl>
                                      </p:cBhvr>
                                    </p:cmd>
                                  </p:childTnLst>
                                </p:cTn>
                              </p:par>
                              <p:par>
                                <p:cTn id="55" presetID="1" presetClass="entr" presetSubtype="0" fill="hold" nodeType="withEffect">
                                  <p:stCondLst>
                                    <p:cond delay="0"/>
                                  </p:stCondLst>
                                  <p:childTnLst>
                                    <p:set>
                                      <p:cBhvr>
                                        <p:cTn id="56" dur="1" fill="hold">
                                          <p:stCondLst>
                                            <p:cond delay="9"/>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57" restart="whenNotActive" fill="hold" evtFilter="cancelBubble" nodeType="interactiveSeq">
                <p:stCondLst>
                  <p:cond evt="onClick" delay="0">
                    <p:tgtEl>
                      <p:spTgt spid="23"/>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500" fill="hold"/>
                                        <p:tgtEl>
                                          <p:spTgt spid="23"/>
                                        </p:tgtEl>
                                        <p:attrNameLst>
                                          <p:attrName>fillcolor</p:attrName>
                                        </p:attrNameLst>
                                      </p:cBhvr>
                                      <p:to>
                                        <a:srgbClr val="D99694"/>
                                      </p:to>
                                    </p:animClr>
                                    <p:set>
                                      <p:cBhvr>
                                        <p:cTn id="62" dur="500" fill="hold"/>
                                        <p:tgtEl>
                                          <p:spTgt spid="23"/>
                                        </p:tgtEl>
                                        <p:attrNameLst>
                                          <p:attrName>fill.type</p:attrName>
                                        </p:attrNameLst>
                                      </p:cBhvr>
                                      <p:to>
                                        <p:strVal val="solid"/>
                                      </p:to>
                                    </p:set>
                                    <p:set>
                                      <p:cBhvr>
                                        <p:cTn id="63" dur="500" fill="hold"/>
                                        <p:tgtEl>
                                          <p:spTgt spid="23"/>
                                        </p:tgtEl>
                                        <p:attrNameLst>
                                          <p:attrName>fill.on</p:attrName>
                                        </p:attrNameLst>
                                      </p:cBhvr>
                                      <p:to>
                                        <p:strVal val="true"/>
                                      </p:to>
                                    </p:set>
                                  </p:childTnLst>
                                </p:cTn>
                              </p:par>
                              <p:par>
                                <p:cTn id="64" presetID="1" presetClass="mediacall" presetSubtype="0" fill="hold" nodeType="withEffect">
                                  <p:stCondLst>
                                    <p:cond delay="0"/>
                                  </p:stCondLst>
                                  <p:childTnLst>
                                    <p:cmd type="call" cmd="playFrom(0.0)">
                                      <p:cBhvr>
                                        <p:cTn id="65" dur="862" fill="hold"/>
                                        <p:tgtEl>
                                          <p:spTgt spid="29"/>
                                        </p:tgtEl>
                                      </p:cBhvr>
                                    </p:cmd>
                                  </p:childTnLst>
                                </p:cTn>
                              </p:par>
                              <p:par>
                                <p:cTn id="66" presetID="1" presetClass="entr" presetSubtype="0" fill="hold" nodeType="withEffect">
                                  <p:stCondLst>
                                    <p:cond delay="0"/>
                                  </p:stCondLst>
                                  <p:childTnLst>
                                    <p:set>
                                      <p:cBhvr>
                                        <p:cTn id="67" dur="1" fill="hold">
                                          <p:stCondLst>
                                            <p:cond delay="9"/>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audio>
              <p:cMediaNode vol="80000">
                <p:cTn id="68" fill="hold" display="0">
                  <p:stCondLst>
                    <p:cond delay="indefinite"/>
                  </p:stCondLst>
                  <p:endCondLst>
                    <p:cond evt="onStopAudio" delay="0">
                      <p:tgtEl>
                        <p:sldTgt/>
                      </p:tgtEl>
                    </p:cond>
                  </p:endCondLst>
                </p:cTn>
                <p:tgtEl>
                  <p:spTgt spid="24"/>
                </p:tgtEl>
              </p:cMediaNode>
            </p:audio>
            <p:audio>
              <p:cMediaNode vol="80000">
                <p:cTn id="69" fill="hold" display="0">
                  <p:stCondLst>
                    <p:cond delay="indefinite"/>
                  </p:stCondLst>
                  <p:endCondLst>
                    <p:cond evt="onStopAudio" delay="0">
                      <p:tgtEl>
                        <p:sldTgt/>
                      </p:tgtEl>
                    </p:cond>
                  </p:endCondLst>
                </p:cTn>
                <p:tgtEl>
                  <p:spTgt spid="29"/>
                </p:tgtEl>
              </p:cMediaNode>
            </p:audio>
          </p:childTnLst>
        </p:cTn>
      </p:par>
    </p:tnLst>
    <p:bldLst>
      <p:bldP spid="16" grpId="0" animBg="1"/>
      <p:bldP spid="17" grpId="0" animBg="1"/>
      <p:bldP spid="21" grpId="0" animBg="1"/>
      <p:bldP spid="22" grpId="0" animBg="1"/>
      <p:bldP spid="2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64"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176358" flipV="1">
            <a:off x="26908" y="-2539645"/>
            <a:ext cx="1056651" cy="7174790"/>
          </a:xfrm>
          <a:prstGeom prst="rect">
            <a:avLst/>
          </a:prstGeom>
        </p:spPr>
      </p:pic>
      <p:pic>
        <p:nvPicPr>
          <p:cNvPr id="65"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365178">
            <a:off x="16675019" y="8027715"/>
            <a:ext cx="1817964" cy="4404758"/>
          </a:xfrm>
          <a:prstGeom prst="rect">
            <a:avLst/>
          </a:prstGeom>
        </p:spPr>
      </p:pic>
      <p:pic>
        <p:nvPicPr>
          <p:cNvPr id="66" name="Picture 2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15458571" y="-515383"/>
            <a:ext cx="3601458" cy="3126266"/>
          </a:xfrm>
          <a:prstGeom prst="rect">
            <a:avLst/>
          </a:prstGeom>
        </p:spPr>
      </p:pic>
      <p:pic>
        <p:nvPicPr>
          <p:cNvPr id="67" name="Picture 3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1405182">
            <a:off x="-603394" y="8042302"/>
            <a:ext cx="1867736" cy="2339988"/>
          </a:xfrm>
          <a:prstGeom prst="rect">
            <a:avLst/>
          </a:prstGeom>
        </p:spPr>
      </p:pic>
      <p:pic>
        <p:nvPicPr>
          <p:cNvPr id="68" name="Picture 3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1066847">
            <a:off x="-373621" y="7813939"/>
            <a:ext cx="1295842" cy="1229872"/>
          </a:xfrm>
          <a:prstGeom prst="rect">
            <a:avLst/>
          </a:prstGeom>
        </p:spPr>
      </p:pic>
      <p:sp>
        <p:nvSpPr>
          <p:cNvPr id="53" name="Câu hỏi">
            <a:extLst>
              <a:ext uri="{FF2B5EF4-FFF2-40B4-BE49-F238E27FC236}">
                <a16:creationId xmlns:a16="http://schemas.microsoft.com/office/drawing/2014/main" id="{4ADFFF1A-F500-CC57-185E-00F4826D0836}"/>
              </a:ext>
            </a:extLst>
          </p:cNvPr>
          <p:cNvSpPr/>
          <p:nvPr/>
        </p:nvSpPr>
        <p:spPr>
          <a:xfrm>
            <a:off x="1194702" y="1039373"/>
            <a:ext cx="15658320" cy="24741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noProof="1" smtClean="0">
                <a:solidFill>
                  <a:schemeClr val="tx1"/>
                </a:solidFill>
                <a:latin typeface="Arial" panose="020B0604020202020204" pitchFamily="34" charset="0"/>
                <a:cs typeface="Arial" panose="020B0604020202020204" pitchFamily="34" charset="0"/>
              </a:rPr>
              <a:t>Câu</a:t>
            </a:r>
            <a:r>
              <a:rPr lang="en-US" sz="4000" b="1" noProof="1">
                <a:solidFill>
                  <a:schemeClr val="tx1"/>
                </a:solidFill>
                <a:latin typeface="Arial" panose="020B0604020202020204" pitchFamily="34" charset="0"/>
                <a:cs typeface="Arial" panose="020B0604020202020204" pitchFamily="34" charset="0"/>
              </a:rPr>
              <a:t> 2: </a:t>
            </a:r>
            <a:r>
              <a:rPr lang="en-US" sz="4000" noProof="1">
                <a:solidFill>
                  <a:schemeClr val="tx1"/>
                </a:solidFill>
                <a:latin typeface="Arial" panose="020B0604020202020204" pitchFamily="34" charset="0"/>
                <a:cs typeface="Arial" panose="020B0604020202020204" pitchFamily="34" charset="0"/>
              </a:rPr>
              <a:t>Cho hình bình hành </a:t>
            </a:r>
            <a:r>
              <a:rPr lang="en-US" sz="4000" noProof="1" smtClean="0">
                <a:solidFill>
                  <a:schemeClr val="tx1"/>
                </a:solidFill>
                <a:latin typeface="Arial" panose="020B0604020202020204" pitchFamily="34" charset="0"/>
                <a:cs typeface="Arial" panose="020B0604020202020204" pitchFamily="34" charset="0"/>
              </a:rPr>
              <a:t>ABCD có </a:t>
            </a:r>
            <a:r>
              <a:rPr lang="en-US" sz="4000" noProof="1">
                <a:solidFill>
                  <a:schemeClr val="tx1"/>
                </a:solidFill>
                <a:latin typeface="Arial" panose="020B0604020202020204" pitchFamily="34" charset="0"/>
                <a:cs typeface="Arial" panose="020B0604020202020204" pitchFamily="34" charset="0"/>
              </a:rPr>
              <a:t>tâm O. Khẳng định nào sau đây là </a:t>
            </a:r>
            <a:r>
              <a:rPr lang="en-US" sz="4000" noProof="1" smtClean="0">
                <a:solidFill>
                  <a:schemeClr val="tx1"/>
                </a:solidFill>
                <a:latin typeface="Arial" panose="020B0604020202020204" pitchFamily="34" charset="0"/>
                <a:cs typeface="Arial" panose="020B0604020202020204" pitchFamily="34" charset="0"/>
              </a:rPr>
              <a:t>đúng?  </a:t>
            </a:r>
            <a:endParaRPr lang="vi-VN" sz="4000" noProof="1">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4" name="Đáp án đúng">
                <a:extLst>
                  <a:ext uri="{FF2B5EF4-FFF2-40B4-BE49-F238E27FC236}">
                    <a16:creationId xmlns:a16="http://schemas.microsoft.com/office/drawing/2014/main" id="{8B66CBE4-2DB9-BCF7-D1C4-281B894BFE17}"/>
                  </a:ext>
                </a:extLst>
              </p:cNvPr>
              <p:cNvSpPr/>
              <p:nvPr/>
            </p:nvSpPr>
            <p:spPr>
              <a:xfrm>
                <a:off x="9823641" y="6697279"/>
                <a:ext cx="6940241" cy="205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noProof="1">
                    <a:solidFill>
                      <a:schemeClr val="tx1"/>
                    </a:solidFill>
                    <a:latin typeface="Arial" panose="020B0604020202020204" pitchFamily="34" charset="0"/>
                    <a:cs typeface="Arial" panose="020B0604020202020204" pitchFamily="34" charset="0"/>
                  </a:rPr>
                  <a:t>D.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𝐶𝐴</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𝐷𝐴</m:t>
                        </m:r>
                      </m:e>
                    </m:acc>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54" name="Đáp án đúng">
                <a:extLst>
                  <a:ext uri="{FF2B5EF4-FFF2-40B4-BE49-F238E27FC236}">
                    <a16:creationId xmlns:a16="http://schemas.microsoft.com/office/drawing/2014/main" xmlns="" id="{8B66CBE4-2DB9-BCF7-D1C4-281B894BFE17}"/>
                  </a:ext>
                </a:extLst>
              </p:cNvPr>
              <p:cNvSpPr>
                <a:spLocks noRot="1" noChangeAspect="1" noMove="1" noResize="1" noEditPoints="1" noAdjustHandles="1" noChangeArrowheads="1" noChangeShapeType="1" noTextEdit="1"/>
              </p:cNvSpPr>
              <p:nvPr/>
            </p:nvSpPr>
            <p:spPr>
              <a:xfrm>
                <a:off x="9823641" y="6697279"/>
                <a:ext cx="6940241" cy="2057400"/>
              </a:xfrm>
              <a:prstGeom prst="roundRect">
                <a:avLst/>
              </a:prstGeom>
              <a:blipFill rotWithShape="0">
                <a:blip r:embed="rId22"/>
                <a:stretch>
                  <a:fillRect l="-166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Đáp án sai 1">
                <a:extLst>
                  <a:ext uri="{FF2B5EF4-FFF2-40B4-BE49-F238E27FC236}">
                    <a16:creationId xmlns:a16="http://schemas.microsoft.com/office/drawing/2014/main" id="{3FCD9830-5FD1-BD44-878B-228BD96CE996}"/>
                  </a:ext>
                </a:extLst>
              </p:cNvPr>
              <p:cNvSpPr/>
              <p:nvPr/>
            </p:nvSpPr>
            <p:spPr>
              <a:xfrm>
                <a:off x="1201328" y="4143661"/>
                <a:ext cx="6940241" cy="205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noProof="1">
                    <a:solidFill>
                      <a:schemeClr val="tx1"/>
                    </a:solidFill>
                    <a:latin typeface="Arial" panose="020B0604020202020204" pitchFamily="34" charset="0"/>
                    <a:cs typeface="Arial" panose="020B0604020202020204" pitchFamily="34" charset="0"/>
                  </a:rPr>
                  <a:t>A.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𝐴𝑂</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𝐵𝑂</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𝐵𝐷</m:t>
                        </m:r>
                      </m:e>
                    </m:acc>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55" name="Đáp án sai 1">
                <a:extLst>
                  <a:ext uri="{FF2B5EF4-FFF2-40B4-BE49-F238E27FC236}">
                    <a16:creationId xmlns:a16="http://schemas.microsoft.com/office/drawing/2014/main" xmlns="" id="{3FCD9830-5FD1-BD44-878B-228BD96CE996}"/>
                  </a:ext>
                </a:extLst>
              </p:cNvPr>
              <p:cNvSpPr>
                <a:spLocks noRot="1" noChangeAspect="1" noMove="1" noResize="1" noEditPoints="1" noAdjustHandles="1" noChangeArrowheads="1" noChangeShapeType="1" noTextEdit="1"/>
              </p:cNvSpPr>
              <p:nvPr/>
            </p:nvSpPr>
            <p:spPr>
              <a:xfrm>
                <a:off x="1201328" y="4143661"/>
                <a:ext cx="6940241" cy="2057400"/>
              </a:xfrm>
              <a:prstGeom prst="roundRect">
                <a:avLst/>
              </a:prstGeom>
              <a:blipFill rotWithShape="0">
                <a:blip r:embed="rId23"/>
                <a:stretch>
                  <a:fillRect l="-166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Đáp án sai 2">
                <a:extLst>
                  <a:ext uri="{FF2B5EF4-FFF2-40B4-BE49-F238E27FC236}">
                    <a16:creationId xmlns:a16="http://schemas.microsoft.com/office/drawing/2014/main" id="{6A919885-0285-0403-1E09-FA94D8BC080B}"/>
                  </a:ext>
                </a:extLst>
              </p:cNvPr>
              <p:cNvSpPr/>
              <p:nvPr/>
            </p:nvSpPr>
            <p:spPr>
              <a:xfrm>
                <a:off x="1181450" y="6697279"/>
                <a:ext cx="6940241" cy="205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noProof="1">
                    <a:solidFill>
                      <a:schemeClr val="tx1"/>
                    </a:solidFill>
                    <a:latin typeface="Arial" panose="020B0604020202020204" pitchFamily="34" charset="0"/>
                    <a:cs typeface="Arial" panose="020B0604020202020204" pitchFamily="34" charset="0"/>
                  </a:rPr>
                  <a:t>B.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𝐴𝑂</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𝐵𝑂</m:t>
                        </m:r>
                      </m:e>
                    </m:acc>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56" name="Đáp án sai 2">
                <a:extLst>
                  <a:ext uri="{FF2B5EF4-FFF2-40B4-BE49-F238E27FC236}">
                    <a16:creationId xmlns:a16="http://schemas.microsoft.com/office/drawing/2014/main" xmlns="" id="{6A919885-0285-0403-1E09-FA94D8BC080B}"/>
                  </a:ext>
                </a:extLst>
              </p:cNvPr>
              <p:cNvSpPr>
                <a:spLocks noRot="1" noChangeAspect="1" noMove="1" noResize="1" noEditPoints="1" noAdjustHandles="1" noChangeArrowheads="1" noChangeShapeType="1" noTextEdit="1"/>
              </p:cNvSpPr>
              <p:nvPr/>
            </p:nvSpPr>
            <p:spPr>
              <a:xfrm>
                <a:off x="1181450" y="6697279"/>
                <a:ext cx="6940241" cy="2057400"/>
              </a:xfrm>
              <a:prstGeom prst="roundRect">
                <a:avLst/>
              </a:prstGeom>
              <a:blipFill rotWithShape="0">
                <a:blip r:embed="rId24"/>
                <a:stretch>
                  <a:fillRect l="-167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Đáp án sai 3">
                <a:extLst>
                  <a:ext uri="{FF2B5EF4-FFF2-40B4-BE49-F238E27FC236}">
                    <a16:creationId xmlns:a16="http://schemas.microsoft.com/office/drawing/2014/main" id="{2E7D83A4-3758-8699-4DD0-010A80780539}"/>
                  </a:ext>
                </a:extLst>
              </p:cNvPr>
              <p:cNvSpPr/>
              <p:nvPr/>
            </p:nvSpPr>
            <p:spPr>
              <a:xfrm>
                <a:off x="9843519" y="4143660"/>
                <a:ext cx="6940241" cy="205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noProof="1">
                    <a:solidFill>
                      <a:schemeClr val="tx1"/>
                    </a:solidFill>
                    <a:latin typeface="Arial" panose="020B0604020202020204" pitchFamily="34" charset="0"/>
                    <a:cs typeface="Arial" panose="020B0604020202020204" pitchFamily="34" charset="0"/>
                  </a:rPr>
                  <a:t>C.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𝑂𝐵</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𝐴𝑂</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𝐶𝐷</m:t>
                        </m:r>
                      </m:e>
                    </m:acc>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57" name="Đáp án sai 3">
                <a:extLst>
                  <a:ext uri="{FF2B5EF4-FFF2-40B4-BE49-F238E27FC236}">
                    <a16:creationId xmlns:a16="http://schemas.microsoft.com/office/drawing/2014/main" xmlns="" id="{2E7D83A4-3758-8699-4DD0-010A80780539}"/>
                  </a:ext>
                </a:extLst>
              </p:cNvPr>
              <p:cNvSpPr>
                <a:spLocks noRot="1" noChangeAspect="1" noMove="1" noResize="1" noEditPoints="1" noAdjustHandles="1" noChangeArrowheads="1" noChangeShapeType="1" noTextEdit="1"/>
              </p:cNvSpPr>
              <p:nvPr/>
            </p:nvSpPr>
            <p:spPr>
              <a:xfrm>
                <a:off x="9843519" y="4143660"/>
                <a:ext cx="6940241" cy="2057400"/>
              </a:xfrm>
              <a:prstGeom prst="roundRect">
                <a:avLst/>
              </a:prstGeom>
              <a:blipFill rotWithShape="0">
                <a:blip r:embed="rId25"/>
                <a:stretch>
                  <a:fillRect l="-1670"/>
                </a:stretch>
              </a:blipFill>
              <a:ln>
                <a:noFill/>
              </a:ln>
            </p:spPr>
            <p:txBody>
              <a:bodyPr/>
              <a:lstStyle/>
              <a:p>
                <a:r>
                  <a:rPr lang="en-US">
                    <a:noFill/>
                  </a:rPr>
                  <a:t> </a:t>
                </a:r>
              </a:p>
            </p:txBody>
          </p:sp>
        </mc:Fallback>
      </mc:AlternateContent>
      <p:pic>
        <p:nvPicPr>
          <p:cNvPr id="58"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6442362" y="-637266"/>
            <a:ext cx="487363" cy="487363"/>
          </a:xfrm>
          <a:prstGeom prst="rect">
            <a:avLst/>
          </a:prstGeom>
        </p:spPr>
      </p:pic>
      <p:pic>
        <p:nvPicPr>
          <p:cNvPr id="59" name="Picture 5">
            <a:extLst>
              <a:ext uri="{FF2B5EF4-FFF2-40B4-BE49-F238E27FC236}">
                <a16:creationId xmlns:a16="http://schemas.microsoft.com/office/drawing/2014/main" id="{31EA41D2-9796-7E4F-2882-9DC49D5A8C0A}"/>
              </a:ext>
            </a:extLst>
          </p:cNvPr>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 xmlns:asvg="http://schemas.microsoft.com/office/drawing/2016/SVG/main" r:embed="rId28"/>
              </a:ext>
            </a:extLst>
          </a:blip>
          <a:srcRect/>
          <a:stretch>
            <a:fillRect/>
          </a:stretch>
        </p:blipFill>
        <p:spPr>
          <a:xfrm>
            <a:off x="16013228" y="7371415"/>
            <a:ext cx="853046" cy="742494"/>
          </a:xfrm>
          <a:prstGeom prst="rect">
            <a:avLst/>
          </a:prstGeom>
        </p:spPr>
      </p:pic>
      <p:pic>
        <p:nvPicPr>
          <p:cNvPr id="60" name="Picture 59">
            <a:extLst>
              <a:ext uri="{FF2B5EF4-FFF2-40B4-BE49-F238E27FC236}">
                <a16:creationId xmlns:a16="http://schemas.microsoft.com/office/drawing/2014/main" id="{4B31FD67-694B-8D1E-89C7-5C3C61578F68}"/>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 xmlns:asvg="http://schemas.microsoft.com/office/drawing/2016/SVG/main" r:embed="rId30"/>
              </a:ext>
            </a:extLst>
          </a:blip>
          <a:srcRect/>
          <a:stretch>
            <a:fillRect/>
          </a:stretch>
        </p:blipFill>
        <p:spPr>
          <a:xfrm>
            <a:off x="7271569" y="7356528"/>
            <a:ext cx="850122" cy="757381"/>
          </a:xfrm>
          <a:prstGeom prst="rect">
            <a:avLst/>
          </a:prstGeom>
        </p:spPr>
      </p:pic>
      <p:pic>
        <p:nvPicPr>
          <p:cNvPr id="61" name="Picture 10">
            <a:extLst>
              <a:ext uri="{FF2B5EF4-FFF2-40B4-BE49-F238E27FC236}">
                <a16:creationId xmlns:a16="http://schemas.microsoft.com/office/drawing/2014/main" id="{A47525BE-8DC6-1E4E-AED4-3C6DAB364AFC}"/>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 xmlns:asvg="http://schemas.microsoft.com/office/drawing/2016/SVG/main" r:embed="rId30"/>
              </a:ext>
            </a:extLst>
          </a:blip>
          <a:srcRect/>
          <a:stretch>
            <a:fillRect/>
          </a:stretch>
        </p:blipFill>
        <p:spPr>
          <a:xfrm>
            <a:off x="15927012" y="4748581"/>
            <a:ext cx="850122" cy="757381"/>
          </a:xfrm>
          <a:prstGeom prst="rect">
            <a:avLst/>
          </a:prstGeom>
        </p:spPr>
      </p:pic>
      <p:pic>
        <p:nvPicPr>
          <p:cNvPr id="62" name="Picture 10">
            <a:extLst>
              <a:ext uri="{FF2B5EF4-FFF2-40B4-BE49-F238E27FC236}">
                <a16:creationId xmlns:a16="http://schemas.microsoft.com/office/drawing/2014/main" id="{65C423E0-743C-7316-FEF3-4CE8613F3E05}"/>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 xmlns:asvg="http://schemas.microsoft.com/office/drawing/2016/SVG/main" r:embed="rId30"/>
              </a:ext>
            </a:extLst>
          </a:blip>
          <a:srcRect/>
          <a:stretch>
            <a:fillRect/>
          </a:stretch>
        </p:blipFill>
        <p:spPr>
          <a:xfrm>
            <a:off x="7271569" y="4793667"/>
            <a:ext cx="850122" cy="757381"/>
          </a:xfrm>
          <a:prstGeom prst="rect">
            <a:avLst/>
          </a:prstGeom>
        </p:spPr>
      </p:pic>
      <p:pic>
        <p:nvPicPr>
          <p:cNvPr id="63"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26"/>
          <a:stretch>
            <a:fillRect/>
          </a:stretch>
        </p:blipFill>
        <p:spPr>
          <a:xfrm>
            <a:off x="7769225" y="-637266"/>
            <a:ext cx="487363" cy="487363"/>
          </a:xfrm>
          <a:prstGeom prst="rect">
            <a:avLst/>
          </a:prstGeom>
        </p:spPr>
      </p:pic>
    </p:spTree>
    <p:extLst>
      <p:ext uri="{BB962C8B-B14F-4D97-AF65-F5344CB8AC3E}">
        <p14:creationId xmlns:p14="http://schemas.microsoft.com/office/powerpoint/2010/main" val="2636444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strips(downLeft)">
                                      <p:cBhvr>
                                        <p:cTn id="11" dur="500"/>
                                        <p:tgtEl>
                                          <p:spTgt spid="55"/>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strips(downLeft)">
                                      <p:cBhvr>
                                        <p:cTn id="15" dur="500"/>
                                        <p:tgtEl>
                                          <p:spTgt spid="56"/>
                                        </p:tgtEl>
                                      </p:cBhvr>
                                    </p:animEffect>
                                  </p:childTnLst>
                                </p:cTn>
                              </p:par>
                            </p:childTnLst>
                          </p:cTn>
                        </p:par>
                        <p:par>
                          <p:cTn id="16" fill="hold">
                            <p:stCondLst>
                              <p:cond delay="1500"/>
                            </p:stCondLst>
                            <p:childTnLst>
                              <p:par>
                                <p:cTn id="17" presetID="18" presetClass="entr" presetSubtype="12" fill="hold" grpId="0" nodeType="after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strips(downLeft)">
                                      <p:cBhvr>
                                        <p:cTn id="19" dur="500"/>
                                        <p:tgtEl>
                                          <p:spTgt spid="57"/>
                                        </p:tgtEl>
                                      </p:cBhvr>
                                    </p:animEffect>
                                  </p:childTnLst>
                                </p:cTn>
                              </p:par>
                            </p:childTnLst>
                          </p:cTn>
                        </p:par>
                        <p:par>
                          <p:cTn id="20" fill="hold">
                            <p:stCondLst>
                              <p:cond delay="2000"/>
                            </p:stCondLst>
                            <p:childTnLst>
                              <p:par>
                                <p:cTn id="21" presetID="18" presetClass="entr" presetSubtype="12" fill="hold" grpId="0" nodeType="after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strips(downLeft)">
                                      <p:cBhvr>
                                        <p:cTn id="2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4"/>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54"/>
                                        </p:tgtEl>
                                        <p:attrNameLst>
                                          <p:attrName>fillcolor</p:attrName>
                                        </p:attrNameLst>
                                      </p:cBhvr>
                                      <p:to>
                                        <a:srgbClr val="92D050"/>
                                      </p:to>
                                    </p:animClr>
                                    <p:set>
                                      <p:cBhvr>
                                        <p:cTn id="29" dur="500" fill="hold"/>
                                        <p:tgtEl>
                                          <p:spTgt spid="54"/>
                                        </p:tgtEl>
                                        <p:attrNameLst>
                                          <p:attrName>fill.type</p:attrName>
                                        </p:attrNameLst>
                                      </p:cBhvr>
                                      <p:to>
                                        <p:strVal val="solid"/>
                                      </p:to>
                                    </p:set>
                                    <p:set>
                                      <p:cBhvr>
                                        <p:cTn id="30" dur="500" fill="hold"/>
                                        <p:tgtEl>
                                          <p:spTgt spid="54"/>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58"/>
                                        </p:tgtEl>
                                      </p:cBhvr>
                                    </p:cmd>
                                  </p:childTnLst>
                                </p:cTn>
                              </p:par>
                              <p:par>
                                <p:cTn id="33" presetID="1" presetClass="entr" presetSubtype="0" fill="hold" nodeType="withEffect">
                                  <p:stCondLst>
                                    <p:cond delay="0"/>
                                  </p:stCondLst>
                                  <p:childTnLst>
                                    <p:set>
                                      <p:cBhvr>
                                        <p:cTn id="34" dur="1" fill="hold">
                                          <p:stCondLst>
                                            <p:cond delay="9"/>
                                          </p:stCondLst>
                                        </p:cTn>
                                        <p:tgtEl>
                                          <p:spTgt spid="59"/>
                                        </p:tgtEl>
                                        <p:attrNameLst>
                                          <p:attrName>style.visibility</p:attrName>
                                        </p:attrNameLst>
                                      </p:cBhvr>
                                      <p:to>
                                        <p:strVal val="visible"/>
                                      </p:to>
                                    </p:set>
                                  </p:childTnLst>
                                </p:cTn>
                              </p:par>
                            </p:childTnLst>
                          </p:cTn>
                        </p:par>
                      </p:childTnLst>
                    </p:cTn>
                  </p:par>
                </p:childTnLst>
              </p:cTn>
              <p:nextCondLst>
                <p:cond evt="onClick" delay="0">
                  <p:tgtEl>
                    <p:spTgt spid="54"/>
                  </p:tgtEl>
                </p:cond>
              </p:nextCondLst>
            </p:seq>
            <p:seq concurrent="1" nextAc="seek">
              <p:cTn id="35" restart="whenNotActive" fill="hold" evtFilter="cancelBubble" nodeType="interactiveSeq">
                <p:stCondLst>
                  <p:cond evt="onClick" delay="0">
                    <p:tgtEl>
                      <p:spTgt spid="55"/>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55"/>
                                        </p:tgtEl>
                                        <p:attrNameLst>
                                          <p:attrName>fillcolor</p:attrName>
                                        </p:attrNameLst>
                                      </p:cBhvr>
                                      <p:to>
                                        <a:srgbClr val="D99694"/>
                                      </p:to>
                                    </p:animClr>
                                    <p:set>
                                      <p:cBhvr>
                                        <p:cTn id="40" dur="500" fill="hold"/>
                                        <p:tgtEl>
                                          <p:spTgt spid="55"/>
                                        </p:tgtEl>
                                        <p:attrNameLst>
                                          <p:attrName>fill.type</p:attrName>
                                        </p:attrNameLst>
                                      </p:cBhvr>
                                      <p:to>
                                        <p:strVal val="solid"/>
                                      </p:to>
                                    </p:set>
                                    <p:set>
                                      <p:cBhvr>
                                        <p:cTn id="41" dur="500" fill="hold"/>
                                        <p:tgtEl>
                                          <p:spTgt spid="55"/>
                                        </p:tgtEl>
                                        <p:attrNameLst>
                                          <p:attrName>fill.on</p:attrName>
                                        </p:attrNameLst>
                                      </p:cBhvr>
                                      <p:to>
                                        <p:strVal val="true"/>
                                      </p:to>
                                    </p:set>
                                  </p:childTnLst>
                                </p:cTn>
                              </p:par>
                              <p:par>
                                <p:cTn id="42" presetID="1" presetClass="mediacall" presetSubtype="0" fill="hold" nodeType="withEffect">
                                  <p:stCondLst>
                                    <p:cond delay="0"/>
                                  </p:stCondLst>
                                  <p:childTnLst>
                                    <p:cmd type="call" cmd="playFrom(0.0)">
                                      <p:cBhvr>
                                        <p:cTn id="43" dur="862" fill="hold"/>
                                        <p:tgtEl>
                                          <p:spTgt spid="63"/>
                                        </p:tgtEl>
                                      </p:cBhvr>
                                    </p:cmd>
                                  </p:childTnLst>
                                </p:cTn>
                              </p:par>
                              <p:par>
                                <p:cTn id="44" presetID="1" presetClass="entr" presetSubtype="0" fill="hold" nodeType="withEffect">
                                  <p:stCondLst>
                                    <p:cond delay="0"/>
                                  </p:stCondLst>
                                  <p:childTnLst>
                                    <p:set>
                                      <p:cBhvr>
                                        <p:cTn id="45" dur="1" fill="hold">
                                          <p:stCondLst>
                                            <p:cond delay="0"/>
                                          </p:stCondLst>
                                        </p:cTn>
                                        <p:tgtEl>
                                          <p:spTgt spid="62"/>
                                        </p:tgtEl>
                                        <p:attrNameLst>
                                          <p:attrName>style.visibility</p:attrName>
                                        </p:attrNameLst>
                                      </p:cBhvr>
                                      <p:to>
                                        <p:strVal val="visible"/>
                                      </p:to>
                                    </p:set>
                                  </p:childTnLst>
                                </p:cTn>
                              </p:par>
                            </p:childTnLst>
                          </p:cTn>
                        </p:par>
                      </p:childTnLst>
                    </p:cTn>
                  </p:par>
                </p:childTnLst>
              </p:cTn>
              <p:nextCondLst>
                <p:cond evt="onClick" delay="0">
                  <p:tgtEl>
                    <p:spTgt spid="55"/>
                  </p:tgtEl>
                </p:cond>
              </p:nextCondLst>
            </p:seq>
            <p:seq concurrent="1" nextAc="seek">
              <p:cTn id="46" restart="whenNotActive" fill="hold" evtFilter="cancelBubble" nodeType="interactiveSeq">
                <p:stCondLst>
                  <p:cond evt="onClick" delay="0">
                    <p:tgtEl>
                      <p:spTgt spid="56"/>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56"/>
                                        </p:tgtEl>
                                        <p:attrNameLst>
                                          <p:attrName>fillcolor</p:attrName>
                                        </p:attrNameLst>
                                      </p:cBhvr>
                                      <p:to>
                                        <a:srgbClr val="D99694"/>
                                      </p:to>
                                    </p:animClr>
                                    <p:set>
                                      <p:cBhvr>
                                        <p:cTn id="51" dur="500" fill="hold"/>
                                        <p:tgtEl>
                                          <p:spTgt spid="56"/>
                                        </p:tgtEl>
                                        <p:attrNameLst>
                                          <p:attrName>fill.type</p:attrName>
                                        </p:attrNameLst>
                                      </p:cBhvr>
                                      <p:to>
                                        <p:strVal val="solid"/>
                                      </p:to>
                                    </p:set>
                                    <p:set>
                                      <p:cBhvr>
                                        <p:cTn id="52" dur="500" fill="hold"/>
                                        <p:tgtEl>
                                          <p:spTgt spid="56"/>
                                        </p:tgtEl>
                                        <p:attrNameLst>
                                          <p:attrName>fill.on</p:attrName>
                                        </p:attrNameLst>
                                      </p:cBhvr>
                                      <p:to>
                                        <p:strVal val="true"/>
                                      </p:to>
                                    </p:set>
                                  </p:childTnLst>
                                </p:cTn>
                              </p:par>
                              <p:par>
                                <p:cTn id="53" presetID="1" presetClass="mediacall" presetSubtype="0" fill="hold" nodeType="withEffect">
                                  <p:stCondLst>
                                    <p:cond delay="0"/>
                                  </p:stCondLst>
                                  <p:childTnLst>
                                    <p:cmd type="call" cmd="playFrom(0.0)">
                                      <p:cBhvr>
                                        <p:cTn id="54" dur="862" fill="hold"/>
                                        <p:tgtEl>
                                          <p:spTgt spid="63"/>
                                        </p:tgtEl>
                                      </p:cBhvr>
                                    </p:cmd>
                                  </p:childTnLst>
                                </p:cTn>
                              </p:par>
                              <p:par>
                                <p:cTn id="55" presetID="1" presetClass="entr" presetSubtype="0" fill="hold" nodeType="withEffect">
                                  <p:stCondLst>
                                    <p:cond delay="0"/>
                                  </p:stCondLst>
                                  <p:childTnLst>
                                    <p:set>
                                      <p:cBhvr>
                                        <p:cTn id="56" dur="1" fill="hold">
                                          <p:stCondLst>
                                            <p:cond delay="9"/>
                                          </p:stCondLst>
                                        </p:cTn>
                                        <p:tgtEl>
                                          <p:spTgt spid="60"/>
                                        </p:tgtEl>
                                        <p:attrNameLst>
                                          <p:attrName>style.visibility</p:attrName>
                                        </p:attrNameLst>
                                      </p:cBhvr>
                                      <p:to>
                                        <p:strVal val="visible"/>
                                      </p:to>
                                    </p:set>
                                  </p:childTnLst>
                                </p:cTn>
                              </p:par>
                            </p:childTnLst>
                          </p:cTn>
                        </p:par>
                      </p:childTnLst>
                    </p:cTn>
                  </p:par>
                </p:childTnLst>
              </p:cTn>
              <p:nextCondLst>
                <p:cond evt="onClick" delay="0">
                  <p:tgtEl>
                    <p:spTgt spid="56"/>
                  </p:tgtEl>
                </p:cond>
              </p:nextCondLst>
            </p:seq>
            <p:seq concurrent="1" nextAc="seek">
              <p:cTn id="57" restart="whenNotActive" fill="hold" evtFilter="cancelBubble" nodeType="interactiveSeq">
                <p:stCondLst>
                  <p:cond evt="onClick" delay="0">
                    <p:tgtEl>
                      <p:spTgt spid="57"/>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500" fill="hold"/>
                                        <p:tgtEl>
                                          <p:spTgt spid="57"/>
                                        </p:tgtEl>
                                        <p:attrNameLst>
                                          <p:attrName>fillcolor</p:attrName>
                                        </p:attrNameLst>
                                      </p:cBhvr>
                                      <p:to>
                                        <a:srgbClr val="D99694"/>
                                      </p:to>
                                    </p:animClr>
                                    <p:set>
                                      <p:cBhvr>
                                        <p:cTn id="62" dur="500" fill="hold"/>
                                        <p:tgtEl>
                                          <p:spTgt spid="57"/>
                                        </p:tgtEl>
                                        <p:attrNameLst>
                                          <p:attrName>fill.type</p:attrName>
                                        </p:attrNameLst>
                                      </p:cBhvr>
                                      <p:to>
                                        <p:strVal val="solid"/>
                                      </p:to>
                                    </p:set>
                                    <p:set>
                                      <p:cBhvr>
                                        <p:cTn id="63" dur="500" fill="hold"/>
                                        <p:tgtEl>
                                          <p:spTgt spid="57"/>
                                        </p:tgtEl>
                                        <p:attrNameLst>
                                          <p:attrName>fill.on</p:attrName>
                                        </p:attrNameLst>
                                      </p:cBhvr>
                                      <p:to>
                                        <p:strVal val="true"/>
                                      </p:to>
                                    </p:set>
                                  </p:childTnLst>
                                </p:cTn>
                              </p:par>
                              <p:par>
                                <p:cTn id="64" presetID="1" presetClass="mediacall" presetSubtype="0" fill="hold" nodeType="withEffect">
                                  <p:stCondLst>
                                    <p:cond delay="0"/>
                                  </p:stCondLst>
                                  <p:childTnLst>
                                    <p:cmd type="call" cmd="playFrom(0.0)">
                                      <p:cBhvr>
                                        <p:cTn id="65" dur="862" fill="hold"/>
                                        <p:tgtEl>
                                          <p:spTgt spid="63"/>
                                        </p:tgtEl>
                                      </p:cBhvr>
                                    </p:cmd>
                                  </p:childTnLst>
                                </p:cTn>
                              </p:par>
                              <p:par>
                                <p:cTn id="66" presetID="1" presetClass="entr" presetSubtype="0" fill="hold" nodeType="withEffect">
                                  <p:stCondLst>
                                    <p:cond delay="0"/>
                                  </p:stCondLst>
                                  <p:childTnLst>
                                    <p:set>
                                      <p:cBhvr>
                                        <p:cTn id="67" dur="1" fill="hold">
                                          <p:stCondLst>
                                            <p:cond delay="9"/>
                                          </p:stCondLst>
                                        </p:cTn>
                                        <p:tgtEl>
                                          <p:spTgt spid="61"/>
                                        </p:tgtEl>
                                        <p:attrNameLst>
                                          <p:attrName>style.visibility</p:attrName>
                                        </p:attrNameLst>
                                      </p:cBhvr>
                                      <p:to>
                                        <p:strVal val="visible"/>
                                      </p:to>
                                    </p:set>
                                  </p:childTnLst>
                                </p:cTn>
                              </p:par>
                            </p:childTnLst>
                          </p:cTn>
                        </p:par>
                      </p:childTnLst>
                    </p:cTn>
                  </p:par>
                </p:childTnLst>
              </p:cTn>
              <p:nextCondLst>
                <p:cond evt="onClick" delay="0">
                  <p:tgtEl>
                    <p:spTgt spid="57"/>
                  </p:tgtEl>
                </p:cond>
              </p:nextCondLst>
            </p:seq>
            <p:audio>
              <p:cMediaNode vol="80000">
                <p:cTn id="68" fill="hold" display="0">
                  <p:stCondLst>
                    <p:cond delay="indefinite"/>
                  </p:stCondLst>
                  <p:endCondLst>
                    <p:cond evt="onStopAudio" delay="0">
                      <p:tgtEl>
                        <p:sldTgt/>
                      </p:tgtEl>
                    </p:cond>
                  </p:endCondLst>
                </p:cTn>
                <p:tgtEl>
                  <p:spTgt spid="58"/>
                </p:tgtEl>
              </p:cMediaNode>
            </p:audio>
            <p:audio>
              <p:cMediaNode vol="80000">
                <p:cTn id="69" fill="hold" display="0">
                  <p:stCondLst>
                    <p:cond delay="indefinite"/>
                  </p:stCondLst>
                  <p:endCondLst>
                    <p:cond evt="onStopAudio" delay="0">
                      <p:tgtEl>
                        <p:sldTgt/>
                      </p:tgtEl>
                    </p:cond>
                  </p:endCondLst>
                </p:cTn>
                <p:tgtEl>
                  <p:spTgt spid="63"/>
                </p:tgtEl>
              </p:cMediaNode>
            </p:audio>
          </p:childTnLst>
        </p:cTn>
      </p:par>
    </p:tnLst>
    <p:bldLst>
      <p:bldP spid="53" grpId="0" animBg="1"/>
      <p:bldP spid="54" grpId="0" animBg="1"/>
      <p:bldP spid="55" grpId="0" animBg="1"/>
      <p:bldP spid="56" grpId="0" animBg="1"/>
      <p:bldP spid="5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Câu hỏi">
                <a:extLst>
                  <a:ext uri="{FF2B5EF4-FFF2-40B4-BE49-F238E27FC236}">
                    <a16:creationId xmlns:a16="http://schemas.microsoft.com/office/drawing/2014/main" id="{4ADFFF1A-F500-CC57-185E-00F4826D0836}"/>
                  </a:ext>
                </a:extLst>
              </p:cNvPr>
              <p:cNvSpPr/>
              <p:nvPr/>
            </p:nvSpPr>
            <p:spPr>
              <a:xfrm>
                <a:off x="1371600" y="1107724"/>
                <a:ext cx="15392400" cy="27621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noProof="1" smtClean="0">
                    <a:solidFill>
                      <a:schemeClr val="tx1"/>
                    </a:solidFill>
                    <a:latin typeface="Arial" panose="020B0604020202020204" pitchFamily="34" charset="0"/>
                    <a:cs typeface="Arial" panose="020B0604020202020204" pitchFamily="34" charset="0"/>
                  </a:rPr>
                  <a:t>Câu </a:t>
                </a:r>
                <a:r>
                  <a:rPr lang="en-US" sz="4000" b="1" noProof="1">
                    <a:solidFill>
                      <a:schemeClr val="tx1"/>
                    </a:solidFill>
                    <a:latin typeface="Arial" panose="020B0604020202020204" pitchFamily="34" charset="0"/>
                    <a:cs typeface="Arial" panose="020B0604020202020204" pitchFamily="34" charset="0"/>
                  </a:rPr>
                  <a:t>3</a:t>
                </a:r>
                <a:r>
                  <a:rPr lang="en-US" sz="4000" b="1" noProof="1" smtClean="0">
                    <a:solidFill>
                      <a:schemeClr val="tx1"/>
                    </a:solidFill>
                    <a:latin typeface="Arial" panose="020B0604020202020204" pitchFamily="34" charset="0"/>
                    <a:cs typeface="Arial" panose="020B0604020202020204" pitchFamily="34" charset="0"/>
                  </a:rPr>
                  <a:t>: </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Cho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bốn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điểm</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m:t>
                    </m:r>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m:t>
                    </m:r>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𝐷</m:t>
                    </m:r>
                  </m:oMath>
                </a14:m>
                <a:r>
                  <a:rPr lang="en-US" sz="40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phân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biệt</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đó</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vectơ</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solidFill>
                              <a:srgbClr val="000000"/>
                            </a:solidFill>
                            <a:effectLst/>
                            <a:latin typeface="Cambria Math" panose="02040503050406030204" pitchFamily="18"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𝑢</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𝐴𝐷</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𝐵𝐴</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𝐶𝐵</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𝐷𝐶</m:t>
                        </m:r>
                      </m:e>
                    </m:acc>
                  </m:oMath>
                </a14:m>
                <a:r>
                  <a:rPr lang="en-US" sz="40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bằng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solidFill>
                    <a:schemeClr val="tx1"/>
                  </a:solidFill>
                  <a:latin typeface="Arial" panose="020B0604020202020204" pitchFamily="34" charset="0"/>
                  <a:cs typeface="Arial" panose="020B0604020202020204" pitchFamily="34" charset="0"/>
                </a:endParaRPr>
              </a:p>
            </p:txBody>
          </p:sp>
        </mc:Choice>
        <mc:Fallback xmlns="">
          <p:sp>
            <p:nvSpPr>
              <p:cNvPr id="13" name="Câu hỏi">
                <a:extLst>
                  <a:ext uri="{FF2B5EF4-FFF2-40B4-BE49-F238E27FC236}">
                    <a16:creationId xmlns:a16="http://schemas.microsoft.com/office/drawing/2014/main" xmlns="" id="{4ADFFF1A-F500-CC57-185E-00F4826D0836}"/>
                  </a:ext>
                </a:extLst>
              </p:cNvPr>
              <p:cNvSpPr>
                <a:spLocks noRot="1" noChangeAspect="1" noMove="1" noResize="1" noEditPoints="1" noAdjustHandles="1" noChangeArrowheads="1" noChangeShapeType="1" noTextEdit="1"/>
              </p:cNvSpPr>
              <p:nvPr/>
            </p:nvSpPr>
            <p:spPr>
              <a:xfrm>
                <a:off x="1371600" y="1107724"/>
                <a:ext cx="15392400" cy="2762104"/>
              </a:xfrm>
              <a:prstGeom prst="roundRect">
                <a:avLst/>
              </a:prstGeom>
              <a:blipFill rotWithShape="0">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Đáp án đúng">
                <a:extLst>
                  <a:ext uri="{FF2B5EF4-FFF2-40B4-BE49-F238E27FC236}">
                    <a16:creationId xmlns:a16="http://schemas.microsoft.com/office/drawing/2014/main" id="{8B66CBE4-2DB9-BCF7-D1C4-281B894BFE17}"/>
                  </a:ext>
                </a:extLst>
              </p:cNvPr>
              <p:cNvSpPr/>
              <p:nvPr/>
            </p:nvSpPr>
            <p:spPr>
              <a:xfrm>
                <a:off x="1371600" y="6942001"/>
                <a:ext cx="6934200" cy="19327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𝑢</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e>
                    </m:acc>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14" name="Đáp án đúng">
                <a:extLst>
                  <a:ext uri="{FF2B5EF4-FFF2-40B4-BE49-F238E27FC236}">
                    <a16:creationId xmlns:a16="http://schemas.microsoft.com/office/drawing/2014/main" xmlns="" id="{8B66CBE4-2DB9-BCF7-D1C4-281B894BFE17}"/>
                  </a:ext>
                </a:extLst>
              </p:cNvPr>
              <p:cNvSpPr>
                <a:spLocks noRot="1" noChangeAspect="1" noMove="1" noResize="1" noEditPoints="1" noAdjustHandles="1" noChangeArrowheads="1" noChangeShapeType="1" noTextEdit="1"/>
              </p:cNvSpPr>
              <p:nvPr/>
            </p:nvSpPr>
            <p:spPr>
              <a:xfrm>
                <a:off x="1371600" y="6942001"/>
                <a:ext cx="6934200" cy="1932712"/>
              </a:xfrm>
              <a:prstGeom prst="roundRect">
                <a:avLst/>
              </a:prstGeom>
              <a:blipFill rotWithShape="0">
                <a:blip r:embed="rId7"/>
                <a:stretch>
                  <a:fillRect l="-175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Đáp án sai 1">
                <a:extLst>
                  <a:ext uri="{FF2B5EF4-FFF2-40B4-BE49-F238E27FC236}">
                    <a16:creationId xmlns:a16="http://schemas.microsoft.com/office/drawing/2014/main" id="{3FCD9830-5FD1-BD44-878B-228BD96CE996}"/>
                  </a:ext>
                </a:extLst>
              </p:cNvPr>
              <p:cNvSpPr/>
              <p:nvPr/>
            </p:nvSpPr>
            <p:spPr>
              <a:xfrm>
                <a:off x="1388164" y="4522304"/>
                <a:ext cx="6934200" cy="19327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smtClean="0">
                    <a:solidFill>
                      <a:srgbClr val="000000"/>
                    </a:solidFill>
                    <a:ea typeface="Calibri" panose="020F0502020204030204" pitchFamily="34" charset="0"/>
                    <a:cs typeface="Times New Roman" panose="02020603050405020304" pitchFamily="18" charset="0"/>
                  </a:rPr>
                  <a:t>A.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𝑢</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𝐴𝐷</m:t>
                        </m:r>
                      </m:e>
                    </m:acc>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15" name="Đáp án sai 1">
                <a:extLst>
                  <a:ext uri="{FF2B5EF4-FFF2-40B4-BE49-F238E27FC236}">
                    <a16:creationId xmlns:a16="http://schemas.microsoft.com/office/drawing/2014/main" xmlns="" id="{3FCD9830-5FD1-BD44-878B-228BD96CE996}"/>
                  </a:ext>
                </a:extLst>
              </p:cNvPr>
              <p:cNvSpPr>
                <a:spLocks noRot="1" noChangeAspect="1" noMove="1" noResize="1" noEditPoints="1" noAdjustHandles="1" noChangeArrowheads="1" noChangeShapeType="1" noTextEdit="1"/>
              </p:cNvSpPr>
              <p:nvPr/>
            </p:nvSpPr>
            <p:spPr>
              <a:xfrm>
                <a:off x="1388164" y="4522304"/>
                <a:ext cx="6934200" cy="1932712"/>
              </a:xfrm>
              <a:prstGeom prst="roundRect">
                <a:avLst/>
              </a:prstGeom>
              <a:blipFill rotWithShape="0">
                <a:blip r:embed="rId8"/>
                <a:stretch>
                  <a:fillRect l="-175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Đáp án sai 2">
                <a:extLst>
                  <a:ext uri="{FF2B5EF4-FFF2-40B4-BE49-F238E27FC236}">
                    <a16:creationId xmlns:a16="http://schemas.microsoft.com/office/drawing/2014/main" id="{6A919885-0285-0403-1E09-FA94D8BC080B}"/>
                  </a:ext>
                </a:extLst>
              </p:cNvPr>
              <p:cNvSpPr/>
              <p:nvPr/>
            </p:nvSpPr>
            <p:spPr>
              <a:xfrm>
                <a:off x="9829801" y="4533900"/>
                <a:ext cx="6934200" cy="19327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𝑢</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𝐶𝐷</m:t>
                        </m:r>
                      </m:e>
                    </m:acc>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16" name="Đáp án sai 2">
                <a:extLst>
                  <a:ext uri="{FF2B5EF4-FFF2-40B4-BE49-F238E27FC236}">
                    <a16:creationId xmlns:a16="http://schemas.microsoft.com/office/drawing/2014/main" xmlns="" id="{6A919885-0285-0403-1E09-FA94D8BC080B}"/>
                  </a:ext>
                </a:extLst>
              </p:cNvPr>
              <p:cNvSpPr>
                <a:spLocks noRot="1" noChangeAspect="1" noMove="1" noResize="1" noEditPoints="1" noAdjustHandles="1" noChangeArrowheads="1" noChangeShapeType="1" noTextEdit="1"/>
              </p:cNvSpPr>
              <p:nvPr/>
            </p:nvSpPr>
            <p:spPr>
              <a:xfrm>
                <a:off x="9829801" y="4533900"/>
                <a:ext cx="6934200" cy="1932712"/>
              </a:xfrm>
              <a:prstGeom prst="roundRect">
                <a:avLst/>
              </a:prstGeom>
              <a:blipFill rotWithShape="0">
                <a:blip r:embed="rId9"/>
                <a:stretch>
                  <a:fillRect l="-184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Đáp án sai 3">
                <a:extLst>
                  <a:ext uri="{FF2B5EF4-FFF2-40B4-BE49-F238E27FC236}">
                    <a16:creationId xmlns:a16="http://schemas.microsoft.com/office/drawing/2014/main" id="{2E7D83A4-3758-8699-4DD0-010A80780539}"/>
                  </a:ext>
                </a:extLst>
              </p:cNvPr>
              <p:cNvSpPr/>
              <p:nvPr/>
            </p:nvSpPr>
            <p:spPr>
              <a:xfrm>
                <a:off x="9829802" y="6953597"/>
                <a:ext cx="6934200" cy="19327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𝑢</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e>
                    </m:acc>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17" name="Đáp án sai 3">
                <a:extLst>
                  <a:ext uri="{FF2B5EF4-FFF2-40B4-BE49-F238E27FC236}">
                    <a16:creationId xmlns:a16="http://schemas.microsoft.com/office/drawing/2014/main" xmlns="" id="{2E7D83A4-3758-8699-4DD0-010A80780539}"/>
                  </a:ext>
                </a:extLst>
              </p:cNvPr>
              <p:cNvSpPr>
                <a:spLocks noRot="1" noChangeAspect="1" noMove="1" noResize="1" noEditPoints="1" noAdjustHandles="1" noChangeArrowheads="1" noChangeShapeType="1" noTextEdit="1"/>
              </p:cNvSpPr>
              <p:nvPr/>
            </p:nvSpPr>
            <p:spPr>
              <a:xfrm>
                <a:off x="9829802" y="6953597"/>
                <a:ext cx="6934200" cy="1932712"/>
              </a:xfrm>
              <a:prstGeom prst="roundRect">
                <a:avLst/>
              </a:prstGeom>
              <a:blipFill rotWithShape="0">
                <a:blip r:embed="rId10"/>
                <a:stretch>
                  <a:fillRect l="-1847"/>
                </a:stretch>
              </a:blipFill>
              <a:ln>
                <a:noFill/>
              </a:ln>
            </p:spPr>
            <p:txBody>
              <a:bodyPr/>
              <a:lstStyle/>
              <a:p>
                <a:r>
                  <a:rPr lang="en-US">
                    <a:noFill/>
                  </a:rPr>
                  <a:t> </a:t>
                </a:r>
              </a:p>
            </p:txBody>
          </p:sp>
        </mc:Fallback>
      </mc:AlternateContent>
      <p:pic>
        <p:nvPicPr>
          <p:cNvPr id="18"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442362" y="-637266"/>
            <a:ext cx="487363" cy="487363"/>
          </a:xfrm>
          <a:prstGeom prst="rect">
            <a:avLst/>
          </a:prstGeom>
        </p:spPr>
      </p:pic>
      <p:pic>
        <p:nvPicPr>
          <p:cNvPr id="19" name="Picture 5">
            <a:extLst>
              <a:ext uri="{FF2B5EF4-FFF2-40B4-BE49-F238E27FC236}">
                <a16:creationId xmlns:a16="http://schemas.microsoft.com/office/drawing/2014/main" id="{31EA41D2-9796-7E4F-2882-9DC49D5A8C0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6683006" y="7323060"/>
            <a:ext cx="853046" cy="742494"/>
          </a:xfrm>
          <a:prstGeom prst="rect">
            <a:avLst/>
          </a:prstGeom>
        </p:spPr>
      </p:pic>
      <p:pic>
        <p:nvPicPr>
          <p:cNvPr id="20" name="Picture 19">
            <a:extLst>
              <a:ext uri="{FF2B5EF4-FFF2-40B4-BE49-F238E27FC236}">
                <a16:creationId xmlns:a16="http://schemas.microsoft.com/office/drawing/2014/main" id="{4B31FD67-694B-8D1E-89C7-5C3C61578F6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5256565" y="5114124"/>
            <a:ext cx="850122" cy="757381"/>
          </a:xfrm>
          <a:prstGeom prst="rect">
            <a:avLst/>
          </a:prstGeom>
        </p:spPr>
      </p:pic>
      <p:pic>
        <p:nvPicPr>
          <p:cNvPr id="21" name="Picture 10">
            <a:extLst>
              <a:ext uri="{FF2B5EF4-FFF2-40B4-BE49-F238E27FC236}">
                <a16:creationId xmlns:a16="http://schemas.microsoft.com/office/drawing/2014/main" id="{A47525BE-8DC6-1E4E-AED4-3C6DAB364AF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5240001" y="7471354"/>
            <a:ext cx="850122" cy="757381"/>
          </a:xfrm>
          <a:prstGeom prst="rect">
            <a:avLst/>
          </a:prstGeom>
        </p:spPr>
      </p:pic>
      <p:pic>
        <p:nvPicPr>
          <p:cNvPr id="22" name="Picture 10">
            <a:extLst>
              <a:ext uri="{FF2B5EF4-FFF2-40B4-BE49-F238E27FC236}">
                <a16:creationId xmlns:a16="http://schemas.microsoft.com/office/drawing/2014/main" id="{65C423E0-743C-7316-FEF3-4CE8613F3E0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6652661" y="5112467"/>
            <a:ext cx="850122" cy="757381"/>
          </a:xfrm>
          <a:prstGeom prst="rect">
            <a:avLst/>
          </a:prstGeom>
        </p:spPr>
      </p:pic>
      <p:pic>
        <p:nvPicPr>
          <p:cNvPr id="23"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7769225" y="-637266"/>
            <a:ext cx="487363" cy="487363"/>
          </a:xfrm>
          <a:prstGeom prst="rect">
            <a:avLst/>
          </a:prstGeom>
        </p:spPr>
      </p:pic>
      <p:pic>
        <p:nvPicPr>
          <p:cNvPr id="24" name="Picture 2"/>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r="1233" b="84121"/>
          <a:stretch>
            <a:fillRect/>
          </a:stretch>
        </p:blipFill>
        <p:spPr>
          <a:xfrm>
            <a:off x="-578054" y="9258300"/>
            <a:ext cx="19095904" cy="1548908"/>
          </a:xfrm>
          <a:prstGeom prst="rect">
            <a:avLst/>
          </a:prstGeom>
        </p:spPr>
      </p:pic>
      <p:pic>
        <p:nvPicPr>
          <p:cNvPr id="25" name="Picture 3"/>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4404406" y="-2381756"/>
            <a:ext cx="3765266" cy="3696806"/>
          </a:xfrm>
          <a:prstGeom prst="rect">
            <a:avLst/>
          </a:prstGeom>
        </p:spPr>
      </p:pic>
      <p:pic>
        <p:nvPicPr>
          <p:cNvPr id="26" name="Picture 7"/>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16611600" y="7005630"/>
            <a:ext cx="1906250" cy="2544751"/>
          </a:xfrm>
          <a:prstGeom prst="rect">
            <a:avLst/>
          </a:prstGeom>
        </p:spPr>
      </p:pic>
      <p:pic>
        <p:nvPicPr>
          <p:cNvPr id="27" name="Picture 8"/>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1376573" y="2705100"/>
            <a:ext cx="2514600" cy="1995021"/>
          </a:xfrm>
          <a:prstGeom prst="rect">
            <a:avLst/>
          </a:prstGeom>
        </p:spPr>
      </p:pic>
    </p:spTree>
    <p:extLst>
      <p:ext uri="{BB962C8B-B14F-4D97-AF65-F5344CB8AC3E}">
        <p14:creationId xmlns:p14="http://schemas.microsoft.com/office/powerpoint/2010/main" val="3763191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strips(downLeft)">
                                      <p:cBhvr>
                                        <p:cTn id="11" dur="500"/>
                                        <p:tgtEl>
                                          <p:spTgt spid="15"/>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strips(downLeft)">
                                      <p:cBhvr>
                                        <p:cTn id="15" dur="500"/>
                                        <p:tgtEl>
                                          <p:spTgt spid="14"/>
                                        </p:tgtEl>
                                      </p:cBhvr>
                                    </p:animEffect>
                                  </p:childTnLst>
                                </p:cTn>
                              </p:par>
                            </p:childTnLst>
                          </p:cTn>
                        </p:par>
                        <p:par>
                          <p:cTn id="16" fill="hold">
                            <p:stCondLst>
                              <p:cond delay="1500"/>
                            </p:stCondLst>
                            <p:childTnLst>
                              <p:par>
                                <p:cTn id="17" presetID="18" presetClass="entr" presetSubtype="12"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strips(downLeft)">
                                      <p:cBhvr>
                                        <p:cTn id="19" dur="500"/>
                                        <p:tgtEl>
                                          <p:spTgt spid="16"/>
                                        </p:tgtEl>
                                      </p:cBhvr>
                                    </p:animEffect>
                                  </p:childTnLst>
                                </p:cTn>
                              </p:par>
                            </p:childTnLst>
                          </p:cTn>
                        </p:par>
                        <p:par>
                          <p:cTn id="20" fill="hold">
                            <p:stCondLst>
                              <p:cond delay="2000"/>
                            </p:stCondLst>
                            <p:childTnLst>
                              <p:par>
                                <p:cTn id="21" presetID="18" presetClass="entr" presetSubtype="12"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strips(downLeft)">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4"/>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4"/>
                                        </p:tgtEl>
                                        <p:attrNameLst>
                                          <p:attrName>fillcolor</p:attrName>
                                        </p:attrNameLst>
                                      </p:cBhvr>
                                      <p:to>
                                        <a:srgbClr val="92D050"/>
                                      </p:to>
                                    </p:animClr>
                                    <p:set>
                                      <p:cBhvr>
                                        <p:cTn id="29" dur="500" fill="hold"/>
                                        <p:tgtEl>
                                          <p:spTgt spid="14"/>
                                        </p:tgtEl>
                                        <p:attrNameLst>
                                          <p:attrName>fill.type</p:attrName>
                                        </p:attrNameLst>
                                      </p:cBhvr>
                                      <p:to>
                                        <p:strVal val="solid"/>
                                      </p:to>
                                    </p:set>
                                    <p:set>
                                      <p:cBhvr>
                                        <p:cTn id="30" dur="500" fill="hold"/>
                                        <p:tgtEl>
                                          <p:spTgt spid="14"/>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18"/>
                                        </p:tgtEl>
                                      </p:cBhvr>
                                    </p:cmd>
                                  </p:childTnLst>
                                </p:cTn>
                              </p:par>
                              <p:par>
                                <p:cTn id="33" presetID="1" presetClass="entr" presetSubtype="0" fill="hold" nodeType="withEffect">
                                  <p:stCondLst>
                                    <p:cond delay="0"/>
                                  </p:stCondLst>
                                  <p:childTnLst>
                                    <p:set>
                                      <p:cBhvr>
                                        <p:cTn id="34" dur="1" fill="hold">
                                          <p:stCondLst>
                                            <p:cond delay="9"/>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35" restart="whenNotActive" fill="hold" evtFilter="cancelBubble" nodeType="interactiveSeq">
                <p:stCondLst>
                  <p:cond evt="onClick" delay="0">
                    <p:tgtEl>
                      <p:spTgt spid="15"/>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15"/>
                                        </p:tgtEl>
                                        <p:attrNameLst>
                                          <p:attrName>fillcolor</p:attrName>
                                        </p:attrNameLst>
                                      </p:cBhvr>
                                      <p:to>
                                        <a:srgbClr val="D99694"/>
                                      </p:to>
                                    </p:animClr>
                                    <p:set>
                                      <p:cBhvr>
                                        <p:cTn id="40" dur="500" fill="hold"/>
                                        <p:tgtEl>
                                          <p:spTgt spid="15"/>
                                        </p:tgtEl>
                                        <p:attrNameLst>
                                          <p:attrName>fill.type</p:attrName>
                                        </p:attrNameLst>
                                      </p:cBhvr>
                                      <p:to>
                                        <p:strVal val="solid"/>
                                      </p:to>
                                    </p:set>
                                    <p:set>
                                      <p:cBhvr>
                                        <p:cTn id="41" dur="500" fill="hold"/>
                                        <p:tgtEl>
                                          <p:spTgt spid="15"/>
                                        </p:tgtEl>
                                        <p:attrNameLst>
                                          <p:attrName>fill.on</p:attrName>
                                        </p:attrNameLst>
                                      </p:cBhvr>
                                      <p:to>
                                        <p:strVal val="true"/>
                                      </p:to>
                                    </p:set>
                                  </p:childTnLst>
                                </p:cTn>
                              </p:par>
                              <p:par>
                                <p:cTn id="42" presetID="1" presetClass="mediacall" presetSubtype="0" fill="hold" nodeType="withEffect">
                                  <p:stCondLst>
                                    <p:cond delay="0"/>
                                  </p:stCondLst>
                                  <p:childTnLst>
                                    <p:cmd type="call" cmd="playFrom(0.0)">
                                      <p:cBhvr>
                                        <p:cTn id="43" dur="862" fill="hold"/>
                                        <p:tgtEl>
                                          <p:spTgt spid="23"/>
                                        </p:tgtEl>
                                      </p:cBhvr>
                                    </p:cmd>
                                  </p:childTnLst>
                                </p:cTn>
                              </p:par>
                              <p:par>
                                <p:cTn id="44" presetID="1" presetClass="entr" presetSubtype="0"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46" restart="whenNotActive" fill="hold" evtFilter="cancelBubble" nodeType="interactiveSeq">
                <p:stCondLst>
                  <p:cond evt="onClick" delay="0">
                    <p:tgtEl>
                      <p:spTgt spid="16"/>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16"/>
                                        </p:tgtEl>
                                        <p:attrNameLst>
                                          <p:attrName>fillcolor</p:attrName>
                                        </p:attrNameLst>
                                      </p:cBhvr>
                                      <p:to>
                                        <a:srgbClr val="D99694"/>
                                      </p:to>
                                    </p:animClr>
                                    <p:set>
                                      <p:cBhvr>
                                        <p:cTn id="51" dur="500" fill="hold"/>
                                        <p:tgtEl>
                                          <p:spTgt spid="16"/>
                                        </p:tgtEl>
                                        <p:attrNameLst>
                                          <p:attrName>fill.type</p:attrName>
                                        </p:attrNameLst>
                                      </p:cBhvr>
                                      <p:to>
                                        <p:strVal val="solid"/>
                                      </p:to>
                                    </p:set>
                                    <p:set>
                                      <p:cBhvr>
                                        <p:cTn id="52" dur="500" fill="hold"/>
                                        <p:tgtEl>
                                          <p:spTgt spid="16"/>
                                        </p:tgtEl>
                                        <p:attrNameLst>
                                          <p:attrName>fill.on</p:attrName>
                                        </p:attrNameLst>
                                      </p:cBhvr>
                                      <p:to>
                                        <p:strVal val="true"/>
                                      </p:to>
                                    </p:set>
                                  </p:childTnLst>
                                </p:cTn>
                              </p:par>
                              <p:par>
                                <p:cTn id="53" presetID="1" presetClass="mediacall" presetSubtype="0" fill="hold" nodeType="withEffect">
                                  <p:stCondLst>
                                    <p:cond delay="0"/>
                                  </p:stCondLst>
                                  <p:childTnLst>
                                    <p:cmd type="call" cmd="playFrom(0.0)">
                                      <p:cBhvr>
                                        <p:cTn id="54" dur="862" fill="hold"/>
                                        <p:tgtEl>
                                          <p:spTgt spid="23"/>
                                        </p:tgtEl>
                                      </p:cBhvr>
                                    </p:cmd>
                                  </p:childTnLst>
                                </p:cTn>
                              </p:par>
                              <p:par>
                                <p:cTn id="55" presetID="1" presetClass="entr" presetSubtype="0" fill="hold" nodeType="withEffect">
                                  <p:stCondLst>
                                    <p:cond delay="0"/>
                                  </p:stCondLst>
                                  <p:childTnLst>
                                    <p:set>
                                      <p:cBhvr>
                                        <p:cTn id="56" dur="1" fill="hold">
                                          <p:stCondLst>
                                            <p:cond delay="9"/>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500" fill="hold"/>
                                        <p:tgtEl>
                                          <p:spTgt spid="17"/>
                                        </p:tgtEl>
                                        <p:attrNameLst>
                                          <p:attrName>fillcolor</p:attrName>
                                        </p:attrNameLst>
                                      </p:cBhvr>
                                      <p:to>
                                        <a:srgbClr val="D99694"/>
                                      </p:to>
                                    </p:animClr>
                                    <p:set>
                                      <p:cBhvr>
                                        <p:cTn id="62" dur="500" fill="hold"/>
                                        <p:tgtEl>
                                          <p:spTgt spid="17"/>
                                        </p:tgtEl>
                                        <p:attrNameLst>
                                          <p:attrName>fill.type</p:attrName>
                                        </p:attrNameLst>
                                      </p:cBhvr>
                                      <p:to>
                                        <p:strVal val="solid"/>
                                      </p:to>
                                    </p:set>
                                    <p:set>
                                      <p:cBhvr>
                                        <p:cTn id="63" dur="500" fill="hold"/>
                                        <p:tgtEl>
                                          <p:spTgt spid="17"/>
                                        </p:tgtEl>
                                        <p:attrNameLst>
                                          <p:attrName>fill.on</p:attrName>
                                        </p:attrNameLst>
                                      </p:cBhvr>
                                      <p:to>
                                        <p:strVal val="true"/>
                                      </p:to>
                                    </p:set>
                                  </p:childTnLst>
                                </p:cTn>
                              </p:par>
                              <p:par>
                                <p:cTn id="64" presetID="1" presetClass="mediacall" presetSubtype="0" fill="hold" nodeType="withEffect">
                                  <p:stCondLst>
                                    <p:cond delay="0"/>
                                  </p:stCondLst>
                                  <p:childTnLst>
                                    <p:cmd type="call" cmd="playFrom(0.0)">
                                      <p:cBhvr>
                                        <p:cTn id="65" dur="862" fill="hold"/>
                                        <p:tgtEl>
                                          <p:spTgt spid="23"/>
                                        </p:tgtEl>
                                      </p:cBhvr>
                                    </p:cmd>
                                  </p:childTnLst>
                                </p:cTn>
                              </p:par>
                              <p:par>
                                <p:cTn id="66" presetID="1" presetClass="entr" presetSubtype="0" fill="hold" nodeType="withEffect">
                                  <p:stCondLst>
                                    <p:cond delay="0"/>
                                  </p:stCondLst>
                                  <p:childTnLst>
                                    <p:set>
                                      <p:cBhvr>
                                        <p:cTn id="67" dur="1" fill="hold">
                                          <p:stCondLst>
                                            <p:cond delay="9"/>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audio>
              <p:cMediaNode vol="80000">
                <p:cTn id="68" fill="hold" display="0">
                  <p:stCondLst>
                    <p:cond delay="indefinite"/>
                  </p:stCondLst>
                  <p:endCondLst>
                    <p:cond evt="onStopAudio" delay="0">
                      <p:tgtEl>
                        <p:sldTgt/>
                      </p:tgtEl>
                    </p:cond>
                  </p:endCondLst>
                </p:cTn>
                <p:tgtEl>
                  <p:spTgt spid="18"/>
                </p:tgtEl>
              </p:cMediaNode>
            </p:audio>
            <p:audio>
              <p:cMediaNode vol="80000">
                <p:cTn id="69" fill="hold" display="0">
                  <p:stCondLst>
                    <p:cond delay="indefinite"/>
                  </p:stCondLst>
                  <p:endCondLst>
                    <p:cond evt="onStopAudio" delay="0">
                      <p:tgtEl>
                        <p:sldTgt/>
                      </p:tgtEl>
                    </p:cond>
                  </p:endCondLst>
                </p:cTn>
                <p:tgtEl>
                  <p:spTgt spid="23"/>
                </p:tgtEl>
              </p:cMediaNode>
            </p:audio>
          </p:childTnLst>
        </p:cTn>
      </p:par>
    </p:tnLst>
    <p:bldLst>
      <p:bldP spid="13" grpId="0" animBg="1"/>
      <p:bldP spid="14" grpId="0" animBg="1"/>
      <p:bldP spid="15" grpId="0" animBg="1"/>
      <p:bldP spid="16" grpId="0" animBg="1"/>
      <p:bldP spid="1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92A4D7"/>
        </a:solidFill>
        <a:effectLst/>
      </p:bgPr>
    </p:bg>
    <p:spTree>
      <p:nvGrpSpPr>
        <p:cNvPr id="1" name=""/>
        <p:cNvGrpSpPr/>
        <p:nvPr/>
      </p:nvGrpSpPr>
      <p:grpSpPr>
        <a:xfrm>
          <a:off x="0" y="0"/>
          <a:ext cx="0" cy="0"/>
          <a:chOff x="0" y="0"/>
          <a:chExt cx="0" cy="0"/>
        </a:xfrm>
      </p:grpSpPr>
      <p:pic>
        <p:nvPicPr>
          <p:cNvPr id="36"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8703508" flipH="1" flipV="1">
            <a:off x="-424679" y="5997355"/>
            <a:ext cx="860436" cy="3093071"/>
          </a:xfrm>
          <a:prstGeom prst="rect">
            <a:avLst/>
          </a:prstGeom>
        </p:spPr>
      </p:pic>
      <p:pic>
        <p:nvPicPr>
          <p:cNvPr id="38"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rot="3047082">
            <a:off x="16077471" y="5357571"/>
            <a:ext cx="1024669" cy="6957627"/>
          </a:xfrm>
          <a:prstGeom prst="rect">
            <a:avLst/>
          </a:prstGeom>
        </p:spPr>
      </p:pic>
      <mc:AlternateContent xmlns:mc="http://schemas.openxmlformats.org/markup-compatibility/2006" xmlns:a14="http://schemas.microsoft.com/office/drawing/2010/main">
        <mc:Choice Requires="a14">
          <p:sp>
            <p:nvSpPr>
              <p:cNvPr id="14" name="Câu hỏi">
                <a:extLst>
                  <a:ext uri="{FF2B5EF4-FFF2-40B4-BE49-F238E27FC236}">
                    <a16:creationId xmlns:a16="http://schemas.microsoft.com/office/drawing/2014/main" id="{4ADFFF1A-F500-CC57-185E-00F4826D0836}"/>
                  </a:ext>
                </a:extLst>
              </p:cNvPr>
              <p:cNvSpPr/>
              <p:nvPr/>
            </p:nvSpPr>
            <p:spPr>
              <a:xfrm>
                <a:off x="1143000" y="1333500"/>
                <a:ext cx="15658320" cy="24741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noProof="1" smtClean="0">
                    <a:solidFill>
                      <a:schemeClr val="tx1"/>
                    </a:solidFill>
                    <a:latin typeface="Arial" panose="020B0604020202020204" pitchFamily="34" charset="0"/>
                    <a:cs typeface="Arial" panose="020B0604020202020204" pitchFamily="34" charset="0"/>
                  </a:rPr>
                  <a:t>Câu</a:t>
                </a:r>
                <a:r>
                  <a:rPr lang="en-US" sz="4000" b="1" noProof="1">
                    <a:solidFill>
                      <a:schemeClr val="tx1"/>
                    </a:solidFill>
                    <a:latin typeface="Arial" panose="020B0604020202020204" pitchFamily="34" charset="0"/>
                    <a:cs typeface="Arial" panose="020B0604020202020204" pitchFamily="34" charset="0"/>
                  </a:rPr>
                  <a:t> </a:t>
                </a:r>
                <a:r>
                  <a:rPr lang="en-US" sz="4000" b="1" noProof="1" smtClean="0">
                    <a:solidFill>
                      <a:schemeClr val="tx1"/>
                    </a:solidFill>
                    <a:latin typeface="Arial" panose="020B0604020202020204" pitchFamily="34" charset="0"/>
                    <a:cs typeface="Arial" panose="020B0604020202020204" pitchFamily="34" charset="0"/>
                  </a:rPr>
                  <a:t>4: </a:t>
                </a:r>
                <a:r>
                  <a:rPr lang="en-US" sz="4000" noProof="1" smtClean="0">
                    <a:solidFill>
                      <a:schemeClr val="tx1"/>
                    </a:solidFill>
                    <a:latin typeface="Arial" panose="020B0604020202020204" pitchFamily="34" charset="0"/>
                    <a:cs typeface="Arial" panose="020B0604020202020204" pitchFamily="34" charset="0"/>
                  </a:rPr>
                  <a:t>C</a:t>
                </a:r>
                <a:r>
                  <a:rPr lang="vi-VN"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ho </a:t>
                </a: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hình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vuông</a:t>
                </a:r>
                <a:r>
                  <a:rPr lang="en-US" sz="40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b="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𝐴𝐵𝐶𝐷</m:t>
                    </m:r>
                  </m:oMath>
                </a14:m>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có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cạnh</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bằng </a:t>
                </a:r>
                <a14:m>
                  <m:oMath xmlns:m="http://schemas.openxmlformats.org/officeDocument/2006/math">
                    <m:r>
                      <a:rPr lang="en-US" sz="4000" b="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oMath>
                </a14:m>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Khi đó </a:t>
                </a:r>
                <a14:m>
                  <m:oMath xmlns:m="http://schemas.openxmlformats.org/officeDocument/2006/math">
                    <m:d>
                      <m:dPr>
                        <m:begChr m:val="|"/>
                        <m:endChr m:val="|"/>
                        <m:ctrlPr>
                          <a:rPr lang="en-US" sz="4000" i="1">
                            <a:solidFill>
                              <a:srgbClr val="000000"/>
                            </a:solidFill>
                            <a:effectLst/>
                            <a:latin typeface="Cambria Math" panose="02040503050406030204" pitchFamily="18" charset="0"/>
                            <a:cs typeface="Times New Roman" panose="02020603050405020304" pitchFamily="18" charset="0"/>
                          </a:rPr>
                        </m:ctrlPr>
                      </m:dPr>
                      <m:e>
                        <m:acc>
                          <m:accPr>
                            <m:chr m:val="⃗"/>
                            <m:ctrlPr>
                              <a:rPr lang="en-US" sz="4000" i="1">
                                <a:solidFill>
                                  <a:srgbClr val="000000"/>
                                </a:solidFill>
                                <a:effectLst/>
                                <a:latin typeface="Cambria Math" panose="02040503050406030204" pitchFamily="18" charset="0"/>
                                <a:cs typeface="Times New Roman" panose="02020603050405020304" pitchFamily="18" charset="0"/>
                              </a:rPr>
                            </m:ctrlPr>
                          </m:accPr>
                          <m:e>
                            <m:r>
                              <a:rPr lang="en-US" sz="4000" b="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e>
                        </m:acc>
                        <m:r>
                          <a:rPr lang="en-US" sz="4000" b="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cs typeface="Times New Roman" panose="02020603050405020304" pitchFamily="18" charset="0"/>
                              </a:rPr>
                            </m:ctrlPr>
                          </m:accPr>
                          <m:e>
                            <m:r>
                              <a:rPr lang="en-US" sz="4000" b="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e>
                        </m:acc>
                      </m:e>
                    </m:d>
                  </m:oMath>
                </a14:m>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bằng:</a:t>
                </a:r>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14" name="Câu hỏi">
                <a:extLst>
                  <a:ext uri="{FF2B5EF4-FFF2-40B4-BE49-F238E27FC236}">
                    <a16:creationId xmlns:a16="http://schemas.microsoft.com/office/drawing/2014/main" xmlns="" id="{4ADFFF1A-F500-CC57-185E-00F4826D0836}"/>
                  </a:ext>
                </a:extLst>
              </p:cNvPr>
              <p:cNvSpPr>
                <a:spLocks noRot="1" noChangeAspect="1" noMove="1" noResize="1" noEditPoints="1" noAdjustHandles="1" noChangeArrowheads="1" noChangeShapeType="1" noTextEdit="1"/>
              </p:cNvSpPr>
              <p:nvPr/>
            </p:nvSpPr>
            <p:spPr>
              <a:xfrm>
                <a:off x="1143000" y="1333500"/>
                <a:ext cx="15658320" cy="2474199"/>
              </a:xfrm>
              <a:prstGeom prst="roundRect">
                <a:avLst/>
              </a:prstGeom>
              <a:blipFill rotWithShape="0">
                <a:blip r:embed="rId2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Đáp án đúng">
                <a:extLst>
                  <a:ext uri="{FF2B5EF4-FFF2-40B4-BE49-F238E27FC236}">
                    <a16:creationId xmlns:a16="http://schemas.microsoft.com/office/drawing/2014/main" id="{8B66CBE4-2DB9-BCF7-D1C4-281B894BFE17}"/>
                  </a:ext>
                </a:extLst>
              </p:cNvPr>
              <p:cNvSpPr/>
              <p:nvPr/>
            </p:nvSpPr>
            <p:spPr>
              <a:xfrm>
                <a:off x="9592567" y="7000646"/>
                <a:ext cx="7215379" cy="205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noProof="1">
                    <a:solidFill>
                      <a:schemeClr val="tx1"/>
                    </a:solidFill>
                    <a:latin typeface="Arial" panose="020B0604020202020204" pitchFamily="34" charset="0"/>
                    <a:cs typeface="Arial" panose="020B0604020202020204" pitchFamily="34" charset="0"/>
                  </a:rPr>
                  <a:t>D. </a:t>
                </a:r>
                <a14:m>
                  <m:oMath xmlns:m="http://schemas.openxmlformats.org/officeDocument/2006/math">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𝑎</m:t>
                    </m:r>
                    <m:rad>
                      <m:radPr>
                        <m:degHide m:val="on"/>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e>
                    </m:rad>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15" name="Đáp án đúng">
                <a:extLst>
                  <a:ext uri="{FF2B5EF4-FFF2-40B4-BE49-F238E27FC236}">
                    <a16:creationId xmlns:a16="http://schemas.microsoft.com/office/drawing/2014/main" xmlns="" id="{8B66CBE4-2DB9-BCF7-D1C4-281B894BFE17}"/>
                  </a:ext>
                </a:extLst>
              </p:cNvPr>
              <p:cNvSpPr>
                <a:spLocks noRot="1" noChangeAspect="1" noMove="1" noResize="1" noEditPoints="1" noAdjustHandles="1" noChangeArrowheads="1" noChangeShapeType="1" noTextEdit="1"/>
              </p:cNvSpPr>
              <p:nvPr/>
            </p:nvSpPr>
            <p:spPr>
              <a:xfrm>
                <a:off x="9592567" y="7000646"/>
                <a:ext cx="7215379" cy="2057400"/>
              </a:xfrm>
              <a:prstGeom prst="roundRect">
                <a:avLst/>
              </a:prstGeom>
              <a:blipFill rotWithShape="0">
                <a:blip r:embed="rId23"/>
                <a:stretch>
                  <a:fillRect l="-160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Đáp án sai 1">
                <a:extLst>
                  <a:ext uri="{FF2B5EF4-FFF2-40B4-BE49-F238E27FC236}">
                    <a16:creationId xmlns:a16="http://schemas.microsoft.com/office/drawing/2014/main" id="{3FCD9830-5FD1-BD44-878B-228BD96CE996}"/>
                  </a:ext>
                </a:extLst>
              </p:cNvPr>
              <p:cNvSpPr/>
              <p:nvPr/>
            </p:nvSpPr>
            <p:spPr>
              <a:xfrm>
                <a:off x="1149626" y="4437788"/>
                <a:ext cx="7215379" cy="205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noProof="1">
                    <a:solidFill>
                      <a:schemeClr val="tx1"/>
                    </a:solidFill>
                    <a:latin typeface="Arial" panose="020B0604020202020204" pitchFamily="34" charset="0"/>
                    <a:cs typeface="Arial" panose="020B0604020202020204" pitchFamily="34" charset="0"/>
                  </a:rPr>
                  <a:t>A. </a:t>
                </a:r>
                <a14:m>
                  <m:oMath xmlns:m="http://schemas.openxmlformats.org/officeDocument/2006/math">
                    <m:f>
                      <m:fPr>
                        <m:ctrlPr>
                          <a:rPr lang="en-US" sz="4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ad>
                          <m:radPr>
                            <m:degHide m:val="on"/>
                            <m:ctrlPr>
                              <a:rPr lang="en-US" sz="4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e>
                        </m:rad>
                      </m:num>
                      <m:den>
                        <m:r>
                          <a:rPr lang="en-US" sz="4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oMath>
                </a14:m>
                <a:endParaRPr lang="vi-VN" sz="4800" noProof="1">
                  <a:solidFill>
                    <a:schemeClr val="tx1"/>
                  </a:solidFill>
                  <a:latin typeface="Arial" panose="020B0604020202020204" pitchFamily="34" charset="0"/>
                  <a:cs typeface="Arial" panose="020B0604020202020204" pitchFamily="34" charset="0"/>
                </a:endParaRPr>
              </a:p>
            </p:txBody>
          </p:sp>
        </mc:Choice>
        <mc:Fallback xmlns="">
          <p:sp>
            <p:nvSpPr>
              <p:cNvPr id="18" name="Đáp án sai 1">
                <a:extLst>
                  <a:ext uri="{FF2B5EF4-FFF2-40B4-BE49-F238E27FC236}">
                    <a16:creationId xmlns:a16="http://schemas.microsoft.com/office/drawing/2014/main" xmlns="" id="{3FCD9830-5FD1-BD44-878B-228BD96CE996}"/>
                  </a:ext>
                </a:extLst>
              </p:cNvPr>
              <p:cNvSpPr>
                <a:spLocks noRot="1" noChangeAspect="1" noMove="1" noResize="1" noEditPoints="1" noAdjustHandles="1" noChangeArrowheads="1" noChangeShapeType="1" noTextEdit="1"/>
              </p:cNvSpPr>
              <p:nvPr/>
            </p:nvSpPr>
            <p:spPr>
              <a:xfrm>
                <a:off x="1149626" y="4437788"/>
                <a:ext cx="7215379" cy="2057400"/>
              </a:xfrm>
              <a:prstGeom prst="roundRect">
                <a:avLst/>
              </a:prstGeom>
              <a:blipFill rotWithShape="0">
                <a:blip r:embed="rId24"/>
                <a:stretch>
                  <a:fillRect l="-160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Đáp án sai 2">
                <a:extLst>
                  <a:ext uri="{FF2B5EF4-FFF2-40B4-BE49-F238E27FC236}">
                    <a16:creationId xmlns:a16="http://schemas.microsoft.com/office/drawing/2014/main" id="{6A919885-0285-0403-1E09-FA94D8BC080B}"/>
                  </a:ext>
                </a:extLst>
              </p:cNvPr>
              <p:cNvSpPr/>
              <p:nvPr/>
            </p:nvSpPr>
            <p:spPr>
              <a:xfrm>
                <a:off x="1129748" y="6991406"/>
                <a:ext cx="7215379" cy="205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noProof="1">
                    <a:solidFill>
                      <a:schemeClr val="tx1"/>
                    </a:solidFill>
                    <a:latin typeface="Arial" panose="020B0604020202020204" pitchFamily="34" charset="0"/>
                    <a:cs typeface="Arial" panose="020B0604020202020204" pitchFamily="34" charset="0"/>
                  </a:rPr>
                  <a:t>B. </a:t>
                </a:r>
                <a14:m>
                  <m:oMath xmlns:m="http://schemas.openxmlformats.org/officeDocument/2006/math">
                    <m:f>
                      <m:fPr>
                        <m:ctrlPr>
                          <a:rPr lang="en-US" sz="4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ad>
                          <m:radPr>
                            <m:degHide m:val="on"/>
                            <m:ctrlPr>
                              <a:rPr lang="en-US" sz="4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en-US" sz="4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19" name="Đáp án sai 2">
                <a:extLst>
                  <a:ext uri="{FF2B5EF4-FFF2-40B4-BE49-F238E27FC236}">
                    <a16:creationId xmlns:a16="http://schemas.microsoft.com/office/drawing/2014/main" xmlns="" id="{6A919885-0285-0403-1E09-FA94D8BC080B}"/>
                  </a:ext>
                </a:extLst>
              </p:cNvPr>
              <p:cNvSpPr>
                <a:spLocks noRot="1" noChangeAspect="1" noMove="1" noResize="1" noEditPoints="1" noAdjustHandles="1" noChangeArrowheads="1" noChangeShapeType="1" noTextEdit="1"/>
              </p:cNvSpPr>
              <p:nvPr/>
            </p:nvSpPr>
            <p:spPr>
              <a:xfrm>
                <a:off x="1129748" y="6991406"/>
                <a:ext cx="7215379" cy="2057400"/>
              </a:xfrm>
              <a:prstGeom prst="roundRect">
                <a:avLst/>
              </a:prstGeom>
              <a:blipFill rotWithShape="0">
                <a:blip r:embed="rId25"/>
                <a:stretch>
                  <a:fillRect l="-160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Đáp án sai 3">
                <a:extLst>
                  <a:ext uri="{FF2B5EF4-FFF2-40B4-BE49-F238E27FC236}">
                    <a16:creationId xmlns:a16="http://schemas.microsoft.com/office/drawing/2014/main" id="{2E7D83A4-3758-8699-4DD0-010A80780539}"/>
                  </a:ext>
                </a:extLst>
              </p:cNvPr>
              <p:cNvSpPr/>
              <p:nvPr/>
            </p:nvSpPr>
            <p:spPr>
              <a:xfrm>
                <a:off x="9612445" y="4447027"/>
                <a:ext cx="7215379" cy="205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noProof="1" smtClean="0">
                    <a:solidFill>
                      <a:schemeClr val="tx1"/>
                    </a:solidFill>
                    <a:latin typeface="Arial" panose="020B0604020202020204" pitchFamily="34" charset="0"/>
                    <a:cs typeface="Arial" panose="020B0604020202020204" pitchFamily="34" charset="0"/>
                  </a:rPr>
                  <a:t>C. </a:t>
                </a:r>
                <a14:m>
                  <m:oMath xmlns:m="http://schemas.openxmlformats.org/officeDocument/2006/math">
                    <m:f>
                      <m:fPr>
                        <m:ctrlPr>
                          <a:rPr lang="en-US" sz="4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ad>
                          <m:radPr>
                            <m:degHide m:val="on"/>
                            <m:ctrlPr>
                              <a:rPr lang="en-US" sz="4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en-US" sz="48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den>
                    </m:f>
                  </m:oMath>
                </a14:m>
                <a:endParaRPr lang="vi-VN" sz="4800" noProof="1">
                  <a:solidFill>
                    <a:schemeClr val="tx1"/>
                  </a:solidFill>
                  <a:latin typeface="Arial" panose="020B0604020202020204" pitchFamily="34" charset="0"/>
                  <a:cs typeface="Arial" panose="020B0604020202020204" pitchFamily="34" charset="0"/>
                </a:endParaRPr>
              </a:p>
            </p:txBody>
          </p:sp>
        </mc:Choice>
        <mc:Fallback xmlns="">
          <p:sp>
            <p:nvSpPr>
              <p:cNvPr id="20" name="Đáp án sai 3">
                <a:extLst>
                  <a:ext uri="{FF2B5EF4-FFF2-40B4-BE49-F238E27FC236}">
                    <a16:creationId xmlns:a16="http://schemas.microsoft.com/office/drawing/2014/main" xmlns="" id="{2E7D83A4-3758-8699-4DD0-010A80780539}"/>
                  </a:ext>
                </a:extLst>
              </p:cNvPr>
              <p:cNvSpPr>
                <a:spLocks noRot="1" noChangeAspect="1" noMove="1" noResize="1" noEditPoints="1" noAdjustHandles="1" noChangeArrowheads="1" noChangeShapeType="1" noTextEdit="1"/>
              </p:cNvSpPr>
              <p:nvPr/>
            </p:nvSpPr>
            <p:spPr>
              <a:xfrm>
                <a:off x="9612445" y="4447027"/>
                <a:ext cx="7215379" cy="2057400"/>
              </a:xfrm>
              <a:prstGeom prst="roundRect">
                <a:avLst/>
              </a:prstGeom>
              <a:blipFill rotWithShape="0">
                <a:blip r:embed="rId26"/>
                <a:stretch>
                  <a:fillRect l="-1606"/>
                </a:stretch>
              </a:blipFill>
              <a:ln>
                <a:noFill/>
              </a:ln>
            </p:spPr>
            <p:txBody>
              <a:bodyPr/>
              <a:lstStyle/>
              <a:p>
                <a:r>
                  <a:rPr lang="en-US">
                    <a:noFill/>
                  </a:rPr>
                  <a:t> </a:t>
                </a:r>
              </a:p>
            </p:txBody>
          </p:sp>
        </mc:Fallback>
      </mc:AlternateContent>
      <p:pic>
        <p:nvPicPr>
          <p:cNvPr id="30"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27"/>
          <a:stretch>
            <a:fillRect/>
          </a:stretch>
        </p:blipFill>
        <p:spPr>
          <a:xfrm>
            <a:off x="6442362" y="-637266"/>
            <a:ext cx="487363" cy="487363"/>
          </a:xfrm>
          <a:prstGeom prst="rect">
            <a:avLst/>
          </a:prstGeom>
        </p:spPr>
      </p:pic>
      <p:pic>
        <p:nvPicPr>
          <p:cNvPr id="31" name="Picture 5">
            <a:extLst>
              <a:ext uri="{FF2B5EF4-FFF2-40B4-BE49-F238E27FC236}">
                <a16:creationId xmlns:a16="http://schemas.microsoft.com/office/drawing/2014/main" id="{31EA41D2-9796-7E4F-2882-9DC49D5A8C0A}"/>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15961526" y="7665542"/>
            <a:ext cx="853046" cy="742494"/>
          </a:xfrm>
          <a:prstGeom prst="rect">
            <a:avLst/>
          </a:prstGeom>
        </p:spPr>
      </p:pic>
      <p:pic>
        <p:nvPicPr>
          <p:cNvPr id="32" name="Picture 31">
            <a:extLst>
              <a:ext uri="{FF2B5EF4-FFF2-40B4-BE49-F238E27FC236}">
                <a16:creationId xmlns:a16="http://schemas.microsoft.com/office/drawing/2014/main" id="{4B31FD67-694B-8D1E-89C7-5C3C61578F68}"/>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219867" y="7650655"/>
            <a:ext cx="850122" cy="757381"/>
          </a:xfrm>
          <a:prstGeom prst="rect">
            <a:avLst/>
          </a:prstGeom>
        </p:spPr>
      </p:pic>
      <p:pic>
        <p:nvPicPr>
          <p:cNvPr id="33" name="Picture 10">
            <a:extLst>
              <a:ext uri="{FF2B5EF4-FFF2-40B4-BE49-F238E27FC236}">
                <a16:creationId xmlns:a16="http://schemas.microsoft.com/office/drawing/2014/main" id="{A47525BE-8DC6-1E4E-AED4-3C6DAB364AFC}"/>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875310" y="5042708"/>
            <a:ext cx="850122" cy="757381"/>
          </a:xfrm>
          <a:prstGeom prst="rect">
            <a:avLst/>
          </a:prstGeom>
        </p:spPr>
      </p:pic>
      <p:pic>
        <p:nvPicPr>
          <p:cNvPr id="34" name="Picture 10">
            <a:extLst>
              <a:ext uri="{FF2B5EF4-FFF2-40B4-BE49-F238E27FC236}">
                <a16:creationId xmlns:a16="http://schemas.microsoft.com/office/drawing/2014/main" id="{65C423E0-743C-7316-FEF3-4CE8613F3E05}"/>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219867" y="5087794"/>
            <a:ext cx="850122" cy="757381"/>
          </a:xfrm>
          <a:prstGeom prst="rect">
            <a:avLst/>
          </a:prstGeom>
        </p:spPr>
      </p:pic>
      <p:pic>
        <p:nvPicPr>
          <p:cNvPr id="35"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27"/>
          <a:stretch>
            <a:fillRect/>
          </a:stretch>
        </p:blipFill>
        <p:spPr>
          <a:xfrm>
            <a:off x="7769225" y="-637266"/>
            <a:ext cx="487363" cy="487363"/>
          </a:xfrm>
          <a:prstGeom prst="rect">
            <a:avLst/>
          </a:prstGeom>
        </p:spPr>
      </p:pic>
    </p:spTree>
    <p:extLst>
      <p:ext uri="{BB962C8B-B14F-4D97-AF65-F5344CB8AC3E}">
        <p14:creationId xmlns:p14="http://schemas.microsoft.com/office/powerpoint/2010/main" val="331370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strips(downLeft)">
                                      <p:cBhvr>
                                        <p:cTn id="11" dur="500"/>
                                        <p:tgtEl>
                                          <p:spTgt spid="18"/>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strips(downLeft)">
                                      <p:cBhvr>
                                        <p:cTn id="15" dur="500"/>
                                        <p:tgtEl>
                                          <p:spTgt spid="19"/>
                                        </p:tgtEl>
                                      </p:cBhvr>
                                    </p:animEffect>
                                  </p:childTnLst>
                                </p:cTn>
                              </p:par>
                            </p:childTnLst>
                          </p:cTn>
                        </p:par>
                        <p:par>
                          <p:cTn id="16" fill="hold">
                            <p:stCondLst>
                              <p:cond delay="1500"/>
                            </p:stCondLst>
                            <p:childTnLst>
                              <p:par>
                                <p:cTn id="17" presetID="18" presetClass="entr" presetSubtype="12"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strips(downLeft)">
                                      <p:cBhvr>
                                        <p:cTn id="19" dur="500"/>
                                        <p:tgtEl>
                                          <p:spTgt spid="20"/>
                                        </p:tgtEl>
                                      </p:cBhvr>
                                    </p:animEffect>
                                  </p:childTnLst>
                                </p:cTn>
                              </p:par>
                            </p:childTnLst>
                          </p:cTn>
                        </p:par>
                        <p:par>
                          <p:cTn id="20" fill="hold">
                            <p:stCondLst>
                              <p:cond delay="2000"/>
                            </p:stCondLst>
                            <p:childTnLst>
                              <p:par>
                                <p:cTn id="21" presetID="18" presetClass="entr" presetSubtype="12"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strips(downLeft)">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5"/>
                                        </p:tgtEl>
                                        <p:attrNameLst>
                                          <p:attrName>fillcolor</p:attrName>
                                        </p:attrNameLst>
                                      </p:cBhvr>
                                      <p:to>
                                        <a:srgbClr val="92D050"/>
                                      </p:to>
                                    </p:animClr>
                                    <p:set>
                                      <p:cBhvr>
                                        <p:cTn id="29" dur="500" fill="hold"/>
                                        <p:tgtEl>
                                          <p:spTgt spid="15"/>
                                        </p:tgtEl>
                                        <p:attrNameLst>
                                          <p:attrName>fill.type</p:attrName>
                                        </p:attrNameLst>
                                      </p:cBhvr>
                                      <p:to>
                                        <p:strVal val="solid"/>
                                      </p:to>
                                    </p:set>
                                    <p:set>
                                      <p:cBhvr>
                                        <p:cTn id="30" dur="500" fill="hold"/>
                                        <p:tgtEl>
                                          <p:spTgt spid="1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0"/>
                                        </p:tgtEl>
                                      </p:cBhvr>
                                    </p:cmd>
                                  </p:childTnLst>
                                </p:cTn>
                              </p:par>
                              <p:par>
                                <p:cTn id="33" presetID="1" presetClass="entr" presetSubtype="0" fill="hold" nodeType="withEffect">
                                  <p:stCondLst>
                                    <p:cond delay="0"/>
                                  </p:stCondLst>
                                  <p:childTnLst>
                                    <p:set>
                                      <p:cBhvr>
                                        <p:cTn id="34" dur="1" fill="hold">
                                          <p:stCondLst>
                                            <p:cond delay="9"/>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35" restart="whenNotActive" fill="hold" evtFilter="cancelBubble" nodeType="interactiveSeq">
                <p:stCondLst>
                  <p:cond evt="onClick" delay="0">
                    <p:tgtEl>
                      <p:spTgt spid="18"/>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18"/>
                                        </p:tgtEl>
                                        <p:attrNameLst>
                                          <p:attrName>fillcolor</p:attrName>
                                        </p:attrNameLst>
                                      </p:cBhvr>
                                      <p:to>
                                        <a:srgbClr val="D99694"/>
                                      </p:to>
                                    </p:animClr>
                                    <p:set>
                                      <p:cBhvr>
                                        <p:cTn id="40" dur="500" fill="hold"/>
                                        <p:tgtEl>
                                          <p:spTgt spid="18"/>
                                        </p:tgtEl>
                                        <p:attrNameLst>
                                          <p:attrName>fill.type</p:attrName>
                                        </p:attrNameLst>
                                      </p:cBhvr>
                                      <p:to>
                                        <p:strVal val="solid"/>
                                      </p:to>
                                    </p:set>
                                    <p:set>
                                      <p:cBhvr>
                                        <p:cTn id="41" dur="500" fill="hold"/>
                                        <p:tgtEl>
                                          <p:spTgt spid="18"/>
                                        </p:tgtEl>
                                        <p:attrNameLst>
                                          <p:attrName>fill.on</p:attrName>
                                        </p:attrNameLst>
                                      </p:cBhvr>
                                      <p:to>
                                        <p:strVal val="true"/>
                                      </p:to>
                                    </p:set>
                                  </p:childTnLst>
                                </p:cTn>
                              </p:par>
                              <p:par>
                                <p:cTn id="42" presetID="1" presetClass="mediacall" presetSubtype="0" fill="hold" nodeType="withEffect">
                                  <p:stCondLst>
                                    <p:cond delay="0"/>
                                  </p:stCondLst>
                                  <p:childTnLst>
                                    <p:cmd type="call" cmd="playFrom(0.0)">
                                      <p:cBhvr>
                                        <p:cTn id="43" dur="862" fill="hold"/>
                                        <p:tgtEl>
                                          <p:spTgt spid="35"/>
                                        </p:tgtEl>
                                      </p:cBhvr>
                                    </p:cmd>
                                  </p:childTnLst>
                                </p:cTn>
                              </p:par>
                              <p:par>
                                <p:cTn id="44" presetID="1" presetClass="entr" presetSubtype="0"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46" restart="whenNotActive" fill="hold" evtFilter="cancelBubble" nodeType="interactiveSeq">
                <p:stCondLst>
                  <p:cond evt="onClick" delay="0">
                    <p:tgtEl>
                      <p:spTgt spid="19"/>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19"/>
                                        </p:tgtEl>
                                        <p:attrNameLst>
                                          <p:attrName>fillcolor</p:attrName>
                                        </p:attrNameLst>
                                      </p:cBhvr>
                                      <p:to>
                                        <a:srgbClr val="D99694"/>
                                      </p:to>
                                    </p:animClr>
                                    <p:set>
                                      <p:cBhvr>
                                        <p:cTn id="51" dur="500" fill="hold"/>
                                        <p:tgtEl>
                                          <p:spTgt spid="19"/>
                                        </p:tgtEl>
                                        <p:attrNameLst>
                                          <p:attrName>fill.type</p:attrName>
                                        </p:attrNameLst>
                                      </p:cBhvr>
                                      <p:to>
                                        <p:strVal val="solid"/>
                                      </p:to>
                                    </p:set>
                                    <p:set>
                                      <p:cBhvr>
                                        <p:cTn id="52" dur="500" fill="hold"/>
                                        <p:tgtEl>
                                          <p:spTgt spid="19"/>
                                        </p:tgtEl>
                                        <p:attrNameLst>
                                          <p:attrName>fill.on</p:attrName>
                                        </p:attrNameLst>
                                      </p:cBhvr>
                                      <p:to>
                                        <p:strVal val="true"/>
                                      </p:to>
                                    </p:set>
                                  </p:childTnLst>
                                </p:cTn>
                              </p:par>
                              <p:par>
                                <p:cTn id="53" presetID="1" presetClass="mediacall" presetSubtype="0" fill="hold" nodeType="withEffect">
                                  <p:stCondLst>
                                    <p:cond delay="0"/>
                                  </p:stCondLst>
                                  <p:childTnLst>
                                    <p:cmd type="call" cmd="playFrom(0.0)">
                                      <p:cBhvr>
                                        <p:cTn id="54" dur="862" fill="hold"/>
                                        <p:tgtEl>
                                          <p:spTgt spid="35"/>
                                        </p:tgtEl>
                                      </p:cBhvr>
                                    </p:cmd>
                                  </p:childTnLst>
                                </p:cTn>
                              </p:par>
                              <p:par>
                                <p:cTn id="55" presetID="1" presetClass="entr" presetSubtype="0" fill="hold" nodeType="withEffect">
                                  <p:stCondLst>
                                    <p:cond delay="0"/>
                                  </p:stCondLst>
                                  <p:childTnLst>
                                    <p:set>
                                      <p:cBhvr>
                                        <p:cTn id="56" dur="1" fill="hold">
                                          <p:stCondLst>
                                            <p:cond delay="9"/>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57" restart="whenNotActive" fill="hold" evtFilter="cancelBubble" nodeType="interactiveSeq">
                <p:stCondLst>
                  <p:cond evt="onClick" delay="0">
                    <p:tgtEl>
                      <p:spTgt spid="20"/>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500" fill="hold"/>
                                        <p:tgtEl>
                                          <p:spTgt spid="20"/>
                                        </p:tgtEl>
                                        <p:attrNameLst>
                                          <p:attrName>fillcolor</p:attrName>
                                        </p:attrNameLst>
                                      </p:cBhvr>
                                      <p:to>
                                        <a:srgbClr val="D99694"/>
                                      </p:to>
                                    </p:animClr>
                                    <p:set>
                                      <p:cBhvr>
                                        <p:cTn id="62" dur="500" fill="hold"/>
                                        <p:tgtEl>
                                          <p:spTgt spid="20"/>
                                        </p:tgtEl>
                                        <p:attrNameLst>
                                          <p:attrName>fill.type</p:attrName>
                                        </p:attrNameLst>
                                      </p:cBhvr>
                                      <p:to>
                                        <p:strVal val="solid"/>
                                      </p:to>
                                    </p:set>
                                    <p:set>
                                      <p:cBhvr>
                                        <p:cTn id="63" dur="500" fill="hold"/>
                                        <p:tgtEl>
                                          <p:spTgt spid="20"/>
                                        </p:tgtEl>
                                        <p:attrNameLst>
                                          <p:attrName>fill.on</p:attrName>
                                        </p:attrNameLst>
                                      </p:cBhvr>
                                      <p:to>
                                        <p:strVal val="true"/>
                                      </p:to>
                                    </p:set>
                                  </p:childTnLst>
                                </p:cTn>
                              </p:par>
                              <p:par>
                                <p:cTn id="64" presetID="1" presetClass="mediacall" presetSubtype="0" fill="hold" nodeType="withEffect">
                                  <p:stCondLst>
                                    <p:cond delay="0"/>
                                  </p:stCondLst>
                                  <p:childTnLst>
                                    <p:cmd type="call" cmd="playFrom(0.0)">
                                      <p:cBhvr>
                                        <p:cTn id="65" dur="862" fill="hold"/>
                                        <p:tgtEl>
                                          <p:spTgt spid="35"/>
                                        </p:tgtEl>
                                      </p:cBhvr>
                                    </p:cmd>
                                  </p:childTnLst>
                                </p:cTn>
                              </p:par>
                              <p:par>
                                <p:cTn id="66" presetID="1" presetClass="entr" presetSubtype="0" fill="hold" nodeType="withEffect">
                                  <p:stCondLst>
                                    <p:cond delay="0"/>
                                  </p:stCondLst>
                                  <p:childTnLst>
                                    <p:set>
                                      <p:cBhvr>
                                        <p:cTn id="67" dur="1" fill="hold">
                                          <p:stCondLst>
                                            <p:cond delay="9"/>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audio>
              <p:cMediaNode vol="80000">
                <p:cTn id="68" fill="hold" display="0">
                  <p:stCondLst>
                    <p:cond delay="indefinite"/>
                  </p:stCondLst>
                  <p:endCondLst>
                    <p:cond evt="onStopAudio" delay="0">
                      <p:tgtEl>
                        <p:sldTgt/>
                      </p:tgtEl>
                    </p:cond>
                  </p:endCondLst>
                </p:cTn>
                <p:tgtEl>
                  <p:spTgt spid="30"/>
                </p:tgtEl>
              </p:cMediaNode>
            </p:audio>
            <p:audio>
              <p:cMediaNode vol="80000">
                <p:cTn id="69" fill="hold" display="0">
                  <p:stCondLst>
                    <p:cond delay="indefinite"/>
                  </p:stCondLst>
                  <p:endCondLst>
                    <p:cond evt="onStopAudio" delay="0">
                      <p:tgtEl>
                        <p:sldTgt/>
                      </p:tgtEl>
                    </p:cond>
                  </p:endCondLst>
                </p:cTn>
                <p:tgtEl>
                  <p:spTgt spid="35"/>
                </p:tgtEl>
              </p:cMediaNode>
            </p:audio>
          </p:childTnLst>
        </p:cTn>
      </p:par>
    </p:tnLst>
    <p:bldLst>
      <p:bldP spid="14" grpId="0" animBg="1"/>
      <p:bldP spid="15" grpId="0" animBg="1"/>
      <p:bldP spid="18" grpId="0" animBg="1"/>
      <p:bldP spid="19" grpId="0" animBg="1"/>
      <p:bldP spid="2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92A4D7"/>
        </a:solidFill>
        <a:effectLst/>
      </p:bgPr>
    </p:bg>
    <p:spTree>
      <p:nvGrpSpPr>
        <p:cNvPr id="1" name=""/>
        <p:cNvGrpSpPr/>
        <p:nvPr/>
      </p:nvGrpSpPr>
      <p:grpSpPr>
        <a:xfrm>
          <a:off x="0" y="0"/>
          <a:ext cx="0" cy="0"/>
          <a:chOff x="0" y="0"/>
          <a:chExt cx="0" cy="0"/>
        </a:xfrm>
      </p:grpSpPr>
      <p:sp>
        <p:nvSpPr>
          <p:cNvPr id="14" name="Câu hỏi">
            <a:extLst>
              <a:ext uri="{FF2B5EF4-FFF2-40B4-BE49-F238E27FC236}">
                <a16:creationId xmlns:a16="http://schemas.microsoft.com/office/drawing/2014/main" id="{4ADFFF1A-F500-CC57-185E-00F4826D0836}"/>
              </a:ext>
            </a:extLst>
          </p:cNvPr>
          <p:cNvSpPr/>
          <p:nvPr/>
        </p:nvSpPr>
        <p:spPr>
          <a:xfrm>
            <a:off x="1194702" y="1039373"/>
            <a:ext cx="15658320" cy="24741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noProof="1" smtClean="0">
                <a:solidFill>
                  <a:schemeClr val="tx1"/>
                </a:solidFill>
                <a:latin typeface="Arial" panose="020B0604020202020204" pitchFamily="34" charset="0"/>
                <a:cs typeface="Arial" panose="020B0604020202020204" pitchFamily="34" charset="0"/>
              </a:rPr>
              <a:t>Câu</a:t>
            </a:r>
            <a:r>
              <a:rPr lang="en-US" sz="4000" b="1" noProof="1">
                <a:solidFill>
                  <a:schemeClr val="tx1"/>
                </a:solidFill>
                <a:latin typeface="Arial" panose="020B0604020202020204" pitchFamily="34" charset="0"/>
                <a:cs typeface="Arial" panose="020B0604020202020204" pitchFamily="34" charset="0"/>
              </a:rPr>
              <a:t> 5</a:t>
            </a:r>
            <a:r>
              <a:rPr lang="en-US" sz="4000" b="1" noProof="1" smtClean="0">
                <a:solidFill>
                  <a:schemeClr val="tx1"/>
                </a:solidFill>
                <a:latin typeface="Arial" panose="020B0604020202020204" pitchFamily="34" charset="0"/>
                <a:cs typeface="Arial" panose="020B0604020202020204" pitchFamily="34" charset="0"/>
              </a:rPr>
              <a:t>: </a:t>
            </a:r>
            <a:r>
              <a:rPr lang="en-US" sz="4000" noProof="1" smtClean="0">
                <a:solidFill>
                  <a:schemeClr val="tx1"/>
                </a:solidFill>
                <a:latin typeface="Arial" panose="020B0604020202020204" pitchFamily="34" charset="0"/>
                <a:cs typeface="Arial" panose="020B0604020202020204" pitchFamily="34" charset="0"/>
              </a:rPr>
              <a:t>Cho </a:t>
            </a:r>
            <a:r>
              <a:rPr lang="en-US" sz="4000" noProof="1">
                <a:solidFill>
                  <a:schemeClr val="tx1"/>
                </a:solidFill>
                <a:latin typeface="Arial" panose="020B0604020202020204" pitchFamily="34" charset="0"/>
                <a:cs typeface="Arial" panose="020B0604020202020204" pitchFamily="34" charset="0"/>
              </a:rPr>
              <a:t>tam giác </a:t>
            </a:r>
            <a:r>
              <a:rPr lang="en-US" sz="4000" noProof="1" smtClean="0">
                <a:solidFill>
                  <a:schemeClr val="tx1"/>
                </a:solidFill>
                <a:latin typeface="Arial" panose="020B0604020202020204" pitchFamily="34" charset="0"/>
                <a:cs typeface="Arial" panose="020B0604020202020204" pitchFamily="34" charset="0"/>
              </a:rPr>
              <a:t>đều ABC cạnh a</a:t>
            </a:r>
            <a:r>
              <a:rPr lang="en-US" sz="4000" noProof="1">
                <a:solidFill>
                  <a:schemeClr val="tx1"/>
                </a:solidFill>
                <a:latin typeface="Arial" panose="020B0604020202020204" pitchFamily="34" charset="0"/>
                <a:cs typeface="Arial" panose="020B0604020202020204" pitchFamily="34" charset="0"/>
              </a:rPr>
              <a:t>, trọng tâm là G. Phát biểu nào là đúng? </a:t>
            </a:r>
            <a:endParaRPr lang="vi-VN" sz="4000" noProof="1">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5" name="Đáp án đúng">
                <a:extLst>
                  <a:ext uri="{FF2B5EF4-FFF2-40B4-BE49-F238E27FC236}">
                    <a16:creationId xmlns:a16="http://schemas.microsoft.com/office/drawing/2014/main" id="{8B66CBE4-2DB9-BCF7-D1C4-281B894BFE17}"/>
                  </a:ext>
                </a:extLst>
              </p:cNvPr>
              <p:cNvSpPr/>
              <p:nvPr/>
            </p:nvSpPr>
            <p:spPr>
              <a:xfrm>
                <a:off x="9644269" y="6706519"/>
                <a:ext cx="7215379" cy="205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noProof="1">
                    <a:solidFill>
                      <a:schemeClr val="tx1"/>
                    </a:solidFill>
                    <a:latin typeface="Arial" panose="020B0604020202020204" pitchFamily="34" charset="0"/>
                    <a:cs typeface="Arial" panose="020B0604020202020204" pitchFamily="34" charset="0"/>
                  </a:rPr>
                  <a:t>D. </a:t>
                </a:r>
                <a14:m>
                  <m:oMath xmlns:m="http://schemas.openxmlformats.org/officeDocument/2006/math">
                    <m:d>
                      <m:dPr>
                        <m:begChr m:val="|"/>
                        <m:end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e>
                        </m:acc>
                      </m:e>
                    </m:d>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rad>
                    <m:d>
                      <m:dPr>
                        <m:begChr m:val="|"/>
                        <m:end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𝐶𝐴</m:t>
                            </m:r>
                          </m:e>
                        </m:acc>
                      </m:e>
                    </m:d>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15" name="Đáp án đúng">
                <a:extLst>
                  <a:ext uri="{FF2B5EF4-FFF2-40B4-BE49-F238E27FC236}">
                    <a16:creationId xmlns:a16="http://schemas.microsoft.com/office/drawing/2014/main" xmlns="" id="{8B66CBE4-2DB9-BCF7-D1C4-281B894BFE17}"/>
                  </a:ext>
                </a:extLst>
              </p:cNvPr>
              <p:cNvSpPr>
                <a:spLocks noRot="1" noChangeAspect="1" noMove="1" noResize="1" noEditPoints="1" noAdjustHandles="1" noChangeArrowheads="1" noChangeShapeType="1" noTextEdit="1"/>
              </p:cNvSpPr>
              <p:nvPr/>
            </p:nvSpPr>
            <p:spPr>
              <a:xfrm>
                <a:off x="9644269" y="6706519"/>
                <a:ext cx="7215379" cy="2057400"/>
              </a:xfrm>
              <a:prstGeom prst="roundRect">
                <a:avLst/>
              </a:prstGeom>
              <a:blipFill rotWithShape="0">
                <a:blip r:embed="rId6"/>
                <a:stretch>
                  <a:fillRect l="-160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Đáp án sai 1">
                <a:extLst>
                  <a:ext uri="{FF2B5EF4-FFF2-40B4-BE49-F238E27FC236}">
                    <a16:creationId xmlns:a16="http://schemas.microsoft.com/office/drawing/2014/main" id="{3FCD9830-5FD1-BD44-878B-228BD96CE996}"/>
                  </a:ext>
                </a:extLst>
              </p:cNvPr>
              <p:cNvSpPr/>
              <p:nvPr/>
            </p:nvSpPr>
            <p:spPr>
              <a:xfrm>
                <a:off x="1201328" y="4143661"/>
                <a:ext cx="7215379" cy="205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noProof="1">
                    <a:solidFill>
                      <a:schemeClr val="tx1"/>
                    </a:solidFill>
                    <a:latin typeface="Arial" panose="020B0604020202020204" pitchFamily="34" charset="0"/>
                    <a:cs typeface="Arial" panose="020B0604020202020204" pitchFamily="34" charset="0"/>
                  </a:rPr>
                  <a:t>A.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e>
                    </m:acc>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18" name="Đáp án sai 1">
                <a:extLst>
                  <a:ext uri="{FF2B5EF4-FFF2-40B4-BE49-F238E27FC236}">
                    <a16:creationId xmlns:a16="http://schemas.microsoft.com/office/drawing/2014/main" xmlns="" id="{3FCD9830-5FD1-BD44-878B-228BD96CE996}"/>
                  </a:ext>
                </a:extLst>
              </p:cNvPr>
              <p:cNvSpPr>
                <a:spLocks noRot="1" noChangeAspect="1" noMove="1" noResize="1" noEditPoints="1" noAdjustHandles="1" noChangeArrowheads="1" noChangeShapeType="1" noTextEdit="1"/>
              </p:cNvSpPr>
              <p:nvPr/>
            </p:nvSpPr>
            <p:spPr>
              <a:xfrm>
                <a:off x="1201328" y="4143661"/>
                <a:ext cx="7215379" cy="2057400"/>
              </a:xfrm>
              <a:prstGeom prst="roundRect">
                <a:avLst/>
              </a:prstGeom>
              <a:blipFill rotWithShape="0">
                <a:blip r:embed="rId7"/>
                <a:stretch>
                  <a:fillRect l="-160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Đáp án sai 2">
                <a:extLst>
                  <a:ext uri="{FF2B5EF4-FFF2-40B4-BE49-F238E27FC236}">
                    <a16:creationId xmlns:a16="http://schemas.microsoft.com/office/drawing/2014/main" id="{6A919885-0285-0403-1E09-FA94D8BC080B}"/>
                  </a:ext>
                </a:extLst>
              </p:cNvPr>
              <p:cNvSpPr/>
              <p:nvPr/>
            </p:nvSpPr>
            <p:spPr>
              <a:xfrm>
                <a:off x="1181450" y="6697279"/>
                <a:ext cx="7215379" cy="205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noProof="1">
                    <a:solidFill>
                      <a:schemeClr val="tx1"/>
                    </a:solidFill>
                    <a:latin typeface="Arial" panose="020B0604020202020204" pitchFamily="34" charset="0"/>
                    <a:cs typeface="Arial" panose="020B0604020202020204" pitchFamily="34" charset="0"/>
                  </a:rPr>
                  <a:t>B</a:t>
                </a:r>
                <a:r>
                  <a:rPr lang="en-US" sz="4000" noProof="1" smtClean="0">
                    <a:solidFill>
                      <a:schemeClr val="tx1"/>
                    </a:solidFill>
                    <a:latin typeface="Arial" panose="020B0604020202020204" pitchFamily="34" charset="0"/>
                    <a:cs typeface="Arial" panose="020B0604020202020204" pitchFamily="34" charset="0"/>
                  </a:rPr>
                  <a:t>.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𝐺𝐴</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𝐺𝐵</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𝐺𝐶</m:t>
                        </m:r>
                      </m:e>
                    </m:acc>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19" name="Đáp án sai 2">
                <a:extLst>
                  <a:ext uri="{FF2B5EF4-FFF2-40B4-BE49-F238E27FC236}">
                    <a16:creationId xmlns:a16="http://schemas.microsoft.com/office/drawing/2014/main" xmlns="" id="{6A919885-0285-0403-1E09-FA94D8BC080B}"/>
                  </a:ext>
                </a:extLst>
              </p:cNvPr>
              <p:cNvSpPr>
                <a:spLocks noRot="1" noChangeAspect="1" noMove="1" noResize="1" noEditPoints="1" noAdjustHandles="1" noChangeArrowheads="1" noChangeShapeType="1" noTextEdit="1"/>
              </p:cNvSpPr>
              <p:nvPr/>
            </p:nvSpPr>
            <p:spPr>
              <a:xfrm>
                <a:off x="1181450" y="6697279"/>
                <a:ext cx="7215379" cy="2057400"/>
              </a:xfrm>
              <a:prstGeom prst="roundRect">
                <a:avLst/>
              </a:prstGeom>
              <a:blipFill rotWithShape="0">
                <a:blip r:embed="rId8"/>
                <a:stretch>
                  <a:fillRect l="-160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Đáp án sai 3">
                <a:extLst>
                  <a:ext uri="{FF2B5EF4-FFF2-40B4-BE49-F238E27FC236}">
                    <a16:creationId xmlns:a16="http://schemas.microsoft.com/office/drawing/2014/main" id="{2E7D83A4-3758-8699-4DD0-010A80780539}"/>
                  </a:ext>
                </a:extLst>
              </p:cNvPr>
              <p:cNvSpPr/>
              <p:nvPr/>
            </p:nvSpPr>
            <p:spPr>
              <a:xfrm>
                <a:off x="9664147" y="4152900"/>
                <a:ext cx="7215379" cy="205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noProof="1" smtClean="0">
                    <a:solidFill>
                      <a:schemeClr val="tx1"/>
                    </a:solidFill>
                    <a:latin typeface="Arial" panose="020B0604020202020204" pitchFamily="34" charset="0"/>
                    <a:cs typeface="Arial" panose="020B0604020202020204" pitchFamily="34" charset="0"/>
                  </a:rPr>
                  <a:t>C. </a:t>
                </a:r>
                <a14:m>
                  <m:oMath xmlns:m="http://schemas.openxmlformats.org/officeDocument/2006/math">
                    <m:d>
                      <m:dPr>
                        <m:begChr m:val="|"/>
                        <m:end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e>
                        </m:acc>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e>
                        </m:acc>
                      </m:e>
                    </m:d>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20" name="Đáp án sai 3">
                <a:extLst>
                  <a:ext uri="{FF2B5EF4-FFF2-40B4-BE49-F238E27FC236}">
                    <a16:creationId xmlns:a16="http://schemas.microsoft.com/office/drawing/2014/main" xmlns="" id="{2E7D83A4-3758-8699-4DD0-010A80780539}"/>
                  </a:ext>
                </a:extLst>
              </p:cNvPr>
              <p:cNvSpPr>
                <a:spLocks noRot="1" noChangeAspect="1" noMove="1" noResize="1" noEditPoints="1" noAdjustHandles="1" noChangeArrowheads="1" noChangeShapeType="1" noTextEdit="1"/>
              </p:cNvSpPr>
              <p:nvPr/>
            </p:nvSpPr>
            <p:spPr>
              <a:xfrm>
                <a:off x="9664147" y="4152900"/>
                <a:ext cx="7215379" cy="2057400"/>
              </a:xfrm>
              <a:prstGeom prst="roundRect">
                <a:avLst/>
              </a:prstGeom>
              <a:blipFill rotWithShape="0">
                <a:blip r:embed="rId9"/>
                <a:stretch>
                  <a:fillRect l="-1605"/>
                </a:stretch>
              </a:blipFill>
              <a:ln>
                <a:noFill/>
              </a:ln>
            </p:spPr>
            <p:txBody>
              <a:bodyPr/>
              <a:lstStyle/>
              <a:p>
                <a:r>
                  <a:rPr lang="en-US">
                    <a:noFill/>
                  </a:rPr>
                  <a:t> </a:t>
                </a:r>
              </a:p>
            </p:txBody>
          </p:sp>
        </mc:Fallback>
      </mc:AlternateContent>
      <p:pic>
        <p:nvPicPr>
          <p:cNvPr id="30"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442362" y="-637266"/>
            <a:ext cx="487363" cy="487363"/>
          </a:xfrm>
          <a:prstGeom prst="rect">
            <a:avLst/>
          </a:prstGeom>
        </p:spPr>
      </p:pic>
      <p:pic>
        <p:nvPicPr>
          <p:cNvPr id="31" name="Picture 5">
            <a:extLst>
              <a:ext uri="{FF2B5EF4-FFF2-40B4-BE49-F238E27FC236}">
                <a16:creationId xmlns:a16="http://schemas.microsoft.com/office/drawing/2014/main" id="{31EA41D2-9796-7E4F-2882-9DC49D5A8C0A}"/>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6013228" y="7371415"/>
            <a:ext cx="853046" cy="742494"/>
          </a:xfrm>
          <a:prstGeom prst="rect">
            <a:avLst/>
          </a:prstGeom>
        </p:spPr>
      </p:pic>
      <p:pic>
        <p:nvPicPr>
          <p:cNvPr id="32" name="Picture 31">
            <a:extLst>
              <a:ext uri="{FF2B5EF4-FFF2-40B4-BE49-F238E27FC236}">
                <a16:creationId xmlns:a16="http://schemas.microsoft.com/office/drawing/2014/main" id="{4B31FD67-694B-8D1E-89C7-5C3C61578F6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7271569" y="7356528"/>
            <a:ext cx="850122" cy="757381"/>
          </a:xfrm>
          <a:prstGeom prst="rect">
            <a:avLst/>
          </a:prstGeom>
        </p:spPr>
      </p:pic>
      <p:pic>
        <p:nvPicPr>
          <p:cNvPr id="33" name="Picture 10">
            <a:extLst>
              <a:ext uri="{FF2B5EF4-FFF2-40B4-BE49-F238E27FC236}">
                <a16:creationId xmlns:a16="http://schemas.microsoft.com/office/drawing/2014/main" id="{A47525BE-8DC6-1E4E-AED4-3C6DAB364AF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5927012" y="4748581"/>
            <a:ext cx="850122" cy="757381"/>
          </a:xfrm>
          <a:prstGeom prst="rect">
            <a:avLst/>
          </a:prstGeom>
        </p:spPr>
      </p:pic>
      <p:pic>
        <p:nvPicPr>
          <p:cNvPr id="34" name="Picture 10">
            <a:extLst>
              <a:ext uri="{FF2B5EF4-FFF2-40B4-BE49-F238E27FC236}">
                <a16:creationId xmlns:a16="http://schemas.microsoft.com/office/drawing/2014/main" id="{65C423E0-743C-7316-FEF3-4CE8613F3E0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7271569" y="4793667"/>
            <a:ext cx="850122" cy="757381"/>
          </a:xfrm>
          <a:prstGeom prst="rect">
            <a:avLst/>
          </a:prstGeom>
        </p:spPr>
      </p:pic>
      <p:pic>
        <p:nvPicPr>
          <p:cNvPr id="35"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769225" y="-637266"/>
            <a:ext cx="487363" cy="487363"/>
          </a:xfrm>
          <a:prstGeom prst="rect">
            <a:avLst/>
          </a:prstGeom>
        </p:spPr>
      </p:pic>
      <p:pic>
        <p:nvPicPr>
          <p:cNvPr id="13"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18037781">
            <a:off x="-30297" y="763440"/>
            <a:ext cx="1682576" cy="4076725"/>
          </a:xfrm>
          <a:prstGeom prst="rect">
            <a:avLst/>
          </a:prstGeom>
        </p:spPr>
      </p:pic>
      <p:pic>
        <p:nvPicPr>
          <p:cNvPr id="17" name="Picture 18"/>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552688" flipH="1">
            <a:off x="17081325" y="5418573"/>
            <a:ext cx="2091279" cy="1815346"/>
          </a:xfrm>
          <a:prstGeom prst="rect">
            <a:avLst/>
          </a:prstGeom>
        </p:spPr>
      </p:pic>
      <p:pic>
        <p:nvPicPr>
          <p:cNvPr id="21" name="Picture 19"/>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t="30812" b="3179"/>
          <a:stretch>
            <a:fillRect/>
          </a:stretch>
        </p:blipFill>
        <p:spPr>
          <a:xfrm>
            <a:off x="228600" y="9250897"/>
            <a:ext cx="3173856" cy="1064532"/>
          </a:xfrm>
          <a:prstGeom prst="rect">
            <a:avLst/>
          </a:prstGeom>
        </p:spPr>
      </p:pic>
      <p:pic>
        <p:nvPicPr>
          <p:cNvPr id="22" name="Picture 19"/>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t="30812" b="3179"/>
          <a:stretch>
            <a:fillRect/>
          </a:stretch>
        </p:blipFill>
        <p:spPr>
          <a:xfrm>
            <a:off x="14426300" y="9250897"/>
            <a:ext cx="3173856" cy="1064532"/>
          </a:xfrm>
          <a:prstGeom prst="rect">
            <a:avLst/>
          </a:prstGeom>
        </p:spPr>
      </p:pic>
    </p:spTree>
    <p:extLst>
      <p:ext uri="{BB962C8B-B14F-4D97-AF65-F5344CB8AC3E}">
        <p14:creationId xmlns:p14="http://schemas.microsoft.com/office/powerpoint/2010/main" val="3318806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strips(downLeft)">
                                      <p:cBhvr>
                                        <p:cTn id="11" dur="500"/>
                                        <p:tgtEl>
                                          <p:spTgt spid="18"/>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strips(downLeft)">
                                      <p:cBhvr>
                                        <p:cTn id="15" dur="500"/>
                                        <p:tgtEl>
                                          <p:spTgt spid="19"/>
                                        </p:tgtEl>
                                      </p:cBhvr>
                                    </p:animEffect>
                                  </p:childTnLst>
                                </p:cTn>
                              </p:par>
                            </p:childTnLst>
                          </p:cTn>
                        </p:par>
                        <p:par>
                          <p:cTn id="16" fill="hold">
                            <p:stCondLst>
                              <p:cond delay="1500"/>
                            </p:stCondLst>
                            <p:childTnLst>
                              <p:par>
                                <p:cTn id="17" presetID="18" presetClass="entr" presetSubtype="12"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strips(downLeft)">
                                      <p:cBhvr>
                                        <p:cTn id="19" dur="500"/>
                                        <p:tgtEl>
                                          <p:spTgt spid="20"/>
                                        </p:tgtEl>
                                      </p:cBhvr>
                                    </p:animEffect>
                                  </p:childTnLst>
                                </p:cTn>
                              </p:par>
                            </p:childTnLst>
                          </p:cTn>
                        </p:par>
                        <p:par>
                          <p:cTn id="20" fill="hold">
                            <p:stCondLst>
                              <p:cond delay="2000"/>
                            </p:stCondLst>
                            <p:childTnLst>
                              <p:par>
                                <p:cTn id="21" presetID="18" presetClass="entr" presetSubtype="12"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strips(downLeft)">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5"/>
                                        </p:tgtEl>
                                        <p:attrNameLst>
                                          <p:attrName>fillcolor</p:attrName>
                                        </p:attrNameLst>
                                      </p:cBhvr>
                                      <p:to>
                                        <a:srgbClr val="92D050"/>
                                      </p:to>
                                    </p:animClr>
                                    <p:set>
                                      <p:cBhvr>
                                        <p:cTn id="29" dur="500" fill="hold"/>
                                        <p:tgtEl>
                                          <p:spTgt spid="15"/>
                                        </p:tgtEl>
                                        <p:attrNameLst>
                                          <p:attrName>fill.type</p:attrName>
                                        </p:attrNameLst>
                                      </p:cBhvr>
                                      <p:to>
                                        <p:strVal val="solid"/>
                                      </p:to>
                                    </p:set>
                                    <p:set>
                                      <p:cBhvr>
                                        <p:cTn id="30" dur="500" fill="hold"/>
                                        <p:tgtEl>
                                          <p:spTgt spid="1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0"/>
                                        </p:tgtEl>
                                      </p:cBhvr>
                                    </p:cmd>
                                  </p:childTnLst>
                                </p:cTn>
                              </p:par>
                              <p:par>
                                <p:cTn id="33" presetID="1" presetClass="entr" presetSubtype="0" fill="hold" nodeType="withEffect">
                                  <p:stCondLst>
                                    <p:cond delay="0"/>
                                  </p:stCondLst>
                                  <p:childTnLst>
                                    <p:set>
                                      <p:cBhvr>
                                        <p:cTn id="34" dur="1" fill="hold">
                                          <p:stCondLst>
                                            <p:cond delay="9"/>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35" restart="whenNotActive" fill="hold" evtFilter="cancelBubble" nodeType="interactiveSeq">
                <p:stCondLst>
                  <p:cond evt="onClick" delay="0">
                    <p:tgtEl>
                      <p:spTgt spid="18"/>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18"/>
                                        </p:tgtEl>
                                        <p:attrNameLst>
                                          <p:attrName>fillcolor</p:attrName>
                                        </p:attrNameLst>
                                      </p:cBhvr>
                                      <p:to>
                                        <a:srgbClr val="D99694"/>
                                      </p:to>
                                    </p:animClr>
                                    <p:set>
                                      <p:cBhvr>
                                        <p:cTn id="40" dur="500" fill="hold"/>
                                        <p:tgtEl>
                                          <p:spTgt spid="18"/>
                                        </p:tgtEl>
                                        <p:attrNameLst>
                                          <p:attrName>fill.type</p:attrName>
                                        </p:attrNameLst>
                                      </p:cBhvr>
                                      <p:to>
                                        <p:strVal val="solid"/>
                                      </p:to>
                                    </p:set>
                                    <p:set>
                                      <p:cBhvr>
                                        <p:cTn id="41" dur="500" fill="hold"/>
                                        <p:tgtEl>
                                          <p:spTgt spid="18"/>
                                        </p:tgtEl>
                                        <p:attrNameLst>
                                          <p:attrName>fill.on</p:attrName>
                                        </p:attrNameLst>
                                      </p:cBhvr>
                                      <p:to>
                                        <p:strVal val="true"/>
                                      </p:to>
                                    </p:set>
                                  </p:childTnLst>
                                </p:cTn>
                              </p:par>
                              <p:par>
                                <p:cTn id="42" presetID="1" presetClass="mediacall" presetSubtype="0" fill="hold" nodeType="withEffect">
                                  <p:stCondLst>
                                    <p:cond delay="0"/>
                                  </p:stCondLst>
                                  <p:childTnLst>
                                    <p:cmd type="call" cmd="playFrom(0.0)">
                                      <p:cBhvr>
                                        <p:cTn id="43" dur="862" fill="hold"/>
                                        <p:tgtEl>
                                          <p:spTgt spid="35"/>
                                        </p:tgtEl>
                                      </p:cBhvr>
                                    </p:cmd>
                                  </p:childTnLst>
                                </p:cTn>
                              </p:par>
                              <p:par>
                                <p:cTn id="44" presetID="1" presetClass="entr" presetSubtype="0"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46" restart="whenNotActive" fill="hold" evtFilter="cancelBubble" nodeType="interactiveSeq">
                <p:stCondLst>
                  <p:cond evt="onClick" delay="0">
                    <p:tgtEl>
                      <p:spTgt spid="19"/>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19"/>
                                        </p:tgtEl>
                                        <p:attrNameLst>
                                          <p:attrName>fillcolor</p:attrName>
                                        </p:attrNameLst>
                                      </p:cBhvr>
                                      <p:to>
                                        <a:srgbClr val="D99694"/>
                                      </p:to>
                                    </p:animClr>
                                    <p:set>
                                      <p:cBhvr>
                                        <p:cTn id="51" dur="500" fill="hold"/>
                                        <p:tgtEl>
                                          <p:spTgt spid="19"/>
                                        </p:tgtEl>
                                        <p:attrNameLst>
                                          <p:attrName>fill.type</p:attrName>
                                        </p:attrNameLst>
                                      </p:cBhvr>
                                      <p:to>
                                        <p:strVal val="solid"/>
                                      </p:to>
                                    </p:set>
                                    <p:set>
                                      <p:cBhvr>
                                        <p:cTn id="52" dur="500" fill="hold"/>
                                        <p:tgtEl>
                                          <p:spTgt spid="19"/>
                                        </p:tgtEl>
                                        <p:attrNameLst>
                                          <p:attrName>fill.on</p:attrName>
                                        </p:attrNameLst>
                                      </p:cBhvr>
                                      <p:to>
                                        <p:strVal val="true"/>
                                      </p:to>
                                    </p:set>
                                  </p:childTnLst>
                                </p:cTn>
                              </p:par>
                              <p:par>
                                <p:cTn id="53" presetID="1" presetClass="mediacall" presetSubtype="0" fill="hold" nodeType="withEffect">
                                  <p:stCondLst>
                                    <p:cond delay="0"/>
                                  </p:stCondLst>
                                  <p:childTnLst>
                                    <p:cmd type="call" cmd="playFrom(0.0)">
                                      <p:cBhvr>
                                        <p:cTn id="54" dur="862" fill="hold"/>
                                        <p:tgtEl>
                                          <p:spTgt spid="35"/>
                                        </p:tgtEl>
                                      </p:cBhvr>
                                    </p:cmd>
                                  </p:childTnLst>
                                </p:cTn>
                              </p:par>
                              <p:par>
                                <p:cTn id="55" presetID="1" presetClass="entr" presetSubtype="0" fill="hold" nodeType="withEffect">
                                  <p:stCondLst>
                                    <p:cond delay="0"/>
                                  </p:stCondLst>
                                  <p:childTnLst>
                                    <p:set>
                                      <p:cBhvr>
                                        <p:cTn id="56" dur="1" fill="hold">
                                          <p:stCondLst>
                                            <p:cond delay="9"/>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57" restart="whenNotActive" fill="hold" evtFilter="cancelBubble" nodeType="interactiveSeq">
                <p:stCondLst>
                  <p:cond evt="onClick" delay="0">
                    <p:tgtEl>
                      <p:spTgt spid="20"/>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500" fill="hold"/>
                                        <p:tgtEl>
                                          <p:spTgt spid="20"/>
                                        </p:tgtEl>
                                        <p:attrNameLst>
                                          <p:attrName>fillcolor</p:attrName>
                                        </p:attrNameLst>
                                      </p:cBhvr>
                                      <p:to>
                                        <a:srgbClr val="D99694"/>
                                      </p:to>
                                    </p:animClr>
                                    <p:set>
                                      <p:cBhvr>
                                        <p:cTn id="62" dur="500" fill="hold"/>
                                        <p:tgtEl>
                                          <p:spTgt spid="20"/>
                                        </p:tgtEl>
                                        <p:attrNameLst>
                                          <p:attrName>fill.type</p:attrName>
                                        </p:attrNameLst>
                                      </p:cBhvr>
                                      <p:to>
                                        <p:strVal val="solid"/>
                                      </p:to>
                                    </p:set>
                                    <p:set>
                                      <p:cBhvr>
                                        <p:cTn id="63" dur="500" fill="hold"/>
                                        <p:tgtEl>
                                          <p:spTgt spid="20"/>
                                        </p:tgtEl>
                                        <p:attrNameLst>
                                          <p:attrName>fill.on</p:attrName>
                                        </p:attrNameLst>
                                      </p:cBhvr>
                                      <p:to>
                                        <p:strVal val="true"/>
                                      </p:to>
                                    </p:set>
                                  </p:childTnLst>
                                </p:cTn>
                              </p:par>
                              <p:par>
                                <p:cTn id="64" presetID="1" presetClass="mediacall" presetSubtype="0" fill="hold" nodeType="withEffect">
                                  <p:stCondLst>
                                    <p:cond delay="0"/>
                                  </p:stCondLst>
                                  <p:childTnLst>
                                    <p:cmd type="call" cmd="playFrom(0.0)">
                                      <p:cBhvr>
                                        <p:cTn id="65" dur="862" fill="hold"/>
                                        <p:tgtEl>
                                          <p:spTgt spid="35"/>
                                        </p:tgtEl>
                                      </p:cBhvr>
                                    </p:cmd>
                                  </p:childTnLst>
                                </p:cTn>
                              </p:par>
                              <p:par>
                                <p:cTn id="66" presetID="1" presetClass="entr" presetSubtype="0" fill="hold" nodeType="withEffect">
                                  <p:stCondLst>
                                    <p:cond delay="0"/>
                                  </p:stCondLst>
                                  <p:childTnLst>
                                    <p:set>
                                      <p:cBhvr>
                                        <p:cTn id="67" dur="1" fill="hold">
                                          <p:stCondLst>
                                            <p:cond delay="9"/>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audio>
              <p:cMediaNode vol="80000">
                <p:cTn id="68" fill="hold" display="0">
                  <p:stCondLst>
                    <p:cond delay="indefinite"/>
                  </p:stCondLst>
                  <p:endCondLst>
                    <p:cond evt="onStopAudio" delay="0">
                      <p:tgtEl>
                        <p:sldTgt/>
                      </p:tgtEl>
                    </p:cond>
                  </p:endCondLst>
                </p:cTn>
                <p:tgtEl>
                  <p:spTgt spid="30"/>
                </p:tgtEl>
              </p:cMediaNode>
            </p:audio>
            <p:audio>
              <p:cMediaNode vol="80000">
                <p:cTn id="69" fill="hold" display="0">
                  <p:stCondLst>
                    <p:cond delay="indefinite"/>
                  </p:stCondLst>
                  <p:endCondLst>
                    <p:cond evt="onStopAudio" delay="0">
                      <p:tgtEl>
                        <p:sldTgt/>
                      </p:tgtEl>
                    </p:cond>
                  </p:endCondLst>
                </p:cTn>
                <p:tgtEl>
                  <p:spTgt spid="35"/>
                </p:tgtEl>
              </p:cMediaNode>
            </p:audio>
          </p:childTnLst>
        </p:cTn>
      </p:par>
    </p:tnLst>
    <p:bldLst>
      <p:bldP spid="14" grpId="0" animBg="1"/>
      <p:bldP spid="15" grpId="0" animBg="1"/>
      <p:bldP spid="18" grpId="0" animBg="1"/>
      <p:bldP spid="19" grpId="0" animBg="1"/>
      <p:bldP spid="2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grpSp>
        <p:nvGrpSpPr>
          <p:cNvPr id="26" name="Group 26"/>
          <p:cNvGrpSpPr/>
          <p:nvPr/>
        </p:nvGrpSpPr>
        <p:grpSpPr>
          <a:xfrm>
            <a:off x="1080022" y="1028700"/>
            <a:ext cx="9287185" cy="7892512"/>
            <a:chOff x="0" y="0"/>
            <a:chExt cx="9656405" cy="8206286"/>
          </a:xfrm>
        </p:grpSpPr>
        <p:sp>
          <p:nvSpPr>
            <p:cNvPr id="27" name="Freeform 27"/>
            <p:cNvSpPr/>
            <p:nvPr/>
          </p:nvSpPr>
          <p:spPr>
            <a:xfrm>
              <a:off x="38100" y="44450"/>
              <a:ext cx="9619575" cy="8161836"/>
            </a:xfrm>
            <a:custGeom>
              <a:avLst/>
              <a:gdLst/>
              <a:ahLst/>
              <a:cxnLst/>
              <a:rect l="l" t="t" r="r" b="b"/>
              <a:pathLst>
                <a:path w="9619575" h="8161836">
                  <a:moveTo>
                    <a:pt x="2540" y="8131356"/>
                  </a:moveTo>
                  <a:cubicBezTo>
                    <a:pt x="0" y="8140246"/>
                    <a:pt x="5080" y="8146596"/>
                    <a:pt x="57052" y="8147865"/>
                  </a:cubicBezTo>
                  <a:cubicBezTo>
                    <a:pt x="117450" y="8149136"/>
                    <a:pt x="170298" y="8149136"/>
                    <a:pt x="230696" y="8149136"/>
                  </a:cubicBezTo>
                  <a:cubicBezTo>
                    <a:pt x="472287" y="8150406"/>
                    <a:pt x="713879" y="8150406"/>
                    <a:pt x="963020" y="8151676"/>
                  </a:cubicBezTo>
                  <a:cubicBezTo>
                    <a:pt x="1098915" y="8152946"/>
                    <a:pt x="1234810" y="8154215"/>
                    <a:pt x="1363156" y="8155486"/>
                  </a:cubicBezTo>
                  <a:cubicBezTo>
                    <a:pt x="1589648" y="8156756"/>
                    <a:pt x="1808590" y="8156756"/>
                    <a:pt x="2035082" y="8158026"/>
                  </a:cubicBezTo>
                  <a:cubicBezTo>
                    <a:pt x="2125679" y="8158026"/>
                    <a:pt x="2208726" y="8158026"/>
                    <a:pt x="2299323" y="8156756"/>
                  </a:cubicBezTo>
                  <a:cubicBezTo>
                    <a:pt x="2337072" y="8156756"/>
                    <a:pt x="2382370" y="8155486"/>
                    <a:pt x="2420119" y="8155486"/>
                  </a:cubicBezTo>
                  <a:cubicBezTo>
                    <a:pt x="2571114" y="8156756"/>
                    <a:pt x="5591008" y="8147865"/>
                    <a:pt x="5742003" y="8149136"/>
                  </a:cubicBezTo>
                  <a:cubicBezTo>
                    <a:pt x="5953395" y="8150406"/>
                    <a:pt x="6534725" y="8150406"/>
                    <a:pt x="6746118" y="8150406"/>
                  </a:cubicBezTo>
                  <a:cubicBezTo>
                    <a:pt x="6829165" y="8150406"/>
                    <a:pt x="6904661" y="8149136"/>
                    <a:pt x="6987709" y="8149136"/>
                  </a:cubicBezTo>
                  <a:lnTo>
                    <a:pt x="7395394" y="8152946"/>
                  </a:lnTo>
                  <a:cubicBezTo>
                    <a:pt x="7689834" y="8155486"/>
                    <a:pt x="7976724" y="8152946"/>
                    <a:pt x="8271164" y="8156756"/>
                  </a:cubicBezTo>
                  <a:cubicBezTo>
                    <a:pt x="8761897" y="8161836"/>
                    <a:pt x="9260180" y="8155486"/>
                    <a:pt x="9554805" y="8160565"/>
                  </a:cubicBezTo>
                  <a:cubicBezTo>
                    <a:pt x="9575125" y="8161836"/>
                    <a:pt x="9595445" y="8160565"/>
                    <a:pt x="9618305" y="8160565"/>
                  </a:cubicBezTo>
                  <a:lnTo>
                    <a:pt x="9618305" y="8100876"/>
                  </a:lnTo>
                  <a:cubicBezTo>
                    <a:pt x="9617035" y="7889604"/>
                    <a:pt x="9615765" y="7582282"/>
                    <a:pt x="9615765" y="7255752"/>
                  </a:cubicBezTo>
                  <a:cubicBezTo>
                    <a:pt x="9615765" y="6878002"/>
                    <a:pt x="9619575" y="6493849"/>
                    <a:pt x="9613225" y="6116100"/>
                  </a:cubicBezTo>
                  <a:cubicBezTo>
                    <a:pt x="9605605" y="5866400"/>
                    <a:pt x="9594175" y="942844"/>
                    <a:pt x="9594175" y="693145"/>
                  </a:cubicBezTo>
                  <a:cubicBezTo>
                    <a:pt x="9591635" y="520276"/>
                    <a:pt x="9590365" y="341005"/>
                    <a:pt x="9587825" y="168136"/>
                  </a:cubicBezTo>
                  <a:cubicBezTo>
                    <a:pt x="9587825" y="116916"/>
                    <a:pt x="9586555" y="65696"/>
                    <a:pt x="9585285" y="6350"/>
                  </a:cubicBezTo>
                  <a:cubicBezTo>
                    <a:pt x="9575125" y="3810"/>
                    <a:pt x="9566235" y="2540"/>
                    <a:pt x="9556075" y="1270"/>
                  </a:cubicBezTo>
                  <a:cubicBezTo>
                    <a:pt x="9548455" y="0"/>
                    <a:pt x="9540835" y="1270"/>
                    <a:pt x="9534485" y="1270"/>
                  </a:cubicBezTo>
                  <a:lnTo>
                    <a:pt x="19303" y="6350"/>
                  </a:lnTo>
                  <a:lnTo>
                    <a:pt x="2540" y="8131356"/>
                  </a:lnTo>
                  <a:close/>
                </a:path>
              </a:pathLst>
            </a:custGeom>
            <a:solidFill>
              <a:srgbClr val="2C2C2E"/>
            </a:solidFill>
          </p:spPr>
        </p:sp>
        <p:sp>
          <p:nvSpPr>
            <p:cNvPr id="28" name="Freeform 28"/>
            <p:cNvSpPr/>
            <p:nvPr/>
          </p:nvSpPr>
          <p:spPr>
            <a:xfrm>
              <a:off x="11430" y="16510"/>
              <a:ext cx="9595445" cy="8151676"/>
            </a:xfrm>
            <a:custGeom>
              <a:avLst/>
              <a:gdLst/>
              <a:ahLst/>
              <a:cxnLst/>
              <a:rect l="l" t="t" r="r" b="b"/>
              <a:pathLst>
                <a:path w="9595445" h="8151676">
                  <a:moveTo>
                    <a:pt x="9595445" y="8151676"/>
                  </a:moveTo>
                  <a:lnTo>
                    <a:pt x="0" y="8144055"/>
                  </a:lnTo>
                  <a:lnTo>
                    <a:pt x="0" y="2872340"/>
                  </a:lnTo>
                  <a:lnTo>
                    <a:pt x="7620" y="20320"/>
                  </a:lnTo>
                  <a:lnTo>
                    <a:pt x="4824956" y="0"/>
                  </a:lnTo>
                  <a:lnTo>
                    <a:pt x="9573855" y="8890"/>
                  </a:lnTo>
                  <a:close/>
                </a:path>
              </a:pathLst>
            </a:custGeom>
            <a:solidFill>
              <a:srgbClr val="FDF9DE"/>
            </a:solidFill>
          </p:spPr>
        </p:sp>
        <p:sp>
          <p:nvSpPr>
            <p:cNvPr id="29" name="Freeform 29"/>
            <p:cNvSpPr/>
            <p:nvPr/>
          </p:nvSpPr>
          <p:spPr>
            <a:xfrm>
              <a:off x="-3810" y="0"/>
              <a:ext cx="9624655" cy="8178346"/>
            </a:xfrm>
            <a:custGeom>
              <a:avLst/>
              <a:gdLst/>
              <a:ahLst/>
              <a:cxnLst/>
              <a:rect l="l" t="t" r="r" b="b"/>
              <a:pathLst>
                <a:path w="9624655" h="8178346">
                  <a:moveTo>
                    <a:pt x="9590365" y="21590"/>
                  </a:moveTo>
                  <a:cubicBezTo>
                    <a:pt x="9591635" y="34290"/>
                    <a:pt x="9591635" y="44450"/>
                    <a:pt x="9592905" y="65328"/>
                  </a:cubicBezTo>
                  <a:cubicBezTo>
                    <a:pt x="9595445" y="238196"/>
                    <a:pt x="9596715" y="417468"/>
                    <a:pt x="9599255" y="590336"/>
                  </a:cubicBezTo>
                  <a:cubicBezTo>
                    <a:pt x="9599255" y="840036"/>
                    <a:pt x="9611955" y="5763592"/>
                    <a:pt x="9618305" y="6013291"/>
                  </a:cubicBezTo>
                  <a:cubicBezTo>
                    <a:pt x="9624655" y="6391041"/>
                    <a:pt x="9620845" y="6775193"/>
                    <a:pt x="9620845" y="7152943"/>
                  </a:cubicBezTo>
                  <a:cubicBezTo>
                    <a:pt x="9620845" y="7485876"/>
                    <a:pt x="9622115" y="7793198"/>
                    <a:pt x="9623385" y="8117386"/>
                  </a:cubicBezTo>
                  <a:lnTo>
                    <a:pt x="9623385" y="8177076"/>
                  </a:lnTo>
                  <a:cubicBezTo>
                    <a:pt x="9600525" y="8177076"/>
                    <a:pt x="9580205" y="8178346"/>
                    <a:pt x="9559885" y="8177076"/>
                  </a:cubicBezTo>
                  <a:cubicBezTo>
                    <a:pt x="9083147" y="8171996"/>
                    <a:pt x="8584865" y="8178346"/>
                    <a:pt x="8094132" y="8173265"/>
                  </a:cubicBezTo>
                  <a:cubicBezTo>
                    <a:pt x="7799692" y="8169456"/>
                    <a:pt x="7512802" y="8171996"/>
                    <a:pt x="7218363" y="8169456"/>
                  </a:cubicBezTo>
                  <a:lnTo>
                    <a:pt x="6810677" y="8165646"/>
                  </a:lnTo>
                  <a:cubicBezTo>
                    <a:pt x="6727630" y="8165646"/>
                    <a:pt x="6652132" y="8166915"/>
                    <a:pt x="6569085" y="8166915"/>
                  </a:cubicBezTo>
                  <a:cubicBezTo>
                    <a:pt x="6357692" y="8165646"/>
                    <a:pt x="5776363" y="8166915"/>
                    <a:pt x="5564970" y="8165646"/>
                  </a:cubicBezTo>
                  <a:cubicBezTo>
                    <a:pt x="5413976" y="8164376"/>
                    <a:pt x="2394081" y="8173265"/>
                    <a:pt x="2243086" y="8171996"/>
                  </a:cubicBezTo>
                  <a:cubicBezTo>
                    <a:pt x="2205338" y="8171996"/>
                    <a:pt x="2160039" y="8173265"/>
                    <a:pt x="2122291" y="8173265"/>
                  </a:cubicBezTo>
                  <a:cubicBezTo>
                    <a:pt x="2031694" y="8173265"/>
                    <a:pt x="1948647" y="8174536"/>
                    <a:pt x="1858050" y="8174536"/>
                  </a:cubicBezTo>
                  <a:cubicBezTo>
                    <a:pt x="1631558" y="8174536"/>
                    <a:pt x="1412616" y="8173265"/>
                    <a:pt x="1186124" y="8171996"/>
                  </a:cubicBezTo>
                  <a:cubicBezTo>
                    <a:pt x="1050228" y="8170726"/>
                    <a:pt x="914333" y="8169456"/>
                    <a:pt x="785988" y="8168186"/>
                  </a:cubicBezTo>
                  <a:cubicBezTo>
                    <a:pt x="544396" y="8166915"/>
                    <a:pt x="302805" y="8165646"/>
                    <a:pt x="53663" y="8165646"/>
                  </a:cubicBezTo>
                  <a:cubicBezTo>
                    <a:pt x="38100" y="8165646"/>
                    <a:pt x="29210" y="8165646"/>
                    <a:pt x="19050" y="8164376"/>
                  </a:cubicBezTo>
                  <a:cubicBezTo>
                    <a:pt x="10160" y="8163106"/>
                    <a:pt x="5080" y="8156756"/>
                    <a:pt x="7620" y="8147865"/>
                  </a:cubicBezTo>
                  <a:cubicBezTo>
                    <a:pt x="16510" y="8113325"/>
                    <a:pt x="12700" y="7953262"/>
                    <a:pt x="11430" y="7786795"/>
                  </a:cubicBezTo>
                  <a:cubicBezTo>
                    <a:pt x="10160" y="7447461"/>
                    <a:pt x="6350" y="7114529"/>
                    <a:pt x="7620" y="6775193"/>
                  </a:cubicBezTo>
                  <a:cubicBezTo>
                    <a:pt x="5080" y="6352625"/>
                    <a:pt x="0" y="1121747"/>
                    <a:pt x="7620" y="692777"/>
                  </a:cubicBezTo>
                  <a:cubicBezTo>
                    <a:pt x="8890" y="609544"/>
                    <a:pt x="7620" y="519908"/>
                    <a:pt x="8890" y="436675"/>
                  </a:cubicBezTo>
                  <a:cubicBezTo>
                    <a:pt x="10160" y="302222"/>
                    <a:pt x="12700" y="154963"/>
                    <a:pt x="13970" y="44450"/>
                  </a:cubicBezTo>
                  <a:cubicBezTo>
                    <a:pt x="13970" y="41910"/>
                    <a:pt x="15240" y="39370"/>
                    <a:pt x="16510" y="38100"/>
                  </a:cubicBezTo>
                  <a:cubicBezTo>
                    <a:pt x="38100" y="35560"/>
                    <a:pt x="114061" y="30480"/>
                    <a:pt x="234857" y="29210"/>
                  </a:cubicBezTo>
                  <a:cubicBezTo>
                    <a:pt x="438700" y="25400"/>
                    <a:pt x="642543" y="22860"/>
                    <a:pt x="853935" y="20320"/>
                  </a:cubicBezTo>
                  <a:cubicBezTo>
                    <a:pt x="997380" y="17780"/>
                    <a:pt x="1140825" y="16510"/>
                    <a:pt x="1276720" y="13970"/>
                  </a:cubicBezTo>
                  <a:cubicBezTo>
                    <a:pt x="1412616" y="11430"/>
                    <a:pt x="1556061" y="8890"/>
                    <a:pt x="1691956" y="8890"/>
                  </a:cubicBezTo>
                  <a:cubicBezTo>
                    <a:pt x="1842951" y="7620"/>
                    <a:pt x="1993945" y="10160"/>
                    <a:pt x="2144940" y="8890"/>
                  </a:cubicBezTo>
                  <a:cubicBezTo>
                    <a:pt x="2333683" y="8890"/>
                    <a:pt x="5753714" y="6350"/>
                    <a:pt x="5942457" y="5080"/>
                  </a:cubicBezTo>
                  <a:cubicBezTo>
                    <a:pt x="6123651" y="3810"/>
                    <a:pt x="6304844" y="2540"/>
                    <a:pt x="6493588" y="2540"/>
                  </a:cubicBezTo>
                  <a:cubicBezTo>
                    <a:pt x="6803127" y="1270"/>
                    <a:pt x="7105116" y="0"/>
                    <a:pt x="7414655" y="0"/>
                  </a:cubicBezTo>
                  <a:cubicBezTo>
                    <a:pt x="7543001" y="0"/>
                    <a:pt x="7678897" y="2540"/>
                    <a:pt x="7807241" y="2540"/>
                  </a:cubicBezTo>
                  <a:cubicBezTo>
                    <a:pt x="8162079" y="3810"/>
                    <a:pt x="8524467" y="5080"/>
                    <a:pt x="8879304" y="7620"/>
                  </a:cubicBezTo>
                  <a:cubicBezTo>
                    <a:pt x="9068047" y="8890"/>
                    <a:pt x="9256791" y="12700"/>
                    <a:pt x="9445534" y="16510"/>
                  </a:cubicBezTo>
                  <a:lnTo>
                    <a:pt x="9559885" y="16510"/>
                  </a:lnTo>
                  <a:cubicBezTo>
                    <a:pt x="9571315" y="17780"/>
                    <a:pt x="9580205" y="20320"/>
                    <a:pt x="9590365" y="21590"/>
                  </a:cubicBezTo>
                  <a:close/>
                  <a:moveTo>
                    <a:pt x="9600525" y="8160566"/>
                  </a:moveTo>
                  <a:cubicBezTo>
                    <a:pt x="9601795" y="8144056"/>
                    <a:pt x="9603065" y="8131356"/>
                    <a:pt x="9603065" y="8118656"/>
                  </a:cubicBezTo>
                  <a:cubicBezTo>
                    <a:pt x="9601795" y="7761186"/>
                    <a:pt x="9600525" y="7421851"/>
                    <a:pt x="9600525" y="7056906"/>
                  </a:cubicBezTo>
                  <a:cubicBezTo>
                    <a:pt x="9600525" y="6890440"/>
                    <a:pt x="9603065" y="6723973"/>
                    <a:pt x="9601795" y="6557507"/>
                  </a:cubicBezTo>
                  <a:cubicBezTo>
                    <a:pt x="9601795" y="6403846"/>
                    <a:pt x="9600525" y="6243783"/>
                    <a:pt x="9599255" y="6090122"/>
                  </a:cubicBezTo>
                  <a:cubicBezTo>
                    <a:pt x="9594175" y="5853228"/>
                    <a:pt x="9582745" y="948879"/>
                    <a:pt x="9582745" y="711985"/>
                  </a:cubicBezTo>
                  <a:cubicBezTo>
                    <a:pt x="9580205" y="513506"/>
                    <a:pt x="9577665" y="308625"/>
                    <a:pt x="9575125" y="110146"/>
                  </a:cubicBezTo>
                  <a:cubicBezTo>
                    <a:pt x="9573855" y="44450"/>
                    <a:pt x="9572585" y="43180"/>
                    <a:pt x="9551230" y="41910"/>
                  </a:cubicBezTo>
                  <a:cubicBezTo>
                    <a:pt x="9528581" y="41910"/>
                    <a:pt x="9513482" y="41910"/>
                    <a:pt x="9490832" y="40640"/>
                  </a:cubicBezTo>
                  <a:cubicBezTo>
                    <a:pt x="9302089" y="36830"/>
                    <a:pt x="9105796" y="31750"/>
                    <a:pt x="8917053" y="30480"/>
                  </a:cubicBezTo>
                  <a:cubicBezTo>
                    <a:pt x="8456519" y="26670"/>
                    <a:pt x="7988435" y="25400"/>
                    <a:pt x="7527902" y="22860"/>
                  </a:cubicBezTo>
                  <a:lnTo>
                    <a:pt x="6984320" y="22860"/>
                  </a:lnTo>
                  <a:cubicBezTo>
                    <a:pt x="6742729" y="22860"/>
                    <a:pt x="6501137" y="22860"/>
                    <a:pt x="6267096" y="24130"/>
                  </a:cubicBezTo>
                  <a:cubicBezTo>
                    <a:pt x="6063253" y="25400"/>
                    <a:pt x="2628123" y="29210"/>
                    <a:pt x="2424280" y="29210"/>
                  </a:cubicBezTo>
                  <a:cubicBezTo>
                    <a:pt x="2092092" y="29210"/>
                    <a:pt x="1759904" y="26670"/>
                    <a:pt x="1427715" y="33020"/>
                  </a:cubicBezTo>
                  <a:cubicBezTo>
                    <a:pt x="1254071" y="36830"/>
                    <a:pt x="1087977" y="36830"/>
                    <a:pt x="921883" y="38100"/>
                  </a:cubicBezTo>
                  <a:cubicBezTo>
                    <a:pt x="634993" y="41910"/>
                    <a:pt x="348103" y="45720"/>
                    <a:pt x="61213" y="50800"/>
                  </a:cubicBezTo>
                  <a:cubicBezTo>
                    <a:pt x="36830" y="50800"/>
                    <a:pt x="34290" y="58925"/>
                    <a:pt x="33020" y="135756"/>
                  </a:cubicBezTo>
                  <a:cubicBezTo>
                    <a:pt x="31750" y="251002"/>
                    <a:pt x="31750" y="366247"/>
                    <a:pt x="30480" y="481493"/>
                  </a:cubicBezTo>
                  <a:cubicBezTo>
                    <a:pt x="29210" y="673570"/>
                    <a:pt x="26670" y="859243"/>
                    <a:pt x="25400" y="1051320"/>
                  </a:cubicBezTo>
                  <a:cubicBezTo>
                    <a:pt x="20320" y="1256201"/>
                    <a:pt x="26670" y="6262991"/>
                    <a:pt x="29210" y="6467872"/>
                  </a:cubicBezTo>
                  <a:cubicBezTo>
                    <a:pt x="29210" y="6685558"/>
                    <a:pt x="29210" y="6909647"/>
                    <a:pt x="30480" y="7127334"/>
                  </a:cubicBezTo>
                  <a:cubicBezTo>
                    <a:pt x="30480" y="7287397"/>
                    <a:pt x="33020" y="7447461"/>
                    <a:pt x="33020" y="7607525"/>
                  </a:cubicBezTo>
                  <a:cubicBezTo>
                    <a:pt x="33020" y="7780393"/>
                    <a:pt x="33020" y="7953262"/>
                    <a:pt x="31750" y="8118656"/>
                  </a:cubicBezTo>
                  <a:lnTo>
                    <a:pt x="31750" y="8128816"/>
                  </a:lnTo>
                  <a:cubicBezTo>
                    <a:pt x="31750" y="8138976"/>
                    <a:pt x="35560" y="8142786"/>
                    <a:pt x="44450" y="8142786"/>
                  </a:cubicBezTo>
                  <a:cubicBezTo>
                    <a:pt x="129161" y="8142786"/>
                    <a:pt x="234857" y="8144056"/>
                    <a:pt x="333004" y="8144056"/>
                  </a:cubicBezTo>
                  <a:cubicBezTo>
                    <a:pt x="476449" y="8144056"/>
                    <a:pt x="627443" y="8141516"/>
                    <a:pt x="770888" y="8144056"/>
                  </a:cubicBezTo>
                  <a:cubicBezTo>
                    <a:pt x="1004930" y="8147866"/>
                    <a:pt x="1238972" y="8150406"/>
                    <a:pt x="1473014" y="8149136"/>
                  </a:cubicBezTo>
                  <a:cubicBezTo>
                    <a:pt x="1624008" y="8147866"/>
                    <a:pt x="1767453" y="8150406"/>
                    <a:pt x="1918448" y="8150406"/>
                  </a:cubicBezTo>
                  <a:cubicBezTo>
                    <a:pt x="2137390" y="8150406"/>
                    <a:pt x="2356333" y="8149136"/>
                    <a:pt x="2575275" y="8150406"/>
                  </a:cubicBezTo>
                  <a:cubicBezTo>
                    <a:pt x="2899914" y="8151676"/>
                    <a:pt x="6463389" y="8141516"/>
                    <a:pt x="6795578" y="8144056"/>
                  </a:cubicBezTo>
                  <a:cubicBezTo>
                    <a:pt x="6939022" y="8145326"/>
                    <a:pt x="7082467" y="8146596"/>
                    <a:pt x="7218363" y="8146596"/>
                  </a:cubicBezTo>
                  <a:cubicBezTo>
                    <a:pt x="7467504" y="8149136"/>
                    <a:pt x="7709095" y="8145326"/>
                    <a:pt x="7958237" y="8149136"/>
                  </a:cubicBezTo>
                  <a:cubicBezTo>
                    <a:pt x="8162079" y="8151676"/>
                    <a:pt x="8365922" y="8151676"/>
                    <a:pt x="8569765" y="8154216"/>
                  </a:cubicBezTo>
                  <a:cubicBezTo>
                    <a:pt x="8871755" y="8158026"/>
                    <a:pt x="9173744" y="8160566"/>
                    <a:pt x="9475733" y="8161836"/>
                  </a:cubicBezTo>
                  <a:cubicBezTo>
                    <a:pt x="9562425" y="8161836"/>
                    <a:pt x="9580205" y="8160566"/>
                    <a:pt x="9600525" y="8160566"/>
                  </a:cubicBezTo>
                  <a:close/>
                </a:path>
              </a:pathLst>
            </a:custGeom>
            <a:solidFill>
              <a:srgbClr val="FDF9DE"/>
            </a:solidFill>
          </p:spPr>
        </p:sp>
      </p:grpSp>
      <p:pic>
        <p:nvPicPr>
          <p:cNvPr id="31" name="Picture 3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20626">
            <a:off x="3780607" y="3245011"/>
            <a:ext cx="3923877" cy="292507"/>
          </a:xfrm>
          <a:prstGeom prst="rect">
            <a:avLst/>
          </a:prstGeom>
        </p:spPr>
      </p:pic>
      <p:pic>
        <p:nvPicPr>
          <p:cNvPr id="32" name="Picture 3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783431">
            <a:off x="8407936" y="7454158"/>
            <a:ext cx="2341040" cy="2221062"/>
          </a:xfrm>
          <a:prstGeom prst="rect">
            <a:avLst/>
          </a:prstGeom>
        </p:spPr>
      </p:pic>
      <p:sp>
        <p:nvSpPr>
          <p:cNvPr id="35" name="TextBox 35"/>
          <p:cNvSpPr txBox="1"/>
          <p:nvPr/>
        </p:nvSpPr>
        <p:spPr>
          <a:xfrm>
            <a:off x="1153108" y="1875726"/>
            <a:ext cx="9144000" cy="1213922"/>
          </a:xfrm>
          <a:prstGeom prst="rect">
            <a:avLst/>
          </a:prstGeom>
        </p:spPr>
        <p:txBody>
          <a:bodyPr lIns="0" tIns="0" rIns="0" bIns="0" rtlCol="0" anchor="t">
            <a:spAutoFit/>
          </a:bodyPr>
          <a:lstStyle/>
          <a:p>
            <a:pPr algn="ctr">
              <a:lnSpc>
                <a:spcPct val="150000"/>
              </a:lnSpc>
              <a:spcBef>
                <a:spcPct val="0"/>
              </a:spcBef>
            </a:pPr>
            <a:r>
              <a:rPr lang="en-US" sz="6000" b="1" dirty="0" smtClean="0">
                <a:solidFill>
                  <a:schemeClr val="accent1">
                    <a:lumMod val="50000"/>
                  </a:schemeClr>
                </a:solidFill>
                <a:latin typeface="Arial" panose="020B0604020202020204" pitchFamily="34" charset="0"/>
                <a:cs typeface="Arial" panose="020B0604020202020204" pitchFamily="34" charset="0"/>
              </a:rPr>
              <a:t>HƯỚNG DẪN VỀ NHÀ</a:t>
            </a:r>
            <a:endParaRPr lang="en-US" sz="6000" b="1" dirty="0">
              <a:solidFill>
                <a:schemeClr val="accent1">
                  <a:lumMod val="50000"/>
                </a:schemeClr>
              </a:solidFill>
              <a:latin typeface="Arial" panose="020B0604020202020204" pitchFamily="34" charset="0"/>
              <a:cs typeface="Arial" panose="020B0604020202020204" pitchFamily="34" charset="0"/>
            </a:endParaRPr>
          </a:p>
        </p:txBody>
      </p:sp>
      <p:pic>
        <p:nvPicPr>
          <p:cNvPr id="37" name="Picture 3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8100000" flipH="1">
            <a:off x="-1610769" y="3776870"/>
            <a:ext cx="2554296" cy="6188824"/>
          </a:xfrm>
          <a:prstGeom prst="rect">
            <a:avLst/>
          </a:prstGeom>
        </p:spPr>
      </p:pic>
      <p:pic>
        <p:nvPicPr>
          <p:cNvPr id="38" name="Picture 3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68530" b="37583"/>
          <a:stretch>
            <a:fillRect/>
          </a:stretch>
        </p:blipFill>
        <p:spPr>
          <a:xfrm rot="-705007">
            <a:off x="17581122" y="7736925"/>
            <a:ext cx="1027487" cy="1769033"/>
          </a:xfrm>
          <a:prstGeom prst="rect">
            <a:avLst/>
          </a:prstGeom>
        </p:spPr>
      </p:pic>
      <p:pic>
        <p:nvPicPr>
          <p:cNvPr id="39" name="Picture 3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68530" b="37583"/>
          <a:stretch>
            <a:fillRect/>
          </a:stretch>
        </p:blipFill>
        <p:spPr>
          <a:xfrm rot="-1741276">
            <a:off x="17385879" y="201980"/>
            <a:ext cx="1027487" cy="1769033"/>
          </a:xfrm>
          <a:prstGeom prst="rect">
            <a:avLst/>
          </a:prstGeom>
        </p:spPr>
      </p:pic>
      <p:pic>
        <p:nvPicPr>
          <p:cNvPr id="40" name="Picture 4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l="68530" b="37583"/>
          <a:stretch>
            <a:fillRect/>
          </a:stretch>
        </p:blipFill>
        <p:spPr>
          <a:xfrm rot="-2948077">
            <a:off x="17903067" y="6333906"/>
            <a:ext cx="1027487" cy="1769033"/>
          </a:xfrm>
          <a:prstGeom prst="rect">
            <a:avLst/>
          </a:prstGeom>
        </p:spPr>
      </p:pic>
      <p:pic>
        <p:nvPicPr>
          <p:cNvPr id="41" name="Picture 4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l="68530" b="37583"/>
          <a:stretch>
            <a:fillRect/>
          </a:stretch>
        </p:blipFill>
        <p:spPr>
          <a:xfrm rot="-136962">
            <a:off x="3242592" y="441419"/>
            <a:ext cx="968671" cy="1667769"/>
          </a:xfrm>
          <a:prstGeom prst="rect">
            <a:avLst/>
          </a:prstGeom>
        </p:spPr>
      </p:pic>
      <p:grpSp>
        <p:nvGrpSpPr>
          <p:cNvPr id="46" name="Group 45"/>
          <p:cNvGrpSpPr/>
          <p:nvPr/>
        </p:nvGrpSpPr>
        <p:grpSpPr>
          <a:xfrm>
            <a:off x="10969607" y="1086496"/>
            <a:ext cx="6238370" cy="2228204"/>
            <a:chOff x="10969607" y="1086496"/>
            <a:chExt cx="6238370" cy="2228204"/>
          </a:xfrm>
        </p:grpSpPr>
        <p:grpSp>
          <p:nvGrpSpPr>
            <p:cNvPr id="3" name="Group 3"/>
            <p:cNvGrpSpPr/>
            <p:nvPr/>
          </p:nvGrpSpPr>
          <p:grpSpPr>
            <a:xfrm>
              <a:off x="10969607" y="1086496"/>
              <a:ext cx="6238370" cy="2228204"/>
              <a:chOff x="0" y="0"/>
              <a:chExt cx="7216693" cy="1913191"/>
            </a:xfrm>
          </p:grpSpPr>
          <p:sp>
            <p:nvSpPr>
              <p:cNvPr id="4" name="Freeform 4"/>
              <p:cNvSpPr/>
              <p:nvPr/>
            </p:nvSpPr>
            <p:spPr>
              <a:xfrm>
                <a:off x="38100" y="44450"/>
                <a:ext cx="7179863" cy="1868741"/>
              </a:xfrm>
              <a:custGeom>
                <a:avLst/>
                <a:gdLst/>
                <a:ahLst/>
                <a:cxnLst/>
                <a:rect l="l" t="t" r="r" b="b"/>
                <a:pathLst>
                  <a:path w="7179863" h="1868741">
                    <a:moveTo>
                      <a:pt x="2540" y="1838260"/>
                    </a:moveTo>
                    <a:cubicBezTo>
                      <a:pt x="0" y="1847150"/>
                      <a:pt x="5080" y="1853500"/>
                      <a:pt x="43764" y="1854771"/>
                    </a:cubicBezTo>
                    <a:cubicBezTo>
                      <a:pt x="88667" y="1856041"/>
                      <a:pt x="127958" y="1856041"/>
                      <a:pt x="172861" y="1856041"/>
                    </a:cubicBezTo>
                    <a:cubicBezTo>
                      <a:pt x="352473" y="1857310"/>
                      <a:pt x="532086" y="1857310"/>
                      <a:pt x="717311" y="1858581"/>
                    </a:cubicBezTo>
                    <a:cubicBezTo>
                      <a:pt x="818343" y="1859850"/>
                      <a:pt x="919375" y="1861121"/>
                      <a:pt x="1014794" y="1862391"/>
                    </a:cubicBezTo>
                    <a:cubicBezTo>
                      <a:pt x="1183181" y="1863660"/>
                      <a:pt x="1345955" y="1863660"/>
                      <a:pt x="1514341" y="1864931"/>
                    </a:cubicBezTo>
                    <a:cubicBezTo>
                      <a:pt x="1581696" y="1864931"/>
                      <a:pt x="1643438" y="1864931"/>
                      <a:pt x="1710793" y="1863660"/>
                    </a:cubicBezTo>
                    <a:cubicBezTo>
                      <a:pt x="1738857" y="1863660"/>
                      <a:pt x="1772534" y="1862391"/>
                      <a:pt x="1800599" y="1862391"/>
                    </a:cubicBezTo>
                    <a:cubicBezTo>
                      <a:pt x="1912857" y="1863660"/>
                      <a:pt x="4158013" y="1854771"/>
                      <a:pt x="4270271" y="1856041"/>
                    </a:cubicBezTo>
                    <a:cubicBezTo>
                      <a:pt x="4427432" y="1857310"/>
                      <a:pt x="4859624" y="1857310"/>
                      <a:pt x="5016785" y="1857310"/>
                    </a:cubicBezTo>
                    <a:cubicBezTo>
                      <a:pt x="5078527" y="1857310"/>
                      <a:pt x="5134656" y="1856041"/>
                      <a:pt x="5196398" y="1856041"/>
                    </a:cubicBezTo>
                    <a:lnTo>
                      <a:pt x="5499494" y="1859850"/>
                    </a:lnTo>
                    <a:cubicBezTo>
                      <a:pt x="5718397" y="1862391"/>
                      <a:pt x="5931686" y="1859850"/>
                      <a:pt x="6150589" y="1863660"/>
                    </a:cubicBezTo>
                    <a:cubicBezTo>
                      <a:pt x="6515427" y="1868741"/>
                      <a:pt x="6885878" y="1862391"/>
                      <a:pt x="7115094" y="1867471"/>
                    </a:cubicBezTo>
                    <a:cubicBezTo>
                      <a:pt x="7135413" y="1868741"/>
                      <a:pt x="7155734" y="1867471"/>
                      <a:pt x="7178594" y="1867471"/>
                    </a:cubicBezTo>
                    <a:lnTo>
                      <a:pt x="7178594" y="1807781"/>
                    </a:lnTo>
                    <a:cubicBezTo>
                      <a:pt x="7177323" y="1739112"/>
                      <a:pt x="7176053" y="1671597"/>
                      <a:pt x="7176053" y="1599863"/>
                    </a:cubicBezTo>
                    <a:cubicBezTo>
                      <a:pt x="7176053" y="1516875"/>
                      <a:pt x="7179863" y="1432481"/>
                      <a:pt x="7173513" y="1349494"/>
                    </a:cubicBezTo>
                    <a:cubicBezTo>
                      <a:pt x="7165894" y="1294638"/>
                      <a:pt x="7154463" y="212990"/>
                      <a:pt x="7154463" y="158134"/>
                    </a:cubicBezTo>
                    <a:cubicBezTo>
                      <a:pt x="7151923" y="120157"/>
                      <a:pt x="7150653" y="80773"/>
                      <a:pt x="7148113" y="42796"/>
                    </a:cubicBezTo>
                    <a:cubicBezTo>
                      <a:pt x="7148113" y="31544"/>
                      <a:pt x="7146844" y="20291"/>
                      <a:pt x="7145573" y="6350"/>
                    </a:cubicBezTo>
                    <a:cubicBezTo>
                      <a:pt x="7135413" y="3810"/>
                      <a:pt x="7126523" y="2540"/>
                      <a:pt x="7116363" y="1270"/>
                    </a:cubicBezTo>
                    <a:cubicBezTo>
                      <a:pt x="7108744" y="0"/>
                      <a:pt x="7101123" y="1270"/>
                      <a:pt x="7094773" y="1270"/>
                    </a:cubicBezTo>
                    <a:lnTo>
                      <a:pt x="15700" y="6350"/>
                    </a:lnTo>
                    <a:lnTo>
                      <a:pt x="2540" y="1838260"/>
                    </a:lnTo>
                    <a:close/>
                  </a:path>
                </a:pathLst>
              </a:custGeom>
              <a:solidFill>
                <a:srgbClr val="2C2C2E"/>
              </a:solidFill>
            </p:spPr>
          </p:sp>
          <p:sp>
            <p:nvSpPr>
              <p:cNvPr id="5" name="Freeform 5"/>
              <p:cNvSpPr/>
              <p:nvPr/>
            </p:nvSpPr>
            <p:spPr>
              <a:xfrm>
                <a:off x="11430" y="16510"/>
                <a:ext cx="7155733" cy="1858581"/>
              </a:xfrm>
              <a:custGeom>
                <a:avLst/>
                <a:gdLst/>
                <a:ahLst/>
                <a:cxnLst/>
                <a:rect l="l" t="t" r="r" b="b"/>
                <a:pathLst>
                  <a:path w="7155733" h="1858581">
                    <a:moveTo>
                      <a:pt x="7155733" y="1858581"/>
                    </a:moveTo>
                    <a:lnTo>
                      <a:pt x="0" y="1850961"/>
                    </a:lnTo>
                    <a:lnTo>
                      <a:pt x="0" y="658680"/>
                    </a:lnTo>
                    <a:lnTo>
                      <a:pt x="7620" y="20320"/>
                    </a:lnTo>
                    <a:lnTo>
                      <a:pt x="3595330" y="0"/>
                    </a:lnTo>
                    <a:lnTo>
                      <a:pt x="7134143" y="8890"/>
                    </a:lnTo>
                    <a:close/>
                  </a:path>
                </a:pathLst>
              </a:custGeom>
              <a:solidFill>
                <a:srgbClr val="F6B1B3"/>
              </a:solidFill>
            </p:spPr>
          </p:sp>
          <p:sp>
            <p:nvSpPr>
              <p:cNvPr id="6" name="Freeform 6"/>
              <p:cNvSpPr/>
              <p:nvPr/>
            </p:nvSpPr>
            <p:spPr>
              <a:xfrm>
                <a:off x="-3810" y="0"/>
                <a:ext cx="7184944" cy="1885250"/>
              </a:xfrm>
              <a:custGeom>
                <a:avLst/>
                <a:gdLst/>
                <a:ahLst/>
                <a:cxnLst/>
                <a:rect l="l" t="t" r="r" b="b"/>
                <a:pathLst>
                  <a:path w="7184944" h="1885250">
                    <a:moveTo>
                      <a:pt x="7150654" y="21590"/>
                    </a:moveTo>
                    <a:cubicBezTo>
                      <a:pt x="7151923" y="34290"/>
                      <a:pt x="7151923" y="44450"/>
                      <a:pt x="7153194" y="54895"/>
                    </a:cubicBezTo>
                    <a:cubicBezTo>
                      <a:pt x="7155733" y="92872"/>
                      <a:pt x="7157004" y="132256"/>
                      <a:pt x="7159544" y="170233"/>
                    </a:cubicBezTo>
                    <a:cubicBezTo>
                      <a:pt x="7159544" y="225089"/>
                      <a:pt x="7172244" y="1306737"/>
                      <a:pt x="7178594" y="1361593"/>
                    </a:cubicBezTo>
                    <a:cubicBezTo>
                      <a:pt x="7184944" y="1444581"/>
                      <a:pt x="7181133" y="1528974"/>
                      <a:pt x="7181133" y="1611962"/>
                    </a:cubicBezTo>
                    <a:cubicBezTo>
                      <a:pt x="7181133" y="1685103"/>
                      <a:pt x="7182404" y="1752618"/>
                      <a:pt x="7183673" y="1824290"/>
                    </a:cubicBezTo>
                    <a:lnTo>
                      <a:pt x="7183673" y="1883981"/>
                    </a:lnTo>
                    <a:cubicBezTo>
                      <a:pt x="7160813" y="1883981"/>
                      <a:pt x="7140494" y="1885250"/>
                      <a:pt x="7120173" y="1883981"/>
                    </a:cubicBezTo>
                    <a:cubicBezTo>
                      <a:pt x="6765014" y="1878900"/>
                      <a:pt x="6394563" y="1885250"/>
                      <a:pt x="6029726" y="1880171"/>
                    </a:cubicBezTo>
                    <a:cubicBezTo>
                      <a:pt x="5810823" y="1876360"/>
                      <a:pt x="5597533" y="1878900"/>
                      <a:pt x="5378630" y="1876360"/>
                    </a:cubicBezTo>
                    <a:lnTo>
                      <a:pt x="5075534" y="1872550"/>
                    </a:lnTo>
                    <a:cubicBezTo>
                      <a:pt x="5013792" y="1872550"/>
                      <a:pt x="4957663" y="1873821"/>
                      <a:pt x="4895921" y="1873821"/>
                    </a:cubicBezTo>
                    <a:cubicBezTo>
                      <a:pt x="4738761" y="1872550"/>
                      <a:pt x="4306568" y="1873821"/>
                      <a:pt x="4149407" y="1872550"/>
                    </a:cubicBezTo>
                    <a:cubicBezTo>
                      <a:pt x="4037149" y="1871281"/>
                      <a:pt x="1791993" y="1880171"/>
                      <a:pt x="1679735" y="1878900"/>
                    </a:cubicBezTo>
                    <a:cubicBezTo>
                      <a:pt x="1651671" y="1878900"/>
                      <a:pt x="1617993" y="1880171"/>
                      <a:pt x="1589929" y="1880171"/>
                    </a:cubicBezTo>
                    <a:cubicBezTo>
                      <a:pt x="1522574" y="1880171"/>
                      <a:pt x="1460832" y="1881440"/>
                      <a:pt x="1393478" y="1881440"/>
                    </a:cubicBezTo>
                    <a:cubicBezTo>
                      <a:pt x="1225091" y="1881440"/>
                      <a:pt x="1062317" y="1880171"/>
                      <a:pt x="893930" y="1878900"/>
                    </a:cubicBezTo>
                    <a:cubicBezTo>
                      <a:pt x="792898" y="1877631"/>
                      <a:pt x="691866" y="1876360"/>
                      <a:pt x="596447" y="1875090"/>
                    </a:cubicBezTo>
                    <a:cubicBezTo>
                      <a:pt x="416835" y="1873821"/>
                      <a:pt x="237222" y="1872550"/>
                      <a:pt x="51997" y="1872550"/>
                    </a:cubicBezTo>
                    <a:cubicBezTo>
                      <a:pt x="38100" y="1872550"/>
                      <a:pt x="29210" y="1872550"/>
                      <a:pt x="19050" y="1871281"/>
                    </a:cubicBezTo>
                    <a:cubicBezTo>
                      <a:pt x="10160" y="1870010"/>
                      <a:pt x="5080" y="1863660"/>
                      <a:pt x="7620" y="1854771"/>
                    </a:cubicBezTo>
                    <a:cubicBezTo>
                      <a:pt x="16510" y="1822946"/>
                      <a:pt x="12700" y="1787782"/>
                      <a:pt x="11430" y="1751212"/>
                    </a:cubicBezTo>
                    <a:cubicBezTo>
                      <a:pt x="10160" y="1676664"/>
                      <a:pt x="6350" y="1603522"/>
                      <a:pt x="7620" y="1528974"/>
                    </a:cubicBezTo>
                    <a:cubicBezTo>
                      <a:pt x="5080" y="1436141"/>
                      <a:pt x="0" y="286978"/>
                      <a:pt x="7620" y="192738"/>
                    </a:cubicBezTo>
                    <a:cubicBezTo>
                      <a:pt x="8890" y="174453"/>
                      <a:pt x="7620" y="154761"/>
                      <a:pt x="8890" y="136476"/>
                    </a:cubicBezTo>
                    <a:cubicBezTo>
                      <a:pt x="10160" y="106938"/>
                      <a:pt x="12700" y="74587"/>
                      <a:pt x="13970" y="44450"/>
                    </a:cubicBezTo>
                    <a:cubicBezTo>
                      <a:pt x="13970" y="41910"/>
                      <a:pt x="15240" y="39370"/>
                      <a:pt x="16510" y="38100"/>
                    </a:cubicBezTo>
                    <a:cubicBezTo>
                      <a:pt x="38100" y="35560"/>
                      <a:pt x="96900" y="30480"/>
                      <a:pt x="186706" y="29210"/>
                    </a:cubicBezTo>
                    <a:cubicBezTo>
                      <a:pt x="338254" y="25400"/>
                      <a:pt x="489802" y="22860"/>
                      <a:pt x="646963" y="20320"/>
                    </a:cubicBezTo>
                    <a:cubicBezTo>
                      <a:pt x="753608" y="17780"/>
                      <a:pt x="860253" y="16510"/>
                      <a:pt x="961285" y="13970"/>
                    </a:cubicBezTo>
                    <a:cubicBezTo>
                      <a:pt x="1062317" y="11430"/>
                      <a:pt x="1168962" y="8890"/>
                      <a:pt x="1269994" y="8890"/>
                    </a:cubicBezTo>
                    <a:cubicBezTo>
                      <a:pt x="1382252" y="7620"/>
                      <a:pt x="1494510" y="10160"/>
                      <a:pt x="1606768" y="8890"/>
                    </a:cubicBezTo>
                    <a:cubicBezTo>
                      <a:pt x="1747090" y="8890"/>
                      <a:pt x="4289729" y="6350"/>
                      <a:pt x="4430051" y="5080"/>
                    </a:cubicBezTo>
                    <a:cubicBezTo>
                      <a:pt x="4564761" y="3810"/>
                      <a:pt x="4699470" y="2540"/>
                      <a:pt x="4839793" y="2540"/>
                    </a:cubicBezTo>
                    <a:cubicBezTo>
                      <a:pt x="5069921" y="1270"/>
                      <a:pt x="5294437" y="0"/>
                      <a:pt x="5524565" y="0"/>
                    </a:cubicBezTo>
                    <a:cubicBezTo>
                      <a:pt x="5619984" y="0"/>
                      <a:pt x="5721016" y="2540"/>
                      <a:pt x="5816435" y="2540"/>
                    </a:cubicBezTo>
                    <a:cubicBezTo>
                      <a:pt x="6080241" y="3810"/>
                      <a:pt x="6349660" y="5080"/>
                      <a:pt x="6613466" y="7620"/>
                    </a:cubicBezTo>
                    <a:cubicBezTo>
                      <a:pt x="6753788" y="8890"/>
                      <a:pt x="6894110" y="12700"/>
                      <a:pt x="7034433" y="16510"/>
                    </a:cubicBezTo>
                    <a:lnTo>
                      <a:pt x="7120173" y="16510"/>
                    </a:lnTo>
                    <a:cubicBezTo>
                      <a:pt x="7131604" y="17780"/>
                      <a:pt x="7140494" y="20320"/>
                      <a:pt x="7150654" y="21590"/>
                    </a:cubicBezTo>
                    <a:close/>
                    <a:moveTo>
                      <a:pt x="7160813" y="1867471"/>
                    </a:moveTo>
                    <a:cubicBezTo>
                      <a:pt x="7162083" y="1850961"/>
                      <a:pt x="7163354" y="1838261"/>
                      <a:pt x="7163354" y="1825561"/>
                    </a:cubicBezTo>
                    <a:cubicBezTo>
                      <a:pt x="7162083" y="1745585"/>
                      <a:pt x="7160813" y="1671037"/>
                      <a:pt x="7160813" y="1590863"/>
                    </a:cubicBezTo>
                    <a:cubicBezTo>
                      <a:pt x="7160813" y="1554293"/>
                      <a:pt x="7163354" y="1517722"/>
                      <a:pt x="7162083" y="1481151"/>
                    </a:cubicBezTo>
                    <a:cubicBezTo>
                      <a:pt x="7162083" y="1447394"/>
                      <a:pt x="7160813" y="1412230"/>
                      <a:pt x="7159544" y="1378472"/>
                    </a:cubicBezTo>
                    <a:cubicBezTo>
                      <a:pt x="7154463" y="1326429"/>
                      <a:pt x="7143033" y="249001"/>
                      <a:pt x="7143033" y="196958"/>
                    </a:cubicBezTo>
                    <a:cubicBezTo>
                      <a:pt x="7140494" y="153355"/>
                      <a:pt x="7137954" y="108345"/>
                      <a:pt x="7135413" y="64741"/>
                    </a:cubicBezTo>
                    <a:cubicBezTo>
                      <a:pt x="7134144" y="44450"/>
                      <a:pt x="7132873" y="43180"/>
                      <a:pt x="7113013" y="41910"/>
                    </a:cubicBezTo>
                    <a:cubicBezTo>
                      <a:pt x="7096175" y="41910"/>
                      <a:pt x="7084949" y="41910"/>
                      <a:pt x="7068110" y="40640"/>
                    </a:cubicBezTo>
                    <a:cubicBezTo>
                      <a:pt x="6927788" y="36830"/>
                      <a:pt x="6781853" y="31750"/>
                      <a:pt x="6641530" y="30480"/>
                    </a:cubicBezTo>
                    <a:cubicBezTo>
                      <a:pt x="6299144" y="26670"/>
                      <a:pt x="5951145" y="25400"/>
                      <a:pt x="5608759" y="22860"/>
                    </a:cubicBezTo>
                    <a:lnTo>
                      <a:pt x="5204631" y="22860"/>
                    </a:lnTo>
                    <a:cubicBezTo>
                      <a:pt x="5025018" y="22860"/>
                      <a:pt x="4845406" y="22860"/>
                      <a:pt x="4671406" y="24130"/>
                    </a:cubicBezTo>
                    <a:cubicBezTo>
                      <a:pt x="4519858" y="25400"/>
                      <a:pt x="1965993" y="29210"/>
                      <a:pt x="1814444" y="29210"/>
                    </a:cubicBezTo>
                    <a:cubicBezTo>
                      <a:pt x="1567477" y="29210"/>
                      <a:pt x="1320510" y="26670"/>
                      <a:pt x="1073543" y="33020"/>
                    </a:cubicBezTo>
                    <a:cubicBezTo>
                      <a:pt x="944446" y="36830"/>
                      <a:pt x="820963" y="36830"/>
                      <a:pt x="697479" y="38100"/>
                    </a:cubicBezTo>
                    <a:cubicBezTo>
                      <a:pt x="484189" y="41910"/>
                      <a:pt x="270900" y="45720"/>
                      <a:pt x="57610" y="50800"/>
                    </a:cubicBezTo>
                    <a:cubicBezTo>
                      <a:pt x="36830" y="50800"/>
                      <a:pt x="34290" y="53489"/>
                      <a:pt x="33020" y="70367"/>
                    </a:cubicBezTo>
                    <a:cubicBezTo>
                      <a:pt x="31750" y="95686"/>
                      <a:pt x="31750" y="121004"/>
                      <a:pt x="30480" y="146322"/>
                    </a:cubicBezTo>
                    <a:cubicBezTo>
                      <a:pt x="29210" y="188519"/>
                      <a:pt x="26670" y="229309"/>
                      <a:pt x="25400" y="271506"/>
                    </a:cubicBezTo>
                    <a:cubicBezTo>
                      <a:pt x="20320" y="316516"/>
                      <a:pt x="26670" y="1416449"/>
                      <a:pt x="29210" y="1461459"/>
                    </a:cubicBezTo>
                    <a:cubicBezTo>
                      <a:pt x="29210" y="1509282"/>
                      <a:pt x="29210" y="1558512"/>
                      <a:pt x="30480" y="1606335"/>
                    </a:cubicBezTo>
                    <a:cubicBezTo>
                      <a:pt x="30480" y="1641500"/>
                      <a:pt x="33020" y="1676664"/>
                      <a:pt x="33020" y="1711828"/>
                    </a:cubicBezTo>
                    <a:cubicBezTo>
                      <a:pt x="33020" y="1749805"/>
                      <a:pt x="33020" y="1787782"/>
                      <a:pt x="31750" y="1825560"/>
                    </a:cubicBezTo>
                    <a:lnTo>
                      <a:pt x="31750" y="1835721"/>
                    </a:lnTo>
                    <a:cubicBezTo>
                      <a:pt x="31750" y="1845881"/>
                      <a:pt x="35560" y="1849691"/>
                      <a:pt x="44450" y="1849691"/>
                    </a:cubicBezTo>
                    <a:cubicBezTo>
                      <a:pt x="108126" y="1849691"/>
                      <a:pt x="186706" y="1850960"/>
                      <a:pt x="259674" y="1850960"/>
                    </a:cubicBezTo>
                    <a:cubicBezTo>
                      <a:pt x="366319" y="1850960"/>
                      <a:pt x="478577" y="1848421"/>
                      <a:pt x="585221" y="1850960"/>
                    </a:cubicBezTo>
                    <a:cubicBezTo>
                      <a:pt x="759221" y="1854771"/>
                      <a:pt x="933221" y="1857310"/>
                      <a:pt x="1107220" y="1856041"/>
                    </a:cubicBezTo>
                    <a:cubicBezTo>
                      <a:pt x="1219478" y="1854771"/>
                      <a:pt x="1326123" y="1857310"/>
                      <a:pt x="1438381" y="1857310"/>
                    </a:cubicBezTo>
                    <a:cubicBezTo>
                      <a:pt x="1601155" y="1857310"/>
                      <a:pt x="1763929" y="1856041"/>
                      <a:pt x="1926702" y="1857310"/>
                    </a:cubicBezTo>
                    <a:cubicBezTo>
                      <a:pt x="2168057" y="1858581"/>
                      <a:pt x="4817341" y="1848421"/>
                      <a:pt x="5064308" y="1850960"/>
                    </a:cubicBezTo>
                    <a:cubicBezTo>
                      <a:pt x="5170953" y="1852231"/>
                      <a:pt x="5277598" y="1853501"/>
                      <a:pt x="5378630" y="1853501"/>
                    </a:cubicBezTo>
                    <a:cubicBezTo>
                      <a:pt x="5563856" y="1856041"/>
                      <a:pt x="5743468" y="1852231"/>
                      <a:pt x="5928693" y="1856041"/>
                    </a:cubicBezTo>
                    <a:cubicBezTo>
                      <a:pt x="6080241" y="1858581"/>
                      <a:pt x="6231790" y="1858581"/>
                      <a:pt x="6383338" y="1861121"/>
                    </a:cubicBezTo>
                    <a:cubicBezTo>
                      <a:pt x="6607853" y="1864931"/>
                      <a:pt x="6832369" y="1867471"/>
                      <a:pt x="7056885" y="1868741"/>
                    </a:cubicBezTo>
                    <a:cubicBezTo>
                      <a:pt x="7122713" y="1868741"/>
                      <a:pt x="7140494" y="1867471"/>
                      <a:pt x="7160813" y="1867471"/>
                    </a:cubicBezTo>
                    <a:close/>
                  </a:path>
                </a:pathLst>
              </a:custGeom>
              <a:solidFill>
                <a:srgbClr val="F6B1B3"/>
              </a:solidFill>
            </p:spPr>
          </p:sp>
        </p:grpSp>
        <p:sp>
          <p:nvSpPr>
            <p:cNvPr id="42" name="TextBox 41"/>
            <p:cNvSpPr txBox="1"/>
            <p:nvPr/>
          </p:nvSpPr>
          <p:spPr>
            <a:xfrm>
              <a:off x="11206754" y="1914075"/>
              <a:ext cx="5823438" cy="646331"/>
            </a:xfrm>
            <a:prstGeom prst="rect">
              <a:avLst/>
            </a:prstGeom>
            <a:noFill/>
          </p:spPr>
          <p:txBody>
            <a:bodyPr wrap="square" rtlCol="0">
              <a:spAutoFit/>
            </a:bodyPr>
            <a:lstStyle/>
            <a:p>
              <a:pPr algn="ctr"/>
              <a:r>
                <a:rPr lang="en-US" sz="3600" dirty="0" smtClean="0">
                  <a:latin typeface="Arial" panose="020B0604020202020204" pitchFamily="34" charset="0"/>
                  <a:cs typeface="Arial" panose="020B0604020202020204" pitchFamily="34" charset="0"/>
                </a:rPr>
                <a:t>1. </a:t>
              </a:r>
              <a:r>
                <a:rPr lang="en-US" sz="3600" dirty="0" err="1" smtClean="0">
                  <a:latin typeface="Arial" panose="020B0604020202020204" pitchFamily="34" charset="0"/>
                  <a:cs typeface="Arial" panose="020B0604020202020204" pitchFamily="34" charset="0"/>
                </a:rPr>
                <a:t>Ôn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tập</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kiến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thức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đã</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học</a:t>
              </a:r>
              <a:endParaRPr lang="en-US" sz="3600" dirty="0">
                <a:latin typeface="Arial" panose="020B0604020202020204" pitchFamily="34" charset="0"/>
                <a:cs typeface="Arial" panose="020B0604020202020204" pitchFamily="34" charset="0"/>
              </a:endParaRPr>
            </a:p>
          </p:txBody>
        </p:sp>
      </p:grpSp>
      <p:grpSp>
        <p:nvGrpSpPr>
          <p:cNvPr id="47" name="Group 46"/>
          <p:cNvGrpSpPr/>
          <p:nvPr/>
        </p:nvGrpSpPr>
        <p:grpSpPr>
          <a:xfrm>
            <a:off x="10926792" y="3749914"/>
            <a:ext cx="6238370" cy="2228204"/>
            <a:chOff x="10926792" y="3749914"/>
            <a:chExt cx="6238370" cy="2228204"/>
          </a:xfrm>
        </p:grpSpPr>
        <p:grpSp>
          <p:nvGrpSpPr>
            <p:cNvPr id="9" name="Group 9"/>
            <p:cNvGrpSpPr/>
            <p:nvPr/>
          </p:nvGrpSpPr>
          <p:grpSpPr>
            <a:xfrm>
              <a:off x="10926792" y="3749914"/>
              <a:ext cx="6238370" cy="2228204"/>
              <a:chOff x="0" y="0"/>
              <a:chExt cx="7216693" cy="1913191"/>
            </a:xfrm>
          </p:grpSpPr>
          <p:sp>
            <p:nvSpPr>
              <p:cNvPr id="10" name="Freeform 10"/>
              <p:cNvSpPr/>
              <p:nvPr/>
            </p:nvSpPr>
            <p:spPr>
              <a:xfrm>
                <a:off x="38100" y="44450"/>
                <a:ext cx="7179863" cy="1868741"/>
              </a:xfrm>
              <a:custGeom>
                <a:avLst/>
                <a:gdLst/>
                <a:ahLst/>
                <a:cxnLst/>
                <a:rect l="l" t="t" r="r" b="b"/>
                <a:pathLst>
                  <a:path w="7179863" h="1868741">
                    <a:moveTo>
                      <a:pt x="2540" y="1838260"/>
                    </a:moveTo>
                    <a:cubicBezTo>
                      <a:pt x="0" y="1847150"/>
                      <a:pt x="5080" y="1853500"/>
                      <a:pt x="43764" y="1854771"/>
                    </a:cubicBezTo>
                    <a:cubicBezTo>
                      <a:pt x="88667" y="1856041"/>
                      <a:pt x="127958" y="1856041"/>
                      <a:pt x="172861" y="1856041"/>
                    </a:cubicBezTo>
                    <a:cubicBezTo>
                      <a:pt x="352473" y="1857310"/>
                      <a:pt x="532086" y="1857310"/>
                      <a:pt x="717311" y="1858581"/>
                    </a:cubicBezTo>
                    <a:cubicBezTo>
                      <a:pt x="818343" y="1859850"/>
                      <a:pt x="919375" y="1861121"/>
                      <a:pt x="1014794" y="1862391"/>
                    </a:cubicBezTo>
                    <a:cubicBezTo>
                      <a:pt x="1183181" y="1863660"/>
                      <a:pt x="1345955" y="1863660"/>
                      <a:pt x="1514341" y="1864931"/>
                    </a:cubicBezTo>
                    <a:cubicBezTo>
                      <a:pt x="1581696" y="1864931"/>
                      <a:pt x="1643438" y="1864931"/>
                      <a:pt x="1710793" y="1863660"/>
                    </a:cubicBezTo>
                    <a:cubicBezTo>
                      <a:pt x="1738857" y="1863660"/>
                      <a:pt x="1772534" y="1862391"/>
                      <a:pt x="1800599" y="1862391"/>
                    </a:cubicBezTo>
                    <a:cubicBezTo>
                      <a:pt x="1912857" y="1863660"/>
                      <a:pt x="4158013" y="1854771"/>
                      <a:pt x="4270271" y="1856041"/>
                    </a:cubicBezTo>
                    <a:cubicBezTo>
                      <a:pt x="4427432" y="1857310"/>
                      <a:pt x="4859624" y="1857310"/>
                      <a:pt x="5016785" y="1857310"/>
                    </a:cubicBezTo>
                    <a:cubicBezTo>
                      <a:pt x="5078527" y="1857310"/>
                      <a:pt x="5134656" y="1856041"/>
                      <a:pt x="5196398" y="1856041"/>
                    </a:cubicBezTo>
                    <a:lnTo>
                      <a:pt x="5499494" y="1859850"/>
                    </a:lnTo>
                    <a:cubicBezTo>
                      <a:pt x="5718397" y="1862391"/>
                      <a:pt x="5931686" y="1859850"/>
                      <a:pt x="6150589" y="1863660"/>
                    </a:cubicBezTo>
                    <a:cubicBezTo>
                      <a:pt x="6515427" y="1868741"/>
                      <a:pt x="6885878" y="1862391"/>
                      <a:pt x="7115094" y="1867471"/>
                    </a:cubicBezTo>
                    <a:cubicBezTo>
                      <a:pt x="7135413" y="1868741"/>
                      <a:pt x="7155734" y="1867471"/>
                      <a:pt x="7178594" y="1867471"/>
                    </a:cubicBezTo>
                    <a:lnTo>
                      <a:pt x="7178594" y="1807781"/>
                    </a:lnTo>
                    <a:cubicBezTo>
                      <a:pt x="7177323" y="1739112"/>
                      <a:pt x="7176053" y="1671597"/>
                      <a:pt x="7176053" y="1599863"/>
                    </a:cubicBezTo>
                    <a:cubicBezTo>
                      <a:pt x="7176053" y="1516875"/>
                      <a:pt x="7179863" y="1432481"/>
                      <a:pt x="7173513" y="1349494"/>
                    </a:cubicBezTo>
                    <a:cubicBezTo>
                      <a:pt x="7165894" y="1294638"/>
                      <a:pt x="7154463" y="212990"/>
                      <a:pt x="7154463" y="158134"/>
                    </a:cubicBezTo>
                    <a:cubicBezTo>
                      <a:pt x="7151923" y="120157"/>
                      <a:pt x="7150653" y="80773"/>
                      <a:pt x="7148113" y="42796"/>
                    </a:cubicBezTo>
                    <a:cubicBezTo>
                      <a:pt x="7148113" y="31544"/>
                      <a:pt x="7146844" y="20291"/>
                      <a:pt x="7145573" y="6350"/>
                    </a:cubicBezTo>
                    <a:cubicBezTo>
                      <a:pt x="7135413" y="3810"/>
                      <a:pt x="7126523" y="2540"/>
                      <a:pt x="7116363" y="1270"/>
                    </a:cubicBezTo>
                    <a:cubicBezTo>
                      <a:pt x="7108744" y="0"/>
                      <a:pt x="7101123" y="1270"/>
                      <a:pt x="7094773" y="1270"/>
                    </a:cubicBezTo>
                    <a:lnTo>
                      <a:pt x="15700" y="6350"/>
                    </a:lnTo>
                    <a:lnTo>
                      <a:pt x="2540" y="1838260"/>
                    </a:lnTo>
                    <a:close/>
                  </a:path>
                </a:pathLst>
              </a:custGeom>
              <a:solidFill>
                <a:srgbClr val="2C2C2E"/>
              </a:solidFill>
            </p:spPr>
          </p:sp>
          <p:sp>
            <p:nvSpPr>
              <p:cNvPr id="11" name="Freeform 11"/>
              <p:cNvSpPr/>
              <p:nvPr/>
            </p:nvSpPr>
            <p:spPr>
              <a:xfrm>
                <a:off x="11430" y="16510"/>
                <a:ext cx="7155733" cy="1858581"/>
              </a:xfrm>
              <a:custGeom>
                <a:avLst/>
                <a:gdLst/>
                <a:ahLst/>
                <a:cxnLst/>
                <a:rect l="l" t="t" r="r" b="b"/>
                <a:pathLst>
                  <a:path w="7155733" h="1858581">
                    <a:moveTo>
                      <a:pt x="7155733" y="1858581"/>
                    </a:moveTo>
                    <a:lnTo>
                      <a:pt x="0" y="1850961"/>
                    </a:lnTo>
                    <a:lnTo>
                      <a:pt x="0" y="658680"/>
                    </a:lnTo>
                    <a:lnTo>
                      <a:pt x="7620" y="20320"/>
                    </a:lnTo>
                    <a:lnTo>
                      <a:pt x="3595330" y="0"/>
                    </a:lnTo>
                    <a:lnTo>
                      <a:pt x="7134143" y="8890"/>
                    </a:lnTo>
                    <a:close/>
                  </a:path>
                </a:pathLst>
              </a:custGeom>
              <a:solidFill>
                <a:srgbClr val="C7A3D7"/>
              </a:solidFill>
            </p:spPr>
          </p:sp>
          <p:sp>
            <p:nvSpPr>
              <p:cNvPr id="12" name="Freeform 12"/>
              <p:cNvSpPr/>
              <p:nvPr/>
            </p:nvSpPr>
            <p:spPr>
              <a:xfrm>
                <a:off x="-3810" y="0"/>
                <a:ext cx="7184944" cy="1885250"/>
              </a:xfrm>
              <a:custGeom>
                <a:avLst/>
                <a:gdLst/>
                <a:ahLst/>
                <a:cxnLst/>
                <a:rect l="l" t="t" r="r" b="b"/>
                <a:pathLst>
                  <a:path w="7184944" h="1885250">
                    <a:moveTo>
                      <a:pt x="7150654" y="21590"/>
                    </a:moveTo>
                    <a:cubicBezTo>
                      <a:pt x="7151923" y="34290"/>
                      <a:pt x="7151923" y="44450"/>
                      <a:pt x="7153194" y="54895"/>
                    </a:cubicBezTo>
                    <a:cubicBezTo>
                      <a:pt x="7155733" y="92872"/>
                      <a:pt x="7157004" y="132256"/>
                      <a:pt x="7159544" y="170233"/>
                    </a:cubicBezTo>
                    <a:cubicBezTo>
                      <a:pt x="7159544" y="225089"/>
                      <a:pt x="7172244" y="1306737"/>
                      <a:pt x="7178594" y="1361593"/>
                    </a:cubicBezTo>
                    <a:cubicBezTo>
                      <a:pt x="7184944" y="1444581"/>
                      <a:pt x="7181133" y="1528974"/>
                      <a:pt x="7181133" y="1611962"/>
                    </a:cubicBezTo>
                    <a:cubicBezTo>
                      <a:pt x="7181133" y="1685103"/>
                      <a:pt x="7182404" y="1752618"/>
                      <a:pt x="7183673" y="1824290"/>
                    </a:cubicBezTo>
                    <a:lnTo>
                      <a:pt x="7183673" y="1883981"/>
                    </a:lnTo>
                    <a:cubicBezTo>
                      <a:pt x="7160813" y="1883981"/>
                      <a:pt x="7140494" y="1885250"/>
                      <a:pt x="7120173" y="1883981"/>
                    </a:cubicBezTo>
                    <a:cubicBezTo>
                      <a:pt x="6765014" y="1878900"/>
                      <a:pt x="6394563" y="1885250"/>
                      <a:pt x="6029726" y="1880171"/>
                    </a:cubicBezTo>
                    <a:cubicBezTo>
                      <a:pt x="5810823" y="1876360"/>
                      <a:pt x="5597533" y="1878900"/>
                      <a:pt x="5378630" y="1876360"/>
                    </a:cubicBezTo>
                    <a:lnTo>
                      <a:pt x="5075534" y="1872550"/>
                    </a:lnTo>
                    <a:cubicBezTo>
                      <a:pt x="5013792" y="1872550"/>
                      <a:pt x="4957663" y="1873821"/>
                      <a:pt x="4895921" y="1873821"/>
                    </a:cubicBezTo>
                    <a:cubicBezTo>
                      <a:pt x="4738761" y="1872550"/>
                      <a:pt x="4306568" y="1873821"/>
                      <a:pt x="4149407" y="1872550"/>
                    </a:cubicBezTo>
                    <a:cubicBezTo>
                      <a:pt x="4037149" y="1871281"/>
                      <a:pt x="1791993" y="1880171"/>
                      <a:pt x="1679735" y="1878900"/>
                    </a:cubicBezTo>
                    <a:cubicBezTo>
                      <a:pt x="1651671" y="1878900"/>
                      <a:pt x="1617993" y="1880171"/>
                      <a:pt x="1589929" y="1880171"/>
                    </a:cubicBezTo>
                    <a:cubicBezTo>
                      <a:pt x="1522574" y="1880171"/>
                      <a:pt x="1460832" y="1881440"/>
                      <a:pt x="1393478" y="1881440"/>
                    </a:cubicBezTo>
                    <a:cubicBezTo>
                      <a:pt x="1225091" y="1881440"/>
                      <a:pt x="1062317" y="1880171"/>
                      <a:pt x="893930" y="1878900"/>
                    </a:cubicBezTo>
                    <a:cubicBezTo>
                      <a:pt x="792898" y="1877631"/>
                      <a:pt x="691866" y="1876360"/>
                      <a:pt x="596447" y="1875090"/>
                    </a:cubicBezTo>
                    <a:cubicBezTo>
                      <a:pt x="416835" y="1873821"/>
                      <a:pt x="237222" y="1872550"/>
                      <a:pt x="51997" y="1872550"/>
                    </a:cubicBezTo>
                    <a:cubicBezTo>
                      <a:pt x="38100" y="1872550"/>
                      <a:pt x="29210" y="1872550"/>
                      <a:pt x="19050" y="1871281"/>
                    </a:cubicBezTo>
                    <a:cubicBezTo>
                      <a:pt x="10160" y="1870010"/>
                      <a:pt x="5080" y="1863660"/>
                      <a:pt x="7620" y="1854771"/>
                    </a:cubicBezTo>
                    <a:cubicBezTo>
                      <a:pt x="16510" y="1822946"/>
                      <a:pt x="12700" y="1787782"/>
                      <a:pt x="11430" y="1751212"/>
                    </a:cubicBezTo>
                    <a:cubicBezTo>
                      <a:pt x="10160" y="1676664"/>
                      <a:pt x="6350" y="1603522"/>
                      <a:pt x="7620" y="1528974"/>
                    </a:cubicBezTo>
                    <a:cubicBezTo>
                      <a:pt x="5080" y="1436141"/>
                      <a:pt x="0" y="286978"/>
                      <a:pt x="7620" y="192738"/>
                    </a:cubicBezTo>
                    <a:cubicBezTo>
                      <a:pt x="8890" y="174453"/>
                      <a:pt x="7620" y="154761"/>
                      <a:pt x="8890" y="136476"/>
                    </a:cubicBezTo>
                    <a:cubicBezTo>
                      <a:pt x="10160" y="106938"/>
                      <a:pt x="12700" y="74587"/>
                      <a:pt x="13970" y="44450"/>
                    </a:cubicBezTo>
                    <a:cubicBezTo>
                      <a:pt x="13970" y="41910"/>
                      <a:pt x="15240" y="39370"/>
                      <a:pt x="16510" y="38100"/>
                    </a:cubicBezTo>
                    <a:cubicBezTo>
                      <a:pt x="38100" y="35560"/>
                      <a:pt x="96900" y="30480"/>
                      <a:pt x="186706" y="29210"/>
                    </a:cubicBezTo>
                    <a:cubicBezTo>
                      <a:pt x="338254" y="25400"/>
                      <a:pt x="489802" y="22860"/>
                      <a:pt x="646963" y="20320"/>
                    </a:cubicBezTo>
                    <a:cubicBezTo>
                      <a:pt x="753608" y="17780"/>
                      <a:pt x="860253" y="16510"/>
                      <a:pt x="961285" y="13970"/>
                    </a:cubicBezTo>
                    <a:cubicBezTo>
                      <a:pt x="1062317" y="11430"/>
                      <a:pt x="1168962" y="8890"/>
                      <a:pt x="1269994" y="8890"/>
                    </a:cubicBezTo>
                    <a:cubicBezTo>
                      <a:pt x="1382252" y="7620"/>
                      <a:pt x="1494510" y="10160"/>
                      <a:pt x="1606768" y="8890"/>
                    </a:cubicBezTo>
                    <a:cubicBezTo>
                      <a:pt x="1747090" y="8890"/>
                      <a:pt x="4289729" y="6350"/>
                      <a:pt x="4430051" y="5080"/>
                    </a:cubicBezTo>
                    <a:cubicBezTo>
                      <a:pt x="4564761" y="3810"/>
                      <a:pt x="4699470" y="2540"/>
                      <a:pt x="4839793" y="2540"/>
                    </a:cubicBezTo>
                    <a:cubicBezTo>
                      <a:pt x="5069921" y="1270"/>
                      <a:pt x="5294437" y="0"/>
                      <a:pt x="5524565" y="0"/>
                    </a:cubicBezTo>
                    <a:cubicBezTo>
                      <a:pt x="5619984" y="0"/>
                      <a:pt x="5721016" y="2540"/>
                      <a:pt x="5816435" y="2540"/>
                    </a:cubicBezTo>
                    <a:cubicBezTo>
                      <a:pt x="6080241" y="3810"/>
                      <a:pt x="6349660" y="5080"/>
                      <a:pt x="6613466" y="7620"/>
                    </a:cubicBezTo>
                    <a:cubicBezTo>
                      <a:pt x="6753788" y="8890"/>
                      <a:pt x="6894110" y="12700"/>
                      <a:pt x="7034433" y="16510"/>
                    </a:cubicBezTo>
                    <a:lnTo>
                      <a:pt x="7120173" y="16510"/>
                    </a:lnTo>
                    <a:cubicBezTo>
                      <a:pt x="7131604" y="17780"/>
                      <a:pt x="7140494" y="20320"/>
                      <a:pt x="7150654" y="21590"/>
                    </a:cubicBezTo>
                    <a:close/>
                    <a:moveTo>
                      <a:pt x="7160813" y="1867471"/>
                    </a:moveTo>
                    <a:cubicBezTo>
                      <a:pt x="7162083" y="1850961"/>
                      <a:pt x="7163354" y="1838261"/>
                      <a:pt x="7163354" y="1825561"/>
                    </a:cubicBezTo>
                    <a:cubicBezTo>
                      <a:pt x="7162083" y="1745585"/>
                      <a:pt x="7160813" y="1671037"/>
                      <a:pt x="7160813" y="1590863"/>
                    </a:cubicBezTo>
                    <a:cubicBezTo>
                      <a:pt x="7160813" y="1554293"/>
                      <a:pt x="7163354" y="1517722"/>
                      <a:pt x="7162083" y="1481151"/>
                    </a:cubicBezTo>
                    <a:cubicBezTo>
                      <a:pt x="7162083" y="1447394"/>
                      <a:pt x="7160813" y="1412230"/>
                      <a:pt x="7159544" y="1378472"/>
                    </a:cubicBezTo>
                    <a:cubicBezTo>
                      <a:pt x="7154463" y="1326429"/>
                      <a:pt x="7143033" y="249001"/>
                      <a:pt x="7143033" y="196958"/>
                    </a:cubicBezTo>
                    <a:cubicBezTo>
                      <a:pt x="7140494" y="153355"/>
                      <a:pt x="7137954" y="108345"/>
                      <a:pt x="7135413" y="64741"/>
                    </a:cubicBezTo>
                    <a:cubicBezTo>
                      <a:pt x="7134144" y="44450"/>
                      <a:pt x="7132873" y="43180"/>
                      <a:pt x="7113013" y="41910"/>
                    </a:cubicBezTo>
                    <a:cubicBezTo>
                      <a:pt x="7096175" y="41910"/>
                      <a:pt x="7084949" y="41910"/>
                      <a:pt x="7068110" y="40640"/>
                    </a:cubicBezTo>
                    <a:cubicBezTo>
                      <a:pt x="6927788" y="36830"/>
                      <a:pt x="6781853" y="31750"/>
                      <a:pt x="6641530" y="30480"/>
                    </a:cubicBezTo>
                    <a:cubicBezTo>
                      <a:pt x="6299144" y="26670"/>
                      <a:pt x="5951145" y="25400"/>
                      <a:pt x="5608759" y="22860"/>
                    </a:cubicBezTo>
                    <a:lnTo>
                      <a:pt x="5204631" y="22860"/>
                    </a:lnTo>
                    <a:cubicBezTo>
                      <a:pt x="5025018" y="22860"/>
                      <a:pt x="4845406" y="22860"/>
                      <a:pt x="4671406" y="24130"/>
                    </a:cubicBezTo>
                    <a:cubicBezTo>
                      <a:pt x="4519858" y="25400"/>
                      <a:pt x="1965993" y="29210"/>
                      <a:pt x="1814444" y="29210"/>
                    </a:cubicBezTo>
                    <a:cubicBezTo>
                      <a:pt x="1567477" y="29210"/>
                      <a:pt x="1320510" y="26670"/>
                      <a:pt x="1073543" y="33020"/>
                    </a:cubicBezTo>
                    <a:cubicBezTo>
                      <a:pt x="944446" y="36830"/>
                      <a:pt x="820963" y="36830"/>
                      <a:pt x="697479" y="38100"/>
                    </a:cubicBezTo>
                    <a:cubicBezTo>
                      <a:pt x="484189" y="41910"/>
                      <a:pt x="270900" y="45720"/>
                      <a:pt x="57610" y="50800"/>
                    </a:cubicBezTo>
                    <a:cubicBezTo>
                      <a:pt x="36830" y="50800"/>
                      <a:pt x="34290" y="53489"/>
                      <a:pt x="33020" y="70367"/>
                    </a:cubicBezTo>
                    <a:cubicBezTo>
                      <a:pt x="31750" y="95686"/>
                      <a:pt x="31750" y="121004"/>
                      <a:pt x="30480" y="146322"/>
                    </a:cubicBezTo>
                    <a:cubicBezTo>
                      <a:pt x="29210" y="188519"/>
                      <a:pt x="26670" y="229309"/>
                      <a:pt x="25400" y="271506"/>
                    </a:cubicBezTo>
                    <a:cubicBezTo>
                      <a:pt x="20320" y="316516"/>
                      <a:pt x="26670" y="1416449"/>
                      <a:pt x="29210" y="1461459"/>
                    </a:cubicBezTo>
                    <a:cubicBezTo>
                      <a:pt x="29210" y="1509282"/>
                      <a:pt x="29210" y="1558512"/>
                      <a:pt x="30480" y="1606335"/>
                    </a:cubicBezTo>
                    <a:cubicBezTo>
                      <a:pt x="30480" y="1641500"/>
                      <a:pt x="33020" y="1676664"/>
                      <a:pt x="33020" y="1711828"/>
                    </a:cubicBezTo>
                    <a:cubicBezTo>
                      <a:pt x="33020" y="1749805"/>
                      <a:pt x="33020" y="1787782"/>
                      <a:pt x="31750" y="1825560"/>
                    </a:cubicBezTo>
                    <a:lnTo>
                      <a:pt x="31750" y="1835721"/>
                    </a:lnTo>
                    <a:cubicBezTo>
                      <a:pt x="31750" y="1845881"/>
                      <a:pt x="35560" y="1849691"/>
                      <a:pt x="44450" y="1849691"/>
                    </a:cubicBezTo>
                    <a:cubicBezTo>
                      <a:pt x="108126" y="1849691"/>
                      <a:pt x="186706" y="1850960"/>
                      <a:pt x="259674" y="1850960"/>
                    </a:cubicBezTo>
                    <a:cubicBezTo>
                      <a:pt x="366319" y="1850960"/>
                      <a:pt x="478577" y="1848421"/>
                      <a:pt x="585221" y="1850960"/>
                    </a:cubicBezTo>
                    <a:cubicBezTo>
                      <a:pt x="759221" y="1854771"/>
                      <a:pt x="933221" y="1857310"/>
                      <a:pt x="1107220" y="1856041"/>
                    </a:cubicBezTo>
                    <a:cubicBezTo>
                      <a:pt x="1219478" y="1854771"/>
                      <a:pt x="1326123" y="1857310"/>
                      <a:pt x="1438381" y="1857310"/>
                    </a:cubicBezTo>
                    <a:cubicBezTo>
                      <a:pt x="1601155" y="1857310"/>
                      <a:pt x="1763929" y="1856041"/>
                      <a:pt x="1926702" y="1857310"/>
                    </a:cubicBezTo>
                    <a:cubicBezTo>
                      <a:pt x="2168057" y="1858581"/>
                      <a:pt x="4817341" y="1848421"/>
                      <a:pt x="5064308" y="1850960"/>
                    </a:cubicBezTo>
                    <a:cubicBezTo>
                      <a:pt x="5170953" y="1852231"/>
                      <a:pt x="5277598" y="1853501"/>
                      <a:pt x="5378630" y="1853501"/>
                    </a:cubicBezTo>
                    <a:cubicBezTo>
                      <a:pt x="5563856" y="1856041"/>
                      <a:pt x="5743468" y="1852231"/>
                      <a:pt x="5928693" y="1856041"/>
                    </a:cubicBezTo>
                    <a:cubicBezTo>
                      <a:pt x="6080241" y="1858581"/>
                      <a:pt x="6231790" y="1858581"/>
                      <a:pt x="6383338" y="1861121"/>
                    </a:cubicBezTo>
                    <a:cubicBezTo>
                      <a:pt x="6607853" y="1864931"/>
                      <a:pt x="6832369" y="1867471"/>
                      <a:pt x="7056885" y="1868741"/>
                    </a:cubicBezTo>
                    <a:cubicBezTo>
                      <a:pt x="7122713" y="1868741"/>
                      <a:pt x="7140494" y="1867471"/>
                      <a:pt x="7160813" y="1867471"/>
                    </a:cubicBezTo>
                    <a:close/>
                  </a:path>
                </a:pathLst>
              </a:custGeom>
              <a:solidFill>
                <a:srgbClr val="C7A3D7"/>
              </a:solidFill>
            </p:spPr>
          </p:sp>
        </p:grpSp>
        <p:sp>
          <p:nvSpPr>
            <p:cNvPr id="43" name="TextBox 42"/>
            <p:cNvSpPr txBox="1"/>
            <p:nvPr/>
          </p:nvSpPr>
          <p:spPr>
            <a:xfrm>
              <a:off x="11220006" y="3978172"/>
              <a:ext cx="5465091" cy="1651671"/>
            </a:xfrm>
            <a:prstGeom prst="rect">
              <a:avLst/>
            </a:prstGeom>
            <a:noFill/>
          </p:spPr>
          <p:txBody>
            <a:bodyPr wrap="square" rtlCol="0">
              <a:spAutoFit/>
            </a:bodyPr>
            <a:lstStyle/>
            <a:p>
              <a:pPr algn="ctr">
                <a:lnSpc>
                  <a:spcPct val="150000"/>
                </a:lnSpc>
              </a:pPr>
              <a:r>
                <a:rPr lang="en-US" sz="3600" dirty="0" smtClean="0">
                  <a:latin typeface="Arial" panose="020B0604020202020204" pitchFamily="34" charset="0"/>
                  <a:cs typeface="Arial" panose="020B0604020202020204" pitchFamily="34" charset="0"/>
                </a:rPr>
                <a:t>2. </a:t>
              </a:r>
              <a:r>
                <a:rPr lang="en-US" sz="3600" dirty="0" err="1" smtClean="0">
                  <a:latin typeface="Arial" panose="020B0604020202020204" pitchFamily="34" charset="0"/>
                  <a:cs typeface="Arial" panose="020B0604020202020204" pitchFamily="34" charset="0"/>
                </a:rPr>
                <a:t>Hoàn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thành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bài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tập</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trong</a:t>
              </a:r>
              <a:r>
                <a:rPr lang="en-US" sz="3600" dirty="0" smtClean="0">
                  <a:latin typeface="Arial" panose="020B0604020202020204" pitchFamily="34" charset="0"/>
                  <a:cs typeface="Arial" panose="020B0604020202020204" pitchFamily="34" charset="0"/>
                </a:rPr>
                <a:t> SBT</a:t>
              </a:r>
              <a:endParaRPr lang="en-US" sz="3600" dirty="0">
                <a:latin typeface="Arial" panose="020B0604020202020204" pitchFamily="34" charset="0"/>
                <a:cs typeface="Arial" panose="020B0604020202020204" pitchFamily="34" charset="0"/>
              </a:endParaRPr>
            </a:p>
          </p:txBody>
        </p:sp>
      </p:grpSp>
      <p:grpSp>
        <p:nvGrpSpPr>
          <p:cNvPr id="48" name="Group 47"/>
          <p:cNvGrpSpPr/>
          <p:nvPr/>
        </p:nvGrpSpPr>
        <p:grpSpPr>
          <a:xfrm>
            <a:off x="10952590" y="6634195"/>
            <a:ext cx="6238370" cy="2228204"/>
            <a:chOff x="10952590" y="6634195"/>
            <a:chExt cx="6238370" cy="2228204"/>
          </a:xfrm>
        </p:grpSpPr>
        <p:grpSp>
          <p:nvGrpSpPr>
            <p:cNvPr id="21" name="Group 21"/>
            <p:cNvGrpSpPr/>
            <p:nvPr/>
          </p:nvGrpSpPr>
          <p:grpSpPr>
            <a:xfrm>
              <a:off x="10952590" y="6634195"/>
              <a:ext cx="6238370" cy="2228204"/>
              <a:chOff x="0" y="0"/>
              <a:chExt cx="7216693" cy="1913191"/>
            </a:xfrm>
          </p:grpSpPr>
          <p:sp>
            <p:nvSpPr>
              <p:cNvPr id="22" name="Freeform 22"/>
              <p:cNvSpPr/>
              <p:nvPr/>
            </p:nvSpPr>
            <p:spPr>
              <a:xfrm>
                <a:off x="38100" y="44450"/>
                <a:ext cx="7179863" cy="1868741"/>
              </a:xfrm>
              <a:custGeom>
                <a:avLst/>
                <a:gdLst/>
                <a:ahLst/>
                <a:cxnLst/>
                <a:rect l="l" t="t" r="r" b="b"/>
                <a:pathLst>
                  <a:path w="7179863" h="1868741">
                    <a:moveTo>
                      <a:pt x="2540" y="1838260"/>
                    </a:moveTo>
                    <a:cubicBezTo>
                      <a:pt x="0" y="1847150"/>
                      <a:pt x="5080" y="1853500"/>
                      <a:pt x="43764" y="1854771"/>
                    </a:cubicBezTo>
                    <a:cubicBezTo>
                      <a:pt x="88667" y="1856041"/>
                      <a:pt x="127958" y="1856041"/>
                      <a:pt x="172861" y="1856041"/>
                    </a:cubicBezTo>
                    <a:cubicBezTo>
                      <a:pt x="352473" y="1857310"/>
                      <a:pt x="532086" y="1857310"/>
                      <a:pt x="717311" y="1858581"/>
                    </a:cubicBezTo>
                    <a:cubicBezTo>
                      <a:pt x="818343" y="1859850"/>
                      <a:pt x="919375" y="1861121"/>
                      <a:pt x="1014794" y="1862391"/>
                    </a:cubicBezTo>
                    <a:cubicBezTo>
                      <a:pt x="1183181" y="1863660"/>
                      <a:pt x="1345955" y="1863660"/>
                      <a:pt x="1514341" y="1864931"/>
                    </a:cubicBezTo>
                    <a:cubicBezTo>
                      <a:pt x="1581696" y="1864931"/>
                      <a:pt x="1643438" y="1864931"/>
                      <a:pt x="1710793" y="1863660"/>
                    </a:cubicBezTo>
                    <a:cubicBezTo>
                      <a:pt x="1738857" y="1863660"/>
                      <a:pt x="1772534" y="1862391"/>
                      <a:pt x="1800599" y="1862391"/>
                    </a:cubicBezTo>
                    <a:cubicBezTo>
                      <a:pt x="1912857" y="1863660"/>
                      <a:pt x="4158013" y="1854771"/>
                      <a:pt x="4270271" y="1856041"/>
                    </a:cubicBezTo>
                    <a:cubicBezTo>
                      <a:pt x="4427432" y="1857310"/>
                      <a:pt x="4859624" y="1857310"/>
                      <a:pt x="5016785" y="1857310"/>
                    </a:cubicBezTo>
                    <a:cubicBezTo>
                      <a:pt x="5078527" y="1857310"/>
                      <a:pt x="5134656" y="1856041"/>
                      <a:pt x="5196398" y="1856041"/>
                    </a:cubicBezTo>
                    <a:lnTo>
                      <a:pt x="5499494" y="1859850"/>
                    </a:lnTo>
                    <a:cubicBezTo>
                      <a:pt x="5718397" y="1862391"/>
                      <a:pt x="5931686" y="1859850"/>
                      <a:pt x="6150589" y="1863660"/>
                    </a:cubicBezTo>
                    <a:cubicBezTo>
                      <a:pt x="6515427" y="1868741"/>
                      <a:pt x="6885878" y="1862391"/>
                      <a:pt x="7115094" y="1867471"/>
                    </a:cubicBezTo>
                    <a:cubicBezTo>
                      <a:pt x="7135413" y="1868741"/>
                      <a:pt x="7155734" y="1867471"/>
                      <a:pt x="7178594" y="1867471"/>
                    </a:cubicBezTo>
                    <a:lnTo>
                      <a:pt x="7178594" y="1807781"/>
                    </a:lnTo>
                    <a:cubicBezTo>
                      <a:pt x="7177323" y="1739112"/>
                      <a:pt x="7176053" y="1671597"/>
                      <a:pt x="7176053" y="1599863"/>
                    </a:cubicBezTo>
                    <a:cubicBezTo>
                      <a:pt x="7176053" y="1516875"/>
                      <a:pt x="7179863" y="1432481"/>
                      <a:pt x="7173513" y="1349494"/>
                    </a:cubicBezTo>
                    <a:cubicBezTo>
                      <a:pt x="7165894" y="1294638"/>
                      <a:pt x="7154463" y="212990"/>
                      <a:pt x="7154463" y="158134"/>
                    </a:cubicBezTo>
                    <a:cubicBezTo>
                      <a:pt x="7151923" y="120157"/>
                      <a:pt x="7150653" y="80773"/>
                      <a:pt x="7148113" y="42796"/>
                    </a:cubicBezTo>
                    <a:cubicBezTo>
                      <a:pt x="7148113" y="31544"/>
                      <a:pt x="7146844" y="20291"/>
                      <a:pt x="7145573" y="6350"/>
                    </a:cubicBezTo>
                    <a:cubicBezTo>
                      <a:pt x="7135413" y="3810"/>
                      <a:pt x="7126523" y="2540"/>
                      <a:pt x="7116363" y="1270"/>
                    </a:cubicBezTo>
                    <a:cubicBezTo>
                      <a:pt x="7108744" y="0"/>
                      <a:pt x="7101123" y="1270"/>
                      <a:pt x="7094773" y="1270"/>
                    </a:cubicBezTo>
                    <a:lnTo>
                      <a:pt x="15700" y="6350"/>
                    </a:lnTo>
                    <a:lnTo>
                      <a:pt x="2540" y="1838260"/>
                    </a:lnTo>
                    <a:close/>
                  </a:path>
                </a:pathLst>
              </a:custGeom>
              <a:solidFill>
                <a:srgbClr val="2C2C2E"/>
              </a:solidFill>
            </p:spPr>
          </p:sp>
          <p:sp>
            <p:nvSpPr>
              <p:cNvPr id="23" name="Freeform 23"/>
              <p:cNvSpPr/>
              <p:nvPr/>
            </p:nvSpPr>
            <p:spPr>
              <a:xfrm>
                <a:off x="11430" y="16510"/>
                <a:ext cx="7155733" cy="1858581"/>
              </a:xfrm>
              <a:custGeom>
                <a:avLst/>
                <a:gdLst/>
                <a:ahLst/>
                <a:cxnLst/>
                <a:rect l="l" t="t" r="r" b="b"/>
                <a:pathLst>
                  <a:path w="7155733" h="1858581">
                    <a:moveTo>
                      <a:pt x="7155733" y="1858581"/>
                    </a:moveTo>
                    <a:lnTo>
                      <a:pt x="0" y="1850961"/>
                    </a:lnTo>
                    <a:lnTo>
                      <a:pt x="0" y="658680"/>
                    </a:lnTo>
                    <a:lnTo>
                      <a:pt x="7620" y="20320"/>
                    </a:lnTo>
                    <a:lnTo>
                      <a:pt x="3595330" y="0"/>
                    </a:lnTo>
                    <a:lnTo>
                      <a:pt x="7134143" y="8890"/>
                    </a:lnTo>
                    <a:close/>
                  </a:path>
                </a:pathLst>
              </a:custGeom>
              <a:solidFill>
                <a:srgbClr val="92A4D7"/>
              </a:solidFill>
            </p:spPr>
          </p:sp>
          <p:sp>
            <p:nvSpPr>
              <p:cNvPr id="24" name="Freeform 24"/>
              <p:cNvSpPr/>
              <p:nvPr/>
            </p:nvSpPr>
            <p:spPr>
              <a:xfrm>
                <a:off x="-3810" y="0"/>
                <a:ext cx="7184944" cy="1885250"/>
              </a:xfrm>
              <a:custGeom>
                <a:avLst/>
                <a:gdLst/>
                <a:ahLst/>
                <a:cxnLst/>
                <a:rect l="l" t="t" r="r" b="b"/>
                <a:pathLst>
                  <a:path w="7184944" h="1885250">
                    <a:moveTo>
                      <a:pt x="7150654" y="21590"/>
                    </a:moveTo>
                    <a:cubicBezTo>
                      <a:pt x="7151923" y="34290"/>
                      <a:pt x="7151923" y="44450"/>
                      <a:pt x="7153194" y="54895"/>
                    </a:cubicBezTo>
                    <a:cubicBezTo>
                      <a:pt x="7155733" y="92872"/>
                      <a:pt x="7157004" y="132256"/>
                      <a:pt x="7159544" y="170233"/>
                    </a:cubicBezTo>
                    <a:cubicBezTo>
                      <a:pt x="7159544" y="225089"/>
                      <a:pt x="7172244" y="1306737"/>
                      <a:pt x="7178594" y="1361593"/>
                    </a:cubicBezTo>
                    <a:cubicBezTo>
                      <a:pt x="7184944" y="1444581"/>
                      <a:pt x="7181133" y="1528974"/>
                      <a:pt x="7181133" y="1611962"/>
                    </a:cubicBezTo>
                    <a:cubicBezTo>
                      <a:pt x="7181133" y="1685103"/>
                      <a:pt x="7182404" y="1752618"/>
                      <a:pt x="7183673" y="1824290"/>
                    </a:cubicBezTo>
                    <a:lnTo>
                      <a:pt x="7183673" y="1883981"/>
                    </a:lnTo>
                    <a:cubicBezTo>
                      <a:pt x="7160813" y="1883981"/>
                      <a:pt x="7140494" y="1885250"/>
                      <a:pt x="7120173" y="1883981"/>
                    </a:cubicBezTo>
                    <a:cubicBezTo>
                      <a:pt x="6765014" y="1878900"/>
                      <a:pt x="6394563" y="1885250"/>
                      <a:pt x="6029726" y="1880171"/>
                    </a:cubicBezTo>
                    <a:cubicBezTo>
                      <a:pt x="5810823" y="1876360"/>
                      <a:pt x="5597533" y="1878900"/>
                      <a:pt x="5378630" y="1876360"/>
                    </a:cubicBezTo>
                    <a:lnTo>
                      <a:pt x="5075534" y="1872550"/>
                    </a:lnTo>
                    <a:cubicBezTo>
                      <a:pt x="5013792" y="1872550"/>
                      <a:pt x="4957663" y="1873821"/>
                      <a:pt x="4895921" y="1873821"/>
                    </a:cubicBezTo>
                    <a:cubicBezTo>
                      <a:pt x="4738761" y="1872550"/>
                      <a:pt x="4306568" y="1873821"/>
                      <a:pt x="4149407" y="1872550"/>
                    </a:cubicBezTo>
                    <a:cubicBezTo>
                      <a:pt x="4037149" y="1871281"/>
                      <a:pt x="1791993" y="1880171"/>
                      <a:pt x="1679735" y="1878900"/>
                    </a:cubicBezTo>
                    <a:cubicBezTo>
                      <a:pt x="1651671" y="1878900"/>
                      <a:pt x="1617993" y="1880171"/>
                      <a:pt x="1589929" y="1880171"/>
                    </a:cubicBezTo>
                    <a:cubicBezTo>
                      <a:pt x="1522574" y="1880171"/>
                      <a:pt x="1460832" y="1881440"/>
                      <a:pt x="1393478" y="1881440"/>
                    </a:cubicBezTo>
                    <a:cubicBezTo>
                      <a:pt x="1225091" y="1881440"/>
                      <a:pt x="1062317" y="1880171"/>
                      <a:pt x="893930" y="1878900"/>
                    </a:cubicBezTo>
                    <a:cubicBezTo>
                      <a:pt x="792898" y="1877631"/>
                      <a:pt x="691866" y="1876360"/>
                      <a:pt x="596447" y="1875090"/>
                    </a:cubicBezTo>
                    <a:cubicBezTo>
                      <a:pt x="416835" y="1873821"/>
                      <a:pt x="237222" y="1872550"/>
                      <a:pt x="51997" y="1872550"/>
                    </a:cubicBezTo>
                    <a:cubicBezTo>
                      <a:pt x="38100" y="1872550"/>
                      <a:pt x="29210" y="1872550"/>
                      <a:pt x="19050" y="1871281"/>
                    </a:cubicBezTo>
                    <a:cubicBezTo>
                      <a:pt x="10160" y="1870010"/>
                      <a:pt x="5080" y="1863660"/>
                      <a:pt x="7620" y="1854771"/>
                    </a:cubicBezTo>
                    <a:cubicBezTo>
                      <a:pt x="16510" y="1822946"/>
                      <a:pt x="12700" y="1787782"/>
                      <a:pt x="11430" y="1751212"/>
                    </a:cubicBezTo>
                    <a:cubicBezTo>
                      <a:pt x="10160" y="1676664"/>
                      <a:pt x="6350" y="1603522"/>
                      <a:pt x="7620" y="1528974"/>
                    </a:cubicBezTo>
                    <a:cubicBezTo>
                      <a:pt x="5080" y="1436141"/>
                      <a:pt x="0" y="286978"/>
                      <a:pt x="7620" y="192738"/>
                    </a:cubicBezTo>
                    <a:cubicBezTo>
                      <a:pt x="8890" y="174453"/>
                      <a:pt x="7620" y="154761"/>
                      <a:pt x="8890" y="136476"/>
                    </a:cubicBezTo>
                    <a:cubicBezTo>
                      <a:pt x="10160" y="106938"/>
                      <a:pt x="12700" y="74587"/>
                      <a:pt x="13970" y="44450"/>
                    </a:cubicBezTo>
                    <a:cubicBezTo>
                      <a:pt x="13970" y="41910"/>
                      <a:pt x="15240" y="39370"/>
                      <a:pt x="16510" y="38100"/>
                    </a:cubicBezTo>
                    <a:cubicBezTo>
                      <a:pt x="38100" y="35560"/>
                      <a:pt x="96900" y="30480"/>
                      <a:pt x="186706" y="29210"/>
                    </a:cubicBezTo>
                    <a:cubicBezTo>
                      <a:pt x="338254" y="25400"/>
                      <a:pt x="489802" y="22860"/>
                      <a:pt x="646963" y="20320"/>
                    </a:cubicBezTo>
                    <a:cubicBezTo>
                      <a:pt x="753608" y="17780"/>
                      <a:pt x="860253" y="16510"/>
                      <a:pt x="961285" y="13970"/>
                    </a:cubicBezTo>
                    <a:cubicBezTo>
                      <a:pt x="1062317" y="11430"/>
                      <a:pt x="1168962" y="8890"/>
                      <a:pt x="1269994" y="8890"/>
                    </a:cubicBezTo>
                    <a:cubicBezTo>
                      <a:pt x="1382252" y="7620"/>
                      <a:pt x="1494510" y="10160"/>
                      <a:pt x="1606768" y="8890"/>
                    </a:cubicBezTo>
                    <a:cubicBezTo>
                      <a:pt x="1747090" y="8890"/>
                      <a:pt x="4289729" y="6350"/>
                      <a:pt x="4430051" y="5080"/>
                    </a:cubicBezTo>
                    <a:cubicBezTo>
                      <a:pt x="4564761" y="3810"/>
                      <a:pt x="4699470" y="2540"/>
                      <a:pt x="4839793" y="2540"/>
                    </a:cubicBezTo>
                    <a:cubicBezTo>
                      <a:pt x="5069921" y="1270"/>
                      <a:pt x="5294437" y="0"/>
                      <a:pt x="5524565" y="0"/>
                    </a:cubicBezTo>
                    <a:cubicBezTo>
                      <a:pt x="5619984" y="0"/>
                      <a:pt x="5721016" y="2540"/>
                      <a:pt x="5816435" y="2540"/>
                    </a:cubicBezTo>
                    <a:cubicBezTo>
                      <a:pt x="6080241" y="3810"/>
                      <a:pt x="6349660" y="5080"/>
                      <a:pt x="6613466" y="7620"/>
                    </a:cubicBezTo>
                    <a:cubicBezTo>
                      <a:pt x="6753788" y="8890"/>
                      <a:pt x="6894110" y="12700"/>
                      <a:pt x="7034433" y="16510"/>
                    </a:cubicBezTo>
                    <a:lnTo>
                      <a:pt x="7120173" y="16510"/>
                    </a:lnTo>
                    <a:cubicBezTo>
                      <a:pt x="7131604" y="17780"/>
                      <a:pt x="7140494" y="20320"/>
                      <a:pt x="7150654" y="21590"/>
                    </a:cubicBezTo>
                    <a:close/>
                    <a:moveTo>
                      <a:pt x="7160813" y="1867471"/>
                    </a:moveTo>
                    <a:cubicBezTo>
                      <a:pt x="7162083" y="1850961"/>
                      <a:pt x="7163354" y="1838261"/>
                      <a:pt x="7163354" y="1825561"/>
                    </a:cubicBezTo>
                    <a:cubicBezTo>
                      <a:pt x="7162083" y="1745585"/>
                      <a:pt x="7160813" y="1671037"/>
                      <a:pt x="7160813" y="1590863"/>
                    </a:cubicBezTo>
                    <a:cubicBezTo>
                      <a:pt x="7160813" y="1554293"/>
                      <a:pt x="7163354" y="1517722"/>
                      <a:pt x="7162083" y="1481151"/>
                    </a:cubicBezTo>
                    <a:cubicBezTo>
                      <a:pt x="7162083" y="1447394"/>
                      <a:pt x="7160813" y="1412230"/>
                      <a:pt x="7159544" y="1378472"/>
                    </a:cubicBezTo>
                    <a:cubicBezTo>
                      <a:pt x="7154463" y="1326429"/>
                      <a:pt x="7143033" y="249001"/>
                      <a:pt x="7143033" y="196958"/>
                    </a:cubicBezTo>
                    <a:cubicBezTo>
                      <a:pt x="7140494" y="153355"/>
                      <a:pt x="7137954" y="108345"/>
                      <a:pt x="7135413" y="64741"/>
                    </a:cubicBezTo>
                    <a:cubicBezTo>
                      <a:pt x="7134144" y="44450"/>
                      <a:pt x="7132873" y="43180"/>
                      <a:pt x="7113013" y="41910"/>
                    </a:cubicBezTo>
                    <a:cubicBezTo>
                      <a:pt x="7096175" y="41910"/>
                      <a:pt x="7084949" y="41910"/>
                      <a:pt x="7068110" y="40640"/>
                    </a:cubicBezTo>
                    <a:cubicBezTo>
                      <a:pt x="6927788" y="36830"/>
                      <a:pt x="6781853" y="31750"/>
                      <a:pt x="6641530" y="30480"/>
                    </a:cubicBezTo>
                    <a:cubicBezTo>
                      <a:pt x="6299144" y="26670"/>
                      <a:pt x="5951145" y="25400"/>
                      <a:pt x="5608759" y="22860"/>
                    </a:cubicBezTo>
                    <a:lnTo>
                      <a:pt x="5204631" y="22860"/>
                    </a:lnTo>
                    <a:cubicBezTo>
                      <a:pt x="5025018" y="22860"/>
                      <a:pt x="4845406" y="22860"/>
                      <a:pt x="4671406" y="24130"/>
                    </a:cubicBezTo>
                    <a:cubicBezTo>
                      <a:pt x="4519858" y="25400"/>
                      <a:pt x="1965993" y="29210"/>
                      <a:pt x="1814444" y="29210"/>
                    </a:cubicBezTo>
                    <a:cubicBezTo>
                      <a:pt x="1567477" y="29210"/>
                      <a:pt x="1320510" y="26670"/>
                      <a:pt x="1073543" y="33020"/>
                    </a:cubicBezTo>
                    <a:cubicBezTo>
                      <a:pt x="944446" y="36830"/>
                      <a:pt x="820963" y="36830"/>
                      <a:pt x="697479" y="38100"/>
                    </a:cubicBezTo>
                    <a:cubicBezTo>
                      <a:pt x="484189" y="41910"/>
                      <a:pt x="270900" y="45720"/>
                      <a:pt x="57610" y="50800"/>
                    </a:cubicBezTo>
                    <a:cubicBezTo>
                      <a:pt x="36830" y="50800"/>
                      <a:pt x="34290" y="53489"/>
                      <a:pt x="33020" y="70367"/>
                    </a:cubicBezTo>
                    <a:cubicBezTo>
                      <a:pt x="31750" y="95686"/>
                      <a:pt x="31750" y="121004"/>
                      <a:pt x="30480" y="146322"/>
                    </a:cubicBezTo>
                    <a:cubicBezTo>
                      <a:pt x="29210" y="188519"/>
                      <a:pt x="26670" y="229309"/>
                      <a:pt x="25400" y="271506"/>
                    </a:cubicBezTo>
                    <a:cubicBezTo>
                      <a:pt x="20320" y="316516"/>
                      <a:pt x="26670" y="1416449"/>
                      <a:pt x="29210" y="1461459"/>
                    </a:cubicBezTo>
                    <a:cubicBezTo>
                      <a:pt x="29210" y="1509282"/>
                      <a:pt x="29210" y="1558512"/>
                      <a:pt x="30480" y="1606335"/>
                    </a:cubicBezTo>
                    <a:cubicBezTo>
                      <a:pt x="30480" y="1641500"/>
                      <a:pt x="33020" y="1676664"/>
                      <a:pt x="33020" y="1711828"/>
                    </a:cubicBezTo>
                    <a:cubicBezTo>
                      <a:pt x="33020" y="1749805"/>
                      <a:pt x="33020" y="1787782"/>
                      <a:pt x="31750" y="1825560"/>
                    </a:cubicBezTo>
                    <a:lnTo>
                      <a:pt x="31750" y="1835721"/>
                    </a:lnTo>
                    <a:cubicBezTo>
                      <a:pt x="31750" y="1845881"/>
                      <a:pt x="35560" y="1849691"/>
                      <a:pt x="44450" y="1849691"/>
                    </a:cubicBezTo>
                    <a:cubicBezTo>
                      <a:pt x="108126" y="1849691"/>
                      <a:pt x="186706" y="1850960"/>
                      <a:pt x="259674" y="1850960"/>
                    </a:cubicBezTo>
                    <a:cubicBezTo>
                      <a:pt x="366319" y="1850960"/>
                      <a:pt x="478577" y="1848421"/>
                      <a:pt x="585221" y="1850960"/>
                    </a:cubicBezTo>
                    <a:cubicBezTo>
                      <a:pt x="759221" y="1854771"/>
                      <a:pt x="933221" y="1857310"/>
                      <a:pt x="1107220" y="1856041"/>
                    </a:cubicBezTo>
                    <a:cubicBezTo>
                      <a:pt x="1219478" y="1854771"/>
                      <a:pt x="1326123" y="1857310"/>
                      <a:pt x="1438381" y="1857310"/>
                    </a:cubicBezTo>
                    <a:cubicBezTo>
                      <a:pt x="1601155" y="1857310"/>
                      <a:pt x="1763929" y="1856041"/>
                      <a:pt x="1926702" y="1857310"/>
                    </a:cubicBezTo>
                    <a:cubicBezTo>
                      <a:pt x="2168057" y="1858581"/>
                      <a:pt x="4817341" y="1848421"/>
                      <a:pt x="5064308" y="1850960"/>
                    </a:cubicBezTo>
                    <a:cubicBezTo>
                      <a:pt x="5170953" y="1852231"/>
                      <a:pt x="5277598" y="1853501"/>
                      <a:pt x="5378630" y="1853501"/>
                    </a:cubicBezTo>
                    <a:cubicBezTo>
                      <a:pt x="5563856" y="1856041"/>
                      <a:pt x="5743468" y="1852231"/>
                      <a:pt x="5928693" y="1856041"/>
                    </a:cubicBezTo>
                    <a:cubicBezTo>
                      <a:pt x="6080241" y="1858581"/>
                      <a:pt x="6231790" y="1858581"/>
                      <a:pt x="6383338" y="1861121"/>
                    </a:cubicBezTo>
                    <a:cubicBezTo>
                      <a:pt x="6607853" y="1864931"/>
                      <a:pt x="6832369" y="1867471"/>
                      <a:pt x="7056885" y="1868741"/>
                    </a:cubicBezTo>
                    <a:cubicBezTo>
                      <a:pt x="7122713" y="1868741"/>
                      <a:pt x="7140494" y="1867471"/>
                      <a:pt x="7160813" y="1867471"/>
                    </a:cubicBezTo>
                    <a:close/>
                  </a:path>
                </a:pathLst>
              </a:custGeom>
              <a:solidFill>
                <a:srgbClr val="92A4D7"/>
              </a:solidFill>
            </p:spPr>
          </p:sp>
        </p:grpSp>
        <p:sp>
          <p:nvSpPr>
            <p:cNvPr id="44" name="TextBox 43"/>
            <p:cNvSpPr txBox="1"/>
            <p:nvPr/>
          </p:nvSpPr>
          <p:spPr>
            <a:xfrm>
              <a:off x="11255173" y="6829015"/>
              <a:ext cx="5766102" cy="1754326"/>
            </a:xfrm>
            <a:prstGeom prst="rect">
              <a:avLst/>
            </a:prstGeom>
            <a:noFill/>
          </p:spPr>
          <p:txBody>
            <a:bodyPr wrap="square" rtlCol="0">
              <a:spAutoFit/>
            </a:bodyPr>
            <a:lstStyle/>
            <a:p>
              <a:pPr algn="ctr">
                <a:lnSpc>
                  <a:spcPct val="150000"/>
                </a:lnSpc>
              </a:pPr>
              <a:r>
                <a:rPr lang="en-US" sz="3600" dirty="0" smtClean="0">
                  <a:latin typeface="Arial" panose="020B0604020202020204" pitchFamily="34" charset="0"/>
                  <a:cs typeface="Arial" panose="020B0604020202020204" pitchFamily="34" charset="0"/>
                </a:rPr>
                <a:t>3. </a:t>
              </a:r>
              <a:r>
                <a:rPr lang="en-US" sz="3600" dirty="0" err="1" smtClean="0">
                  <a:latin typeface="Arial" panose="020B0604020202020204" pitchFamily="34" charset="0"/>
                  <a:cs typeface="Arial" panose="020B0604020202020204" pitchFamily="34" charset="0"/>
                </a:rPr>
                <a:t>Chuẩn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bị</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bài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mới</a:t>
              </a:r>
              <a:r>
                <a:rPr lang="en-US" sz="3600" dirty="0" smtClean="0">
                  <a:latin typeface="Arial" panose="020B0604020202020204" pitchFamily="34" charset="0"/>
                  <a:cs typeface="Arial" panose="020B0604020202020204" pitchFamily="34" charset="0"/>
                </a:rPr>
                <a:t> “</a:t>
              </a:r>
              <a:r>
                <a:rPr lang="en-US" sz="3600" i="1" dirty="0" err="1" smtClean="0">
                  <a:latin typeface="Arial" panose="020B0604020202020204" pitchFamily="34" charset="0"/>
                  <a:cs typeface="Arial" panose="020B0604020202020204" pitchFamily="34" charset="0"/>
                </a:rPr>
                <a:t>Tích</a:t>
              </a:r>
              <a:r>
                <a:rPr lang="en-US" sz="3600" i="1" dirty="0" smtClean="0">
                  <a:latin typeface="Arial" panose="020B0604020202020204" pitchFamily="34" charset="0"/>
                  <a:cs typeface="Arial" panose="020B0604020202020204" pitchFamily="34" charset="0"/>
                </a:rPr>
                <a:t> </a:t>
              </a:r>
              <a:r>
                <a:rPr lang="en-US" sz="3600" i="1" dirty="0" err="1" smtClean="0">
                  <a:latin typeface="Arial" panose="020B0604020202020204" pitchFamily="34" charset="0"/>
                  <a:cs typeface="Arial" panose="020B0604020202020204" pitchFamily="34" charset="0"/>
                </a:rPr>
                <a:t>của</a:t>
              </a:r>
              <a:r>
                <a:rPr lang="en-US" sz="3600" i="1" dirty="0" smtClean="0">
                  <a:latin typeface="Arial" panose="020B0604020202020204" pitchFamily="34" charset="0"/>
                  <a:cs typeface="Arial" panose="020B0604020202020204" pitchFamily="34" charset="0"/>
                </a:rPr>
                <a:t> </a:t>
              </a:r>
              <a:r>
                <a:rPr lang="en-US" sz="3600" i="1" dirty="0" err="1" smtClean="0">
                  <a:latin typeface="Arial" panose="020B0604020202020204" pitchFamily="34" charset="0"/>
                  <a:cs typeface="Arial" panose="020B0604020202020204" pitchFamily="34" charset="0"/>
                </a:rPr>
                <a:t>một</a:t>
              </a:r>
              <a:r>
                <a:rPr lang="en-US" sz="3600" i="1" dirty="0" smtClean="0">
                  <a:latin typeface="Arial" panose="020B0604020202020204" pitchFamily="34" charset="0"/>
                  <a:cs typeface="Arial" panose="020B0604020202020204" pitchFamily="34" charset="0"/>
                </a:rPr>
                <a:t> </a:t>
              </a:r>
              <a:r>
                <a:rPr lang="en-US" sz="3600" i="1" dirty="0" err="1" smtClean="0">
                  <a:latin typeface="Arial" panose="020B0604020202020204" pitchFamily="34" charset="0"/>
                  <a:cs typeface="Arial" panose="020B0604020202020204" pitchFamily="34" charset="0"/>
                </a:rPr>
                <a:t>vectơ</a:t>
              </a:r>
              <a:r>
                <a:rPr lang="en-US" sz="3600" i="1" dirty="0" smtClean="0">
                  <a:latin typeface="Arial" panose="020B0604020202020204" pitchFamily="34" charset="0"/>
                  <a:cs typeface="Arial" panose="020B0604020202020204" pitchFamily="34" charset="0"/>
                </a:rPr>
                <a:t> </a:t>
              </a:r>
              <a:r>
                <a:rPr lang="en-US" sz="3600" i="1" dirty="0" err="1" smtClean="0">
                  <a:latin typeface="Arial" panose="020B0604020202020204" pitchFamily="34" charset="0"/>
                  <a:cs typeface="Arial" panose="020B0604020202020204" pitchFamily="34" charset="0"/>
                </a:rPr>
                <a:t>với</a:t>
              </a:r>
              <a:r>
                <a:rPr lang="en-US" sz="3600" i="1" dirty="0" smtClean="0">
                  <a:latin typeface="Arial" panose="020B0604020202020204" pitchFamily="34" charset="0"/>
                  <a:cs typeface="Arial" panose="020B0604020202020204" pitchFamily="34" charset="0"/>
                </a:rPr>
                <a:t> </a:t>
              </a:r>
              <a:r>
                <a:rPr lang="en-US" sz="3600" i="1" dirty="0" err="1" smtClean="0">
                  <a:latin typeface="Arial" panose="020B0604020202020204" pitchFamily="34" charset="0"/>
                  <a:cs typeface="Arial" panose="020B0604020202020204" pitchFamily="34" charset="0"/>
                </a:rPr>
                <a:t>một</a:t>
              </a:r>
              <a:r>
                <a:rPr lang="en-US" sz="3600" i="1" dirty="0" smtClean="0">
                  <a:latin typeface="Arial" panose="020B0604020202020204" pitchFamily="34" charset="0"/>
                  <a:cs typeface="Arial" panose="020B0604020202020204" pitchFamily="34" charset="0"/>
                </a:rPr>
                <a:t> </a:t>
              </a:r>
              <a:r>
                <a:rPr lang="en-US" sz="3600" i="1" dirty="0" err="1" smtClean="0">
                  <a:latin typeface="Arial" panose="020B0604020202020204" pitchFamily="34" charset="0"/>
                  <a:cs typeface="Arial" panose="020B0604020202020204" pitchFamily="34" charset="0"/>
                </a:rPr>
                <a:t>số</a:t>
              </a:r>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grpSp>
      <p:pic>
        <p:nvPicPr>
          <p:cNvPr id="45" name="Picture 13"/>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3821614" y="4171768"/>
            <a:ext cx="3437064" cy="5207673"/>
          </a:xfrm>
          <a:prstGeom prst="rect">
            <a:avLst/>
          </a:prstGeom>
        </p:spPr>
      </p:pic>
    </p:spTree>
    <p:extLst>
      <p:ext uri="{BB962C8B-B14F-4D97-AF65-F5344CB8AC3E}">
        <p14:creationId xmlns:p14="http://schemas.microsoft.com/office/powerpoint/2010/main" val="335172324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strVal val="#ppt_w+.3"/>
                                          </p:val>
                                        </p:tav>
                                        <p:tav tm="100000">
                                          <p:val>
                                            <p:strVal val="#ppt_w"/>
                                          </p:val>
                                        </p:tav>
                                      </p:tavLst>
                                    </p:anim>
                                    <p:anim calcmode="lin" valueType="num">
                                      <p:cBhvr>
                                        <p:cTn id="8" dur="500" fill="hold"/>
                                        <p:tgtEl>
                                          <p:spTgt spid="46"/>
                                        </p:tgtEl>
                                        <p:attrNameLst>
                                          <p:attrName>ppt_h</p:attrName>
                                        </p:attrNameLst>
                                      </p:cBhvr>
                                      <p:tavLst>
                                        <p:tav tm="0">
                                          <p:val>
                                            <p:strVal val="#ppt_h"/>
                                          </p:val>
                                        </p:tav>
                                        <p:tav tm="100000">
                                          <p:val>
                                            <p:strVal val="#ppt_h"/>
                                          </p:val>
                                        </p:tav>
                                      </p:tavLst>
                                    </p:anim>
                                    <p:animEffect transition="in" filter="fade">
                                      <p:cBhvr>
                                        <p:cTn id="9" dur="500"/>
                                        <p:tgtEl>
                                          <p:spTgt spid="46"/>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nodeType="clickEffect">
                                  <p:stCondLst>
                                    <p:cond delay="0"/>
                                  </p:stCondLst>
                                  <p:childTnLst>
                                    <p:set>
                                      <p:cBhvr>
                                        <p:cTn id="13" dur="1" fill="hold">
                                          <p:stCondLst>
                                            <p:cond delay="0"/>
                                          </p:stCondLst>
                                        </p:cTn>
                                        <p:tgtEl>
                                          <p:spTgt spid="47"/>
                                        </p:tgtEl>
                                        <p:attrNameLst>
                                          <p:attrName>style.visibility</p:attrName>
                                        </p:attrNameLst>
                                      </p:cBhvr>
                                      <p:to>
                                        <p:strVal val="visible"/>
                                      </p:to>
                                    </p:set>
                                    <p:anim calcmode="lin" valueType="num">
                                      <p:cBhvr>
                                        <p:cTn id="14" dur="500" fill="hold"/>
                                        <p:tgtEl>
                                          <p:spTgt spid="47"/>
                                        </p:tgtEl>
                                        <p:attrNameLst>
                                          <p:attrName>ppt_w</p:attrName>
                                        </p:attrNameLst>
                                      </p:cBhvr>
                                      <p:tavLst>
                                        <p:tav tm="0">
                                          <p:val>
                                            <p:fltVal val="0"/>
                                          </p:val>
                                        </p:tav>
                                        <p:tav tm="100000">
                                          <p:val>
                                            <p:strVal val="#ppt_w"/>
                                          </p:val>
                                        </p:tav>
                                      </p:tavLst>
                                    </p:anim>
                                    <p:anim calcmode="lin" valueType="num">
                                      <p:cBhvr>
                                        <p:cTn id="15" dur="500" fill="hold"/>
                                        <p:tgtEl>
                                          <p:spTgt spid="47"/>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nodeType="click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barn(outVertical)">
                                      <p:cBhvr>
                                        <p:cTn id="2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12921">
            <a:off x="14298509" y="6594654"/>
            <a:ext cx="5098736" cy="4078989"/>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224580">
            <a:off x="16388634" y="511755"/>
            <a:ext cx="2541332" cy="4458477"/>
          </a:xfrm>
          <a:prstGeom prst="rect">
            <a:avLst/>
          </a:prstGeom>
        </p:spPr>
      </p:pic>
      <p:pic>
        <p:nvPicPr>
          <p:cNvPr id="40" name="Picture 4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8176358" flipV="1">
            <a:off x="-672136" y="-25617"/>
            <a:ext cx="940455" cy="6385807"/>
          </a:xfrm>
          <a:prstGeom prst="rect">
            <a:avLst/>
          </a:prstGeom>
        </p:spPr>
      </p:pic>
      <p:pic>
        <p:nvPicPr>
          <p:cNvPr id="41" name="Picture 4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6212321">
            <a:off x="-517810" y="4720064"/>
            <a:ext cx="1975650" cy="4786818"/>
          </a:xfrm>
          <a:prstGeom prst="rect">
            <a:avLst/>
          </a:prstGeom>
        </p:spPr>
      </p:pic>
      <p:pic>
        <p:nvPicPr>
          <p:cNvPr id="42" name="Picture 4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954005">
            <a:off x="4334786" y="8535121"/>
            <a:ext cx="3374136" cy="4114800"/>
          </a:xfrm>
          <a:prstGeom prst="rect">
            <a:avLst/>
          </a:prstGeom>
        </p:spPr>
      </p:pic>
      <p:pic>
        <p:nvPicPr>
          <p:cNvPr id="44" name="Picture 4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1827303">
            <a:off x="8793867" y="691702"/>
            <a:ext cx="585091" cy="1183089"/>
          </a:xfrm>
          <a:prstGeom prst="rect">
            <a:avLst/>
          </a:prstGeom>
        </p:spPr>
      </p:pic>
      <p:pic>
        <p:nvPicPr>
          <p:cNvPr id="45" name="Picture 4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3971332">
            <a:off x="9402417" y="825223"/>
            <a:ext cx="585091" cy="1183089"/>
          </a:xfrm>
          <a:prstGeom prst="rect">
            <a:avLst/>
          </a:prstGeom>
        </p:spPr>
      </p:pic>
      <p:sp>
        <p:nvSpPr>
          <p:cNvPr id="51" name="TextBox 50"/>
          <p:cNvSpPr txBox="1"/>
          <p:nvPr/>
        </p:nvSpPr>
        <p:spPr>
          <a:xfrm>
            <a:off x="2686543" y="2552700"/>
            <a:ext cx="12841928" cy="3785652"/>
          </a:xfrm>
          <a:prstGeom prst="rect">
            <a:avLst/>
          </a:prstGeom>
          <a:noFill/>
        </p:spPr>
        <p:txBody>
          <a:bodyPr wrap="square" rtlCol="0">
            <a:spAutoFit/>
          </a:bodyPr>
          <a:lstStyle/>
          <a:p>
            <a:pPr algn="ctr">
              <a:lnSpc>
                <a:spcPct val="150000"/>
              </a:lnSpc>
            </a:pPr>
            <a:r>
              <a:rPr lang="en-US" sz="8000" b="1" dirty="0" smtClean="0">
                <a:solidFill>
                  <a:schemeClr val="accent2">
                    <a:lumMod val="75000"/>
                  </a:schemeClr>
                </a:solidFill>
                <a:latin typeface="Arial" panose="020B0604020202020204" pitchFamily="34" charset="0"/>
                <a:cs typeface="Arial" panose="020B0604020202020204" pitchFamily="34" charset="0"/>
              </a:rPr>
              <a:t>CẢM ƠN CÁC EM </a:t>
            </a:r>
          </a:p>
          <a:p>
            <a:pPr algn="ctr">
              <a:lnSpc>
                <a:spcPct val="150000"/>
              </a:lnSpc>
            </a:pPr>
            <a:r>
              <a:rPr lang="en-US" sz="8000" b="1" dirty="0" smtClean="0">
                <a:solidFill>
                  <a:schemeClr val="accent2">
                    <a:lumMod val="75000"/>
                  </a:schemeClr>
                </a:solidFill>
                <a:latin typeface="Arial" panose="020B0604020202020204" pitchFamily="34" charset="0"/>
                <a:cs typeface="Arial" panose="020B0604020202020204" pitchFamily="34" charset="0"/>
              </a:rPr>
              <a:t>ĐÃ THEO DÕI BÀI GIẢNG!</a:t>
            </a:r>
            <a:endParaRPr lang="en-US" sz="8000" b="1" dirty="0">
              <a:solidFill>
                <a:schemeClr val="accent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1325100"/>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723712">
            <a:off x="3246485" y="-2315878"/>
            <a:ext cx="3705071" cy="3216208"/>
          </a:xfrm>
          <a:prstGeom prst="rect">
            <a:avLst/>
          </a:prstGeom>
        </p:spPr>
      </p:pic>
      <p:grpSp>
        <p:nvGrpSpPr>
          <p:cNvPr id="4" name="Group 4"/>
          <p:cNvGrpSpPr/>
          <p:nvPr/>
        </p:nvGrpSpPr>
        <p:grpSpPr>
          <a:xfrm>
            <a:off x="1028700" y="1043620"/>
            <a:ext cx="16230600" cy="8066571"/>
            <a:chOff x="0" y="0"/>
            <a:chExt cx="24074565" cy="11965003"/>
          </a:xfrm>
        </p:grpSpPr>
        <p:sp>
          <p:nvSpPr>
            <p:cNvPr id="5" name="Freeform 5"/>
            <p:cNvSpPr/>
            <p:nvPr/>
          </p:nvSpPr>
          <p:spPr>
            <a:xfrm>
              <a:off x="38100" y="44450"/>
              <a:ext cx="24037736" cy="11920553"/>
            </a:xfrm>
            <a:custGeom>
              <a:avLst/>
              <a:gdLst/>
              <a:ahLst/>
              <a:cxnLst/>
              <a:rect l="l" t="t" r="r" b="b"/>
              <a:pathLst>
                <a:path w="24037736" h="11920553">
                  <a:moveTo>
                    <a:pt x="2540" y="11890073"/>
                  </a:moveTo>
                  <a:cubicBezTo>
                    <a:pt x="0" y="11898963"/>
                    <a:pt x="5080" y="11905313"/>
                    <a:pt x="135579" y="11906583"/>
                  </a:cubicBezTo>
                  <a:cubicBezTo>
                    <a:pt x="287547" y="11907853"/>
                    <a:pt x="420520" y="11907853"/>
                    <a:pt x="572488" y="11907853"/>
                  </a:cubicBezTo>
                  <a:cubicBezTo>
                    <a:pt x="1180362" y="11909123"/>
                    <a:pt x="1788236" y="11909123"/>
                    <a:pt x="2415106" y="11910393"/>
                  </a:cubicBezTo>
                  <a:cubicBezTo>
                    <a:pt x="2757036" y="11911663"/>
                    <a:pt x="3098965" y="11912933"/>
                    <a:pt x="3421898" y="11914203"/>
                  </a:cubicBezTo>
                  <a:cubicBezTo>
                    <a:pt x="3991780" y="11915473"/>
                    <a:pt x="4542666" y="11915473"/>
                    <a:pt x="5112548" y="11916743"/>
                  </a:cubicBezTo>
                  <a:cubicBezTo>
                    <a:pt x="5340500" y="11916743"/>
                    <a:pt x="5549457" y="11916743"/>
                    <a:pt x="5777410" y="11915473"/>
                  </a:cubicBezTo>
                  <a:cubicBezTo>
                    <a:pt x="5872390" y="11915473"/>
                    <a:pt x="5986366" y="11914203"/>
                    <a:pt x="6081347" y="11914203"/>
                  </a:cubicBezTo>
                  <a:cubicBezTo>
                    <a:pt x="6461268" y="11915473"/>
                    <a:pt x="14059694" y="11906583"/>
                    <a:pt x="14439615" y="11907853"/>
                  </a:cubicBezTo>
                  <a:cubicBezTo>
                    <a:pt x="14971505" y="11909123"/>
                    <a:pt x="16434202" y="11909123"/>
                    <a:pt x="16966092" y="11909123"/>
                  </a:cubicBezTo>
                  <a:cubicBezTo>
                    <a:pt x="17175048" y="11909123"/>
                    <a:pt x="17365010" y="11907853"/>
                    <a:pt x="17573966" y="11907853"/>
                  </a:cubicBezTo>
                  <a:lnTo>
                    <a:pt x="18599753" y="11911663"/>
                  </a:lnTo>
                  <a:cubicBezTo>
                    <a:pt x="19340599" y="11914203"/>
                    <a:pt x="20062450" y="11911663"/>
                    <a:pt x="20803296" y="11915473"/>
                  </a:cubicBezTo>
                  <a:cubicBezTo>
                    <a:pt x="22038041" y="11920553"/>
                    <a:pt x="23291781" y="11914203"/>
                    <a:pt x="23972965" y="11919283"/>
                  </a:cubicBezTo>
                  <a:cubicBezTo>
                    <a:pt x="23993286" y="11920553"/>
                    <a:pt x="24013606" y="11919283"/>
                    <a:pt x="24036465" y="11919283"/>
                  </a:cubicBezTo>
                  <a:lnTo>
                    <a:pt x="24036465" y="11859593"/>
                  </a:lnTo>
                  <a:cubicBezTo>
                    <a:pt x="24035195" y="11563148"/>
                    <a:pt x="24033925" y="11112595"/>
                    <a:pt x="24033925" y="10633881"/>
                  </a:cubicBezTo>
                  <a:cubicBezTo>
                    <a:pt x="24033925" y="10080076"/>
                    <a:pt x="24037736" y="9516885"/>
                    <a:pt x="24031386" y="8963080"/>
                  </a:cubicBezTo>
                  <a:cubicBezTo>
                    <a:pt x="24023765" y="8597005"/>
                    <a:pt x="24012336" y="1378768"/>
                    <a:pt x="24012336" y="1012694"/>
                  </a:cubicBezTo>
                  <a:cubicBezTo>
                    <a:pt x="24009795" y="759258"/>
                    <a:pt x="24008525" y="496435"/>
                    <a:pt x="24005986" y="242999"/>
                  </a:cubicBezTo>
                  <a:cubicBezTo>
                    <a:pt x="24005986" y="167907"/>
                    <a:pt x="24004715" y="92815"/>
                    <a:pt x="24003445" y="6350"/>
                  </a:cubicBezTo>
                  <a:cubicBezTo>
                    <a:pt x="23993286" y="3810"/>
                    <a:pt x="23984395" y="2540"/>
                    <a:pt x="23974236" y="1270"/>
                  </a:cubicBezTo>
                  <a:cubicBezTo>
                    <a:pt x="23966615" y="0"/>
                    <a:pt x="23958995" y="1270"/>
                    <a:pt x="23952645" y="1270"/>
                  </a:cubicBezTo>
                  <a:lnTo>
                    <a:pt x="40598" y="6350"/>
                  </a:lnTo>
                  <a:lnTo>
                    <a:pt x="2540" y="11890073"/>
                  </a:lnTo>
                  <a:close/>
                </a:path>
              </a:pathLst>
            </a:custGeom>
            <a:solidFill>
              <a:srgbClr val="2C2C2E"/>
            </a:solidFill>
          </p:spPr>
        </p:sp>
        <p:sp>
          <p:nvSpPr>
            <p:cNvPr id="6" name="Freeform 6"/>
            <p:cNvSpPr/>
            <p:nvPr/>
          </p:nvSpPr>
          <p:spPr>
            <a:xfrm>
              <a:off x="11430" y="16510"/>
              <a:ext cx="24013606" cy="11910393"/>
            </a:xfrm>
            <a:custGeom>
              <a:avLst/>
              <a:gdLst/>
              <a:ahLst/>
              <a:cxnLst/>
              <a:rect l="l" t="t" r="r" b="b"/>
              <a:pathLst>
                <a:path w="24013606" h="11910393">
                  <a:moveTo>
                    <a:pt x="24013606" y="11910393"/>
                  </a:moveTo>
                  <a:lnTo>
                    <a:pt x="0" y="11902773"/>
                  </a:lnTo>
                  <a:lnTo>
                    <a:pt x="0" y="4194506"/>
                  </a:lnTo>
                  <a:lnTo>
                    <a:pt x="7620" y="20320"/>
                  </a:lnTo>
                  <a:lnTo>
                    <a:pt x="12091778" y="0"/>
                  </a:lnTo>
                  <a:lnTo>
                    <a:pt x="23992015" y="8890"/>
                  </a:lnTo>
                  <a:close/>
                </a:path>
              </a:pathLst>
            </a:custGeom>
            <a:solidFill>
              <a:srgbClr val="FEF9DD"/>
            </a:solidFill>
          </p:spPr>
        </p:sp>
        <p:sp>
          <p:nvSpPr>
            <p:cNvPr id="7" name="Freeform 7"/>
            <p:cNvSpPr/>
            <p:nvPr/>
          </p:nvSpPr>
          <p:spPr>
            <a:xfrm>
              <a:off x="-3810" y="0"/>
              <a:ext cx="24042816" cy="11937063"/>
            </a:xfrm>
            <a:custGeom>
              <a:avLst/>
              <a:gdLst/>
              <a:ahLst/>
              <a:cxnLst/>
              <a:rect l="l" t="t" r="r" b="b"/>
              <a:pathLst>
                <a:path w="24042816" h="11937063">
                  <a:moveTo>
                    <a:pt x="24008525" y="21590"/>
                  </a:moveTo>
                  <a:cubicBezTo>
                    <a:pt x="24009796" y="34290"/>
                    <a:pt x="24009796" y="44450"/>
                    <a:pt x="24011066" y="71559"/>
                  </a:cubicBezTo>
                  <a:cubicBezTo>
                    <a:pt x="24013605" y="324995"/>
                    <a:pt x="24014875" y="587818"/>
                    <a:pt x="24017416" y="841254"/>
                  </a:cubicBezTo>
                  <a:cubicBezTo>
                    <a:pt x="24017416" y="1207328"/>
                    <a:pt x="24030116" y="8425566"/>
                    <a:pt x="24036466" y="8791640"/>
                  </a:cubicBezTo>
                  <a:cubicBezTo>
                    <a:pt x="24042816" y="9345445"/>
                    <a:pt x="24039005" y="9908636"/>
                    <a:pt x="24039005" y="10462441"/>
                  </a:cubicBezTo>
                  <a:cubicBezTo>
                    <a:pt x="24039005" y="10950541"/>
                    <a:pt x="24040275" y="11401094"/>
                    <a:pt x="24041546" y="11876103"/>
                  </a:cubicBezTo>
                  <a:lnTo>
                    <a:pt x="24041546" y="11935793"/>
                  </a:lnTo>
                  <a:cubicBezTo>
                    <a:pt x="24018685" y="11935793"/>
                    <a:pt x="23998366" y="11937063"/>
                    <a:pt x="23978046" y="11935793"/>
                  </a:cubicBezTo>
                  <a:cubicBezTo>
                    <a:pt x="22782806" y="11930713"/>
                    <a:pt x="21529065" y="11937063"/>
                    <a:pt x="20294320" y="11931983"/>
                  </a:cubicBezTo>
                  <a:cubicBezTo>
                    <a:pt x="19553474" y="11928173"/>
                    <a:pt x="18831624" y="11930713"/>
                    <a:pt x="18090777" y="11928173"/>
                  </a:cubicBezTo>
                  <a:lnTo>
                    <a:pt x="17064990" y="11924363"/>
                  </a:lnTo>
                  <a:cubicBezTo>
                    <a:pt x="16856033" y="11924363"/>
                    <a:pt x="16666072" y="11925633"/>
                    <a:pt x="16457116" y="11925633"/>
                  </a:cubicBezTo>
                  <a:cubicBezTo>
                    <a:pt x="15925226" y="11924363"/>
                    <a:pt x="14462529" y="11925633"/>
                    <a:pt x="13930639" y="11924363"/>
                  </a:cubicBezTo>
                  <a:cubicBezTo>
                    <a:pt x="13550718" y="11923093"/>
                    <a:pt x="5952292" y="11931983"/>
                    <a:pt x="5572371" y="11930713"/>
                  </a:cubicBezTo>
                  <a:cubicBezTo>
                    <a:pt x="5477391" y="11930713"/>
                    <a:pt x="5363414" y="11931983"/>
                    <a:pt x="5268434" y="11931983"/>
                  </a:cubicBezTo>
                  <a:cubicBezTo>
                    <a:pt x="5040481" y="11931983"/>
                    <a:pt x="4831524" y="11933253"/>
                    <a:pt x="4603571" y="11933253"/>
                  </a:cubicBezTo>
                  <a:cubicBezTo>
                    <a:pt x="4033690" y="11933253"/>
                    <a:pt x="3482804" y="11931983"/>
                    <a:pt x="2912922" y="11930713"/>
                  </a:cubicBezTo>
                  <a:cubicBezTo>
                    <a:pt x="2570993" y="11929443"/>
                    <a:pt x="2229064" y="11928173"/>
                    <a:pt x="1906130" y="11926903"/>
                  </a:cubicBezTo>
                  <a:cubicBezTo>
                    <a:pt x="1298256" y="11925633"/>
                    <a:pt x="690382" y="11924363"/>
                    <a:pt x="63512" y="11924363"/>
                  </a:cubicBezTo>
                  <a:cubicBezTo>
                    <a:pt x="38100" y="11924363"/>
                    <a:pt x="29210" y="11924363"/>
                    <a:pt x="19050" y="11923093"/>
                  </a:cubicBezTo>
                  <a:cubicBezTo>
                    <a:pt x="10160" y="11921823"/>
                    <a:pt x="5080" y="11915473"/>
                    <a:pt x="7620" y="11906583"/>
                  </a:cubicBezTo>
                  <a:cubicBezTo>
                    <a:pt x="16510" y="11870420"/>
                    <a:pt x="12700" y="11635757"/>
                    <a:pt x="11430" y="11391707"/>
                  </a:cubicBezTo>
                  <a:cubicBezTo>
                    <a:pt x="10160" y="10894221"/>
                    <a:pt x="6350" y="10406122"/>
                    <a:pt x="7620" y="9908636"/>
                  </a:cubicBezTo>
                  <a:cubicBezTo>
                    <a:pt x="5080" y="9289126"/>
                    <a:pt x="0" y="1620335"/>
                    <a:pt x="7620" y="991438"/>
                  </a:cubicBezTo>
                  <a:cubicBezTo>
                    <a:pt x="8890" y="869413"/>
                    <a:pt x="7620" y="738002"/>
                    <a:pt x="8890" y="615977"/>
                  </a:cubicBezTo>
                  <a:cubicBezTo>
                    <a:pt x="10160" y="418860"/>
                    <a:pt x="12700" y="202970"/>
                    <a:pt x="13970" y="44450"/>
                  </a:cubicBezTo>
                  <a:cubicBezTo>
                    <a:pt x="13970" y="41910"/>
                    <a:pt x="15240" y="39370"/>
                    <a:pt x="16510" y="38100"/>
                  </a:cubicBezTo>
                  <a:cubicBezTo>
                    <a:pt x="38100" y="35560"/>
                    <a:pt x="215481" y="30480"/>
                    <a:pt x="519418" y="29210"/>
                  </a:cubicBezTo>
                  <a:cubicBezTo>
                    <a:pt x="1032312" y="25400"/>
                    <a:pt x="1545205" y="22860"/>
                    <a:pt x="2077095" y="20320"/>
                  </a:cubicBezTo>
                  <a:cubicBezTo>
                    <a:pt x="2438020" y="17780"/>
                    <a:pt x="2798946" y="16510"/>
                    <a:pt x="3140875" y="13970"/>
                  </a:cubicBezTo>
                  <a:cubicBezTo>
                    <a:pt x="3482804" y="11430"/>
                    <a:pt x="3843729" y="8890"/>
                    <a:pt x="4185658" y="8890"/>
                  </a:cubicBezTo>
                  <a:cubicBezTo>
                    <a:pt x="4565580" y="7620"/>
                    <a:pt x="4945501" y="10160"/>
                    <a:pt x="5325422" y="8890"/>
                  </a:cubicBezTo>
                  <a:cubicBezTo>
                    <a:pt x="5800324" y="8890"/>
                    <a:pt x="14405542" y="6350"/>
                    <a:pt x="14880443" y="5080"/>
                  </a:cubicBezTo>
                  <a:cubicBezTo>
                    <a:pt x="15336349" y="3810"/>
                    <a:pt x="15792254" y="2540"/>
                    <a:pt x="16267155" y="2540"/>
                  </a:cubicBezTo>
                  <a:cubicBezTo>
                    <a:pt x="17045995" y="1270"/>
                    <a:pt x="17805837" y="0"/>
                    <a:pt x="18584676" y="0"/>
                  </a:cubicBezTo>
                  <a:cubicBezTo>
                    <a:pt x="18907608" y="0"/>
                    <a:pt x="19249538" y="2540"/>
                    <a:pt x="19572470" y="2540"/>
                  </a:cubicBezTo>
                  <a:cubicBezTo>
                    <a:pt x="20465285" y="3810"/>
                    <a:pt x="21377096" y="5080"/>
                    <a:pt x="22269911" y="7620"/>
                  </a:cubicBezTo>
                  <a:cubicBezTo>
                    <a:pt x="22744813" y="8890"/>
                    <a:pt x="23219715" y="12700"/>
                    <a:pt x="23694617" y="16510"/>
                  </a:cubicBezTo>
                  <a:lnTo>
                    <a:pt x="23978046" y="16510"/>
                  </a:lnTo>
                  <a:cubicBezTo>
                    <a:pt x="23989475" y="17780"/>
                    <a:pt x="23998366" y="20320"/>
                    <a:pt x="24008525" y="21590"/>
                  </a:cubicBezTo>
                  <a:close/>
                  <a:moveTo>
                    <a:pt x="24018685" y="11919283"/>
                  </a:moveTo>
                  <a:cubicBezTo>
                    <a:pt x="24019955" y="11902773"/>
                    <a:pt x="24021225" y="11890073"/>
                    <a:pt x="24021225" y="11877373"/>
                  </a:cubicBezTo>
                  <a:cubicBezTo>
                    <a:pt x="24019955" y="11354162"/>
                    <a:pt x="24018685" y="10856676"/>
                    <a:pt x="24018685" y="10321644"/>
                  </a:cubicBezTo>
                  <a:cubicBezTo>
                    <a:pt x="24018685" y="10077594"/>
                    <a:pt x="24021225" y="9833545"/>
                    <a:pt x="24019955" y="9589495"/>
                  </a:cubicBezTo>
                  <a:cubicBezTo>
                    <a:pt x="24019955" y="9364218"/>
                    <a:pt x="24018685" y="9129555"/>
                    <a:pt x="24017416" y="8904279"/>
                  </a:cubicBezTo>
                  <a:cubicBezTo>
                    <a:pt x="24012335" y="8556978"/>
                    <a:pt x="24000905" y="1366899"/>
                    <a:pt x="24000905" y="1019598"/>
                  </a:cubicBezTo>
                  <a:cubicBezTo>
                    <a:pt x="23998366" y="728616"/>
                    <a:pt x="23995825" y="428247"/>
                    <a:pt x="23993285" y="137265"/>
                  </a:cubicBezTo>
                  <a:cubicBezTo>
                    <a:pt x="23992016" y="44450"/>
                    <a:pt x="23990746" y="43180"/>
                    <a:pt x="23960562" y="41910"/>
                  </a:cubicBezTo>
                  <a:cubicBezTo>
                    <a:pt x="23903573" y="41910"/>
                    <a:pt x="23865581" y="41910"/>
                    <a:pt x="23808593" y="40640"/>
                  </a:cubicBezTo>
                  <a:cubicBezTo>
                    <a:pt x="23333691" y="36830"/>
                    <a:pt x="22839794" y="31750"/>
                    <a:pt x="22364892" y="30480"/>
                  </a:cubicBezTo>
                  <a:cubicBezTo>
                    <a:pt x="21206131" y="26670"/>
                    <a:pt x="20028375" y="25400"/>
                    <a:pt x="18869617" y="22860"/>
                  </a:cubicBezTo>
                  <a:lnTo>
                    <a:pt x="17501900" y="22860"/>
                  </a:lnTo>
                  <a:cubicBezTo>
                    <a:pt x="16894026" y="22860"/>
                    <a:pt x="16286151" y="22860"/>
                    <a:pt x="15697274" y="24130"/>
                  </a:cubicBezTo>
                  <a:cubicBezTo>
                    <a:pt x="15184380" y="25400"/>
                    <a:pt x="6541170" y="29210"/>
                    <a:pt x="6028276" y="29210"/>
                  </a:cubicBezTo>
                  <a:cubicBezTo>
                    <a:pt x="5192449" y="29210"/>
                    <a:pt x="4356623" y="26670"/>
                    <a:pt x="3520796" y="33020"/>
                  </a:cubicBezTo>
                  <a:cubicBezTo>
                    <a:pt x="3083887" y="36830"/>
                    <a:pt x="2665973" y="36830"/>
                    <a:pt x="2248060" y="38100"/>
                  </a:cubicBezTo>
                  <a:cubicBezTo>
                    <a:pt x="1526209" y="41910"/>
                    <a:pt x="804359" y="45720"/>
                    <a:pt x="82508" y="50800"/>
                  </a:cubicBezTo>
                  <a:cubicBezTo>
                    <a:pt x="36830" y="50800"/>
                    <a:pt x="34290" y="62173"/>
                    <a:pt x="33020" y="174811"/>
                  </a:cubicBezTo>
                  <a:cubicBezTo>
                    <a:pt x="31750" y="343768"/>
                    <a:pt x="31750" y="512726"/>
                    <a:pt x="30480" y="681683"/>
                  </a:cubicBezTo>
                  <a:cubicBezTo>
                    <a:pt x="29210" y="963279"/>
                    <a:pt x="26670" y="1235488"/>
                    <a:pt x="25400" y="1517084"/>
                  </a:cubicBezTo>
                  <a:cubicBezTo>
                    <a:pt x="20320" y="1817453"/>
                    <a:pt x="26670" y="9157715"/>
                    <a:pt x="29210" y="9458084"/>
                  </a:cubicBezTo>
                  <a:cubicBezTo>
                    <a:pt x="29210" y="9777226"/>
                    <a:pt x="29210" y="10105754"/>
                    <a:pt x="30480" y="10424895"/>
                  </a:cubicBezTo>
                  <a:cubicBezTo>
                    <a:pt x="30480" y="10659559"/>
                    <a:pt x="33020" y="10894222"/>
                    <a:pt x="33020" y="11128885"/>
                  </a:cubicBezTo>
                  <a:cubicBezTo>
                    <a:pt x="33020" y="11382322"/>
                    <a:pt x="33020" y="11635757"/>
                    <a:pt x="31750" y="11877373"/>
                  </a:cubicBezTo>
                  <a:lnTo>
                    <a:pt x="31750" y="11887533"/>
                  </a:lnTo>
                  <a:cubicBezTo>
                    <a:pt x="31750" y="11897693"/>
                    <a:pt x="35560" y="11901503"/>
                    <a:pt x="44450" y="11901503"/>
                  </a:cubicBezTo>
                  <a:cubicBezTo>
                    <a:pt x="253473" y="11901503"/>
                    <a:pt x="519418" y="11902773"/>
                    <a:pt x="766367" y="11902773"/>
                  </a:cubicBezTo>
                  <a:cubicBezTo>
                    <a:pt x="1127292" y="11902773"/>
                    <a:pt x="1507213" y="11900233"/>
                    <a:pt x="1868138" y="11902773"/>
                  </a:cubicBezTo>
                  <a:cubicBezTo>
                    <a:pt x="2457016" y="11906583"/>
                    <a:pt x="3045894" y="11909123"/>
                    <a:pt x="3634772" y="11907853"/>
                  </a:cubicBezTo>
                  <a:cubicBezTo>
                    <a:pt x="4014694" y="11906583"/>
                    <a:pt x="4375619" y="11909123"/>
                    <a:pt x="4755541" y="11909123"/>
                  </a:cubicBezTo>
                  <a:cubicBezTo>
                    <a:pt x="5306426" y="11909123"/>
                    <a:pt x="5857312" y="11907853"/>
                    <a:pt x="6408198" y="11909123"/>
                  </a:cubicBezTo>
                  <a:cubicBezTo>
                    <a:pt x="7225029" y="11910393"/>
                    <a:pt x="16191171" y="11900233"/>
                    <a:pt x="17026999" y="11902773"/>
                  </a:cubicBezTo>
                  <a:cubicBezTo>
                    <a:pt x="17387924" y="11904043"/>
                    <a:pt x="17748849" y="11905313"/>
                    <a:pt x="18090777" y="11905313"/>
                  </a:cubicBezTo>
                  <a:cubicBezTo>
                    <a:pt x="18717648" y="11907853"/>
                    <a:pt x="19325522" y="11904043"/>
                    <a:pt x="19952392" y="11907853"/>
                  </a:cubicBezTo>
                  <a:cubicBezTo>
                    <a:pt x="20465285" y="11910393"/>
                    <a:pt x="20978179" y="11910393"/>
                    <a:pt x="21491074" y="11912933"/>
                  </a:cubicBezTo>
                  <a:cubicBezTo>
                    <a:pt x="22250916" y="11916743"/>
                    <a:pt x="23010759" y="11919283"/>
                    <a:pt x="23770601" y="11920553"/>
                  </a:cubicBezTo>
                  <a:cubicBezTo>
                    <a:pt x="23980585" y="11920553"/>
                    <a:pt x="23998366" y="11919283"/>
                    <a:pt x="24018685" y="11919283"/>
                  </a:cubicBezTo>
                  <a:close/>
                </a:path>
              </a:pathLst>
            </a:custGeom>
            <a:solidFill>
              <a:srgbClr val="FEF9DD"/>
            </a:solidFill>
          </p:spPr>
        </p:sp>
      </p:gr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9591943" flipV="1">
            <a:off x="16536582" y="2907233"/>
            <a:ext cx="1085190" cy="7368574"/>
          </a:xfrm>
          <a:prstGeom prst="rect">
            <a:avLst/>
          </a:prstGeom>
        </p:spPr>
      </p:pic>
      <p:sp>
        <p:nvSpPr>
          <p:cNvPr id="10" name="TextBox 10"/>
          <p:cNvSpPr txBox="1"/>
          <p:nvPr/>
        </p:nvSpPr>
        <p:spPr>
          <a:xfrm>
            <a:off x="5200560" y="919088"/>
            <a:ext cx="8067377" cy="1673792"/>
          </a:xfrm>
          <a:prstGeom prst="rect">
            <a:avLst/>
          </a:prstGeom>
        </p:spPr>
        <p:txBody>
          <a:bodyPr lIns="0" tIns="0" rIns="0" bIns="0" rtlCol="0" anchor="t">
            <a:spAutoFit/>
          </a:bodyPr>
          <a:lstStyle/>
          <a:p>
            <a:pPr algn="ctr">
              <a:lnSpc>
                <a:spcPts val="15400"/>
              </a:lnSpc>
            </a:pPr>
            <a:r>
              <a:rPr lang="en-US" sz="6600" b="1" dirty="0" smtClean="0">
                <a:solidFill>
                  <a:schemeClr val="tx2">
                    <a:lumMod val="75000"/>
                  </a:schemeClr>
                </a:solidFill>
                <a:latin typeface="Arial" panose="020B0604020202020204" pitchFamily="34" charset="0"/>
                <a:cs typeface="Arial" panose="020B0604020202020204" pitchFamily="34" charset="0"/>
              </a:rPr>
              <a:t>NỘI DUNG BÀI HỌC</a:t>
            </a:r>
            <a:endParaRPr lang="en-US" sz="6600" b="1" dirty="0">
              <a:solidFill>
                <a:schemeClr val="tx2">
                  <a:lumMod val="75000"/>
                </a:schemeClr>
              </a:solidFill>
              <a:latin typeface="Arial" panose="020B0604020202020204" pitchFamily="34" charset="0"/>
              <a:cs typeface="Arial" panose="020B0604020202020204" pitchFamily="34" charset="0"/>
            </a:endParaRPr>
          </a:p>
        </p:txBody>
      </p:sp>
      <p:pic>
        <p:nvPicPr>
          <p:cNvPr id="20"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220626">
            <a:off x="5893495" y="2613270"/>
            <a:ext cx="6491082" cy="483881"/>
          </a:xfrm>
          <a:prstGeom prst="rect">
            <a:avLst/>
          </a:prstGeom>
        </p:spPr>
      </p:pic>
      <p:pic>
        <p:nvPicPr>
          <p:cNvPr id="24" name="Picture 24"/>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616433" y="203713"/>
            <a:ext cx="3513626" cy="3452138"/>
          </a:xfrm>
          <a:prstGeom prst="rect">
            <a:avLst/>
          </a:prstGeom>
        </p:spPr>
      </p:pic>
      <p:pic>
        <p:nvPicPr>
          <p:cNvPr id="31" name="Picture 31"/>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6212321">
            <a:off x="66561" y="6828188"/>
            <a:ext cx="1975650" cy="4786818"/>
          </a:xfrm>
          <a:prstGeom prst="rect">
            <a:avLst/>
          </a:prstGeom>
        </p:spPr>
      </p:pic>
      <p:grpSp>
        <p:nvGrpSpPr>
          <p:cNvPr id="41" name="Group 40"/>
          <p:cNvGrpSpPr/>
          <p:nvPr/>
        </p:nvGrpSpPr>
        <p:grpSpPr>
          <a:xfrm>
            <a:off x="9510498" y="4518672"/>
            <a:ext cx="6244224" cy="3377705"/>
            <a:chOff x="2285080" y="4508995"/>
            <a:chExt cx="6244224" cy="3377705"/>
          </a:xfrm>
        </p:grpSpPr>
        <p:sp>
          <p:nvSpPr>
            <p:cNvPr id="42" name="Rounded Rectangle 41"/>
            <p:cNvSpPr/>
            <p:nvPr/>
          </p:nvSpPr>
          <p:spPr>
            <a:xfrm>
              <a:off x="2285080" y="4508995"/>
              <a:ext cx="6244224" cy="3377705"/>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2398476" y="5523392"/>
              <a:ext cx="6017432" cy="1107996"/>
            </a:xfrm>
            <a:prstGeom prst="rect">
              <a:avLst/>
            </a:prstGeom>
            <a:noFill/>
          </p:spPr>
          <p:txBody>
            <a:bodyPr wrap="square" rtlCol="0">
              <a:spAutoFit/>
            </a:bodyPr>
            <a:lstStyle/>
            <a:p>
              <a:pPr algn="ctr">
                <a:lnSpc>
                  <a:spcPct val="150000"/>
                </a:lnSpc>
              </a:pPr>
              <a:r>
                <a:rPr lang="en-US" sz="4400" b="1" dirty="0" smtClean="0">
                  <a:solidFill>
                    <a:srgbClr val="002060"/>
                  </a:solidFill>
                  <a:latin typeface="Arial" panose="020B0604020202020204" pitchFamily="34" charset="0"/>
                  <a:cs typeface="Arial" panose="020B0604020202020204" pitchFamily="34" charset="0"/>
                </a:rPr>
                <a:t>2. </a:t>
              </a:r>
              <a:r>
                <a:rPr lang="en-US" sz="4400" b="1" dirty="0" err="1" smtClean="0">
                  <a:solidFill>
                    <a:srgbClr val="002060"/>
                  </a:solidFill>
                  <a:latin typeface="Arial" panose="020B0604020202020204" pitchFamily="34" charset="0"/>
                  <a:cs typeface="Arial" panose="020B0604020202020204" pitchFamily="34" charset="0"/>
                </a:rPr>
                <a:t>Hiệu</a:t>
              </a:r>
              <a:r>
                <a:rPr lang="en-US" sz="4400" b="1" dirty="0" smtClean="0">
                  <a:solidFill>
                    <a:srgbClr val="002060"/>
                  </a:solidFill>
                  <a:latin typeface="Arial" panose="020B0604020202020204" pitchFamily="34" charset="0"/>
                  <a:cs typeface="Arial" panose="020B0604020202020204" pitchFamily="34" charset="0"/>
                </a:rPr>
                <a:t> </a:t>
              </a:r>
              <a:r>
                <a:rPr lang="en-US" sz="4400" b="1" dirty="0" err="1" smtClean="0">
                  <a:solidFill>
                    <a:srgbClr val="002060"/>
                  </a:solidFill>
                  <a:latin typeface="Arial" panose="020B0604020202020204" pitchFamily="34" charset="0"/>
                  <a:cs typeface="Arial" panose="020B0604020202020204" pitchFamily="34" charset="0"/>
                </a:rPr>
                <a:t>của</a:t>
              </a:r>
              <a:r>
                <a:rPr lang="en-US" sz="4400" b="1" dirty="0" smtClean="0">
                  <a:solidFill>
                    <a:srgbClr val="002060"/>
                  </a:solidFill>
                  <a:latin typeface="Arial" panose="020B0604020202020204" pitchFamily="34" charset="0"/>
                  <a:cs typeface="Arial" panose="020B0604020202020204" pitchFamily="34" charset="0"/>
                </a:rPr>
                <a:t> </a:t>
              </a:r>
              <a:r>
                <a:rPr lang="en-US" sz="4400" b="1" dirty="0" err="1" smtClean="0">
                  <a:solidFill>
                    <a:srgbClr val="002060"/>
                  </a:solidFill>
                  <a:latin typeface="Arial" panose="020B0604020202020204" pitchFamily="34" charset="0"/>
                  <a:cs typeface="Arial" panose="020B0604020202020204" pitchFamily="34" charset="0"/>
                </a:rPr>
                <a:t>hai</a:t>
              </a:r>
              <a:r>
                <a:rPr lang="en-US" sz="4400" b="1" dirty="0" smtClean="0">
                  <a:solidFill>
                    <a:srgbClr val="002060"/>
                  </a:solidFill>
                  <a:latin typeface="Arial" panose="020B0604020202020204" pitchFamily="34" charset="0"/>
                  <a:cs typeface="Arial" panose="020B0604020202020204" pitchFamily="34" charset="0"/>
                </a:rPr>
                <a:t> </a:t>
              </a:r>
              <a:r>
                <a:rPr lang="en-US" sz="4400" b="1" dirty="0" err="1" smtClean="0">
                  <a:solidFill>
                    <a:srgbClr val="002060"/>
                  </a:solidFill>
                  <a:latin typeface="Arial" panose="020B0604020202020204" pitchFamily="34" charset="0"/>
                  <a:cs typeface="Arial" panose="020B0604020202020204" pitchFamily="34" charset="0"/>
                </a:rPr>
                <a:t>vectơ</a:t>
              </a:r>
              <a:endParaRPr lang="en-US" sz="4400" b="1" dirty="0">
                <a:solidFill>
                  <a:srgbClr val="002060"/>
                </a:solidFill>
                <a:latin typeface="Arial" panose="020B0604020202020204" pitchFamily="34" charset="0"/>
                <a:cs typeface="Arial" panose="020B0604020202020204" pitchFamily="34" charset="0"/>
              </a:endParaRPr>
            </a:p>
          </p:txBody>
        </p:sp>
      </p:grpSp>
      <p:grpSp>
        <p:nvGrpSpPr>
          <p:cNvPr id="40" name="Group 39"/>
          <p:cNvGrpSpPr/>
          <p:nvPr/>
        </p:nvGrpSpPr>
        <p:grpSpPr>
          <a:xfrm>
            <a:off x="2285080" y="4508995"/>
            <a:ext cx="6244224" cy="3377705"/>
            <a:chOff x="2285080" y="4508995"/>
            <a:chExt cx="6244224" cy="3377705"/>
          </a:xfrm>
        </p:grpSpPr>
        <p:sp>
          <p:nvSpPr>
            <p:cNvPr id="37" name="Rounded Rectangle 36"/>
            <p:cNvSpPr/>
            <p:nvPr/>
          </p:nvSpPr>
          <p:spPr>
            <a:xfrm>
              <a:off x="2285080" y="4508995"/>
              <a:ext cx="6244224" cy="3377705"/>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2398476" y="5523392"/>
              <a:ext cx="6017432" cy="982513"/>
            </a:xfrm>
            <a:prstGeom prst="rect">
              <a:avLst/>
            </a:prstGeom>
            <a:noFill/>
          </p:spPr>
          <p:txBody>
            <a:bodyPr wrap="square" rtlCol="0">
              <a:spAutoFit/>
            </a:bodyPr>
            <a:lstStyle/>
            <a:p>
              <a:pPr algn="ctr">
                <a:lnSpc>
                  <a:spcPct val="150000"/>
                </a:lnSpc>
              </a:pPr>
              <a:r>
                <a:rPr lang="en-US" sz="4400" b="1" dirty="0" smtClean="0">
                  <a:solidFill>
                    <a:srgbClr val="002060"/>
                  </a:solidFill>
                  <a:latin typeface="Arial" panose="020B0604020202020204" pitchFamily="34" charset="0"/>
                  <a:cs typeface="Arial" panose="020B0604020202020204" pitchFamily="34" charset="0"/>
                </a:rPr>
                <a:t>1. </a:t>
              </a:r>
              <a:r>
                <a:rPr lang="en-US" sz="4400" b="1" dirty="0" err="1" smtClean="0">
                  <a:solidFill>
                    <a:srgbClr val="002060"/>
                  </a:solidFill>
                  <a:latin typeface="Arial" panose="020B0604020202020204" pitchFamily="34" charset="0"/>
                  <a:cs typeface="Arial" panose="020B0604020202020204" pitchFamily="34" charset="0"/>
                </a:rPr>
                <a:t>Tổng</a:t>
              </a:r>
              <a:r>
                <a:rPr lang="en-US" sz="4400" b="1" dirty="0" smtClean="0">
                  <a:solidFill>
                    <a:srgbClr val="002060"/>
                  </a:solidFill>
                  <a:latin typeface="Arial" panose="020B0604020202020204" pitchFamily="34" charset="0"/>
                  <a:cs typeface="Arial" panose="020B0604020202020204" pitchFamily="34" charset="0"/>
                </a:rPr>
                <a:t> </a:t>
              </a:r>
              <a:r>
                <a:rPr lang="en-US" sz="4400" b="1" dirty="0" err="1" smtClean="0">
                  <a:solidFill>
                    <a:srgbClr val="002060"/>
                  </a:solidFill>
                  <a:latin typeface="Arial" panose="020B0604020202020204" pitchFamily="34" charset="0"/>
                  <a:cs typeface="Arial" panose="020B0604020202020204" pitchFamily="34" charset="0"/>
                </a:rPr>
                <a:t>của</a:t>
              </a:r>
              <a:r>
                <a:rPr lang="en-US" sz="4400" b="1" dirty="0" smtClean="0">
                  <a:solidFill>
                    <a:srgbClr val="002060"/>
                  </a:solidFill>
                  <a:latin typeface="Arial" panose="020B0604020202020204" pitchFamily="34" charset="0"/>
                  <a:cs typeface="Arial" panose="020B0604020202020204" pitchFamily="34" charset="0"/>
                </a:rPr>
                <a:t> </a:t>
              </a:r>
              <a:r>
                <a:rPr lang="en-US" sz="4400" b="1" dirty="0" err="1" smtClean="0">
                  <a:solidFill>
                    <a:srgbClr val="002060"/>
                  </a:solidFill>
                  <a:latin typeface="Arial" panose="020B0604020202020204" pitchFamily="34" charset="0"/>
                  <a:cs typeface="Arial" panose="020B0604020202020204" pitchFamily="34" charset="0"/>
                </a:rPr>
                <a:t>hai</a:t>
              </a:r>
              <a:r>
                <a:rPr lang="en-US" sz="4400" b="1" dirty="0" smtClean="0">
                  <a:solidFill>
                    <a:srgbClr val="002060"/>
                  </a:solidFill>
                  <a:latin typeface="Arial" panose="020B0604020202020204" pitchFamily="34" charset="0"/>
                  <a:cs typeface="Arial" panose="020B0604020202020204" pitchFamily="34" charset="0"/>
                </a:rPr>
                <a:t> </a:t>
              </a:r>
              <a:r>
                <a:rPr lang="en-US" sz="4400" b="1" dirty="0" err="1" smtClean="0">
                  <a:solidFill>
                    <a:srgbClr val="002060"/>
                  </a:solidFill>
                  <a:latin typeface="Arial" panose="020B0604020202020204" pitchFamily="34" charset="0"/>
                  <a:cs typeface="Arial" panose="020B0604020202020204" pitchFamily="34" charset="0"/>
                </a:rPr>
                <a:t>vectơ</a:t>
              </a:r>
              <a:endParaRPr lang="en-US" sz="4400" b="1" dirty="0">
                <a:solidFill>
                  <a:srgbClr val="002060"/>
                </a:solidFill>
                <a:latin typeface="Arial" panose="020B0604020202020204" pitchFamily="34" charset="0"/>
                <a:cs typeface="Arial" panose="020B0604020202020204" pitchFamily="34" charset="0"/>
              </a:endParaRPr>
            </a:p>
          </p:txBody>
        </p:sp>
      </p:grpSp>
      <p:pic>
        <p:nvPicPr>
          <p:cNvPr id="38" name="Picture 21"/>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5052548">
            <a:off x="4878620" y="3989770"/>
            <a:ext cx="1137371" cy="1089805"/>
          </a:xfrm>
          <a:prstGeom prst="rect">
            <a:avLst/>
          </a:prstGeom>
        </p:spPr>
      </p:pic>
      <p:pic>
        <p:nvPicPr>
          <p:cNvPr id="44" name="Picture 23"/>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5820407">
            <a:off x="12151587" y="3999916"/>
            <a:ext cx="1137371" cy="1089805"/>
          </a:xfrm>
          <a:prstGeom prst="rect">
            <a:avLst/>
          </a:prstGeom>
        </p:spPr>
      </p:pic>
    </p:spTree>
    <p:extLst>
      <p:ext uri="{BB962C8B-B14F-4D97-AF65-F5344CB8AC3E}">
        <p14:creationId xmlns:p14="http://schemas.microsoft.com/office/powerpoint/2010/main" val="6892598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p:cTn id="11" dur="500" fill="hold"/>
                                        <p:tgtEl>
                                          <p:spTgt spid="40"/>
                                        </p:tgtEl>
                                        <p:attrNameLst>
                                          <p:attrName>ppt_w</p:attrName>
                                        </p:attrNameLst>
                                      </p:cBhvr>
                                      <p:tavLst>
                                        <p:tav tm="0">
                                          <p:val>
                                            <p:fltVal val="0"/>
                                          </p:val>
                                        </p:tav>
                                        <p:tav tm="100000">
                                          <p:val>
                                            <p:strVal val="#ppt_w"/>
                                          </p:val>
                                        </p:tav>
                                      </p:tavLst>
                                    </p:anim>
                                    <p:anim calcmode="lin" valueType="num">
                                      <p:cBhvr>
                                        <p:cTn id="12" dur="500" fill="hold"/>
                                        <p:tgtEl>
                                          <p:spTgt spid="40"/>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p:cTn id="17" dur="500" fill="hold"/>
                                        <p:tgtEl>
                                          <p:spTgt spid="44"/>
                                        </p:tgtEl>
                                        <p:attrNameLst>
                                          <p:attrName>ppt_w</p:attrName>
                                        </p:attrNameLst>
                                      </p:cBhvr>
                                      <p:tavLst>
                                        <p:tav tm="0">
                                          <p:val>
                                            <p:fltVal val="0"/>
                                          </p:val>
                                        </p:tav>
                                        <p:tav tm="100000">
                                          <p:val>
                                            <p:strVal val="#ppt_w"/>
                                          </p:val>
                                        </p:tav>
                                      </p:tavLst>
                                    </p:anim>
                                    <p:anim calcmode="lin" valueType="num">
                                      <p:cBhvr>
                                        <p:cTn id="18" dur="500" fill="hold"/>
                                        <p:tgtEl>
                                          <p:spTgt spid="44"/>
                                        </p:tgtEl>
                                        <p:attrNameLst>
                                          <p:attrName>ppt_h</p:attrName>
                                        </p:attrNameLst>
                                      </p:cBhvr>
                                      <p:tavLst>
                                        <p:tav tm="0">
                                          <p:val>
                                            <p:strVal val="#ppt_h"/>
                                          </p:val>
                                        </p:tav>
                                        <p:tav tm="100000">
                                          <p:val>
                                            <p:strVal val="#ppt_h"/>
                                          </p:val>
                                        </p:tav>
                                      </p:tavLst>
                                    </p:anim>
                                  </p:childTnLst>
                                </p:cTn>
                              </p:par>
                              <p:par>
                                <p:cTn id="19" presetID="17" presetClass="entr" presetSubtype="1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p:cTn id="21" dur="500" fill="hold"/>
                                        <p:tgtEl>
                                          <p:spTgt spid="41"/>
                                        </p:tgtEl>
                                        <p:attrNameLst>
                                          <p:attrName>ppt_w</p:attrName>
                                        </p:attrNameLst>
                                      </p:cBhvr>
                                      <p:tavLst>
                                        <p:tav tm="0">
                                          <p:val>
                                            <p:fltVal val="0"/>
                                          </p:val>
                                        </p:tav>
                                        <p:tav tm="100000">
                                          <p:val>
                                            <p:strVal val="#ppt_w"/>
                                          </p:val>
                                        </p:tav>
                                      </p:tavLst>
                                    </p:anim>
                                    <p:anim calcmode="lin" valueType="num">
                                      <p:cBhvr>
                                        <p:cTn id="22" dur="500" fill="hold"/>
                                        <p:tgtEl>
                                          <p:spTgt spid="4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4106" t="868" r="28177"/>
          <a:stretch>
            <a:fillRect/>
          </a:stretch>
        </p:blipFill>
        <p:spPr>
          <a:xfrm rot="5400000">
            <a:off x="4652645" y="-2907182"/>
            <a:ext cx="8305628" cy="1623883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1258726">
            <a:off x="1891782" y="2129932"/>
            <a:ext cx="5341855" cy="635203"/>
          </a:xfrm>
          <a:prstGeom prst="rect">
            <a:avLst/>
          </a:prstGeom>
        </p:spPr>
      </p:pic>
      <p:sp>
        <p:nvSpPr>
          <p:cNvPr id="4" name="TextBox 4"/>
          <p:cNvSpPr txBox="1"/>
          <p:nvPr/>
        </p:nvSpPr>
        <p:spPr>
          <a:xfrm>
            <a:off x="1899889" y="1118983"/>
            <a:ext cx="5669408" cy="982385"/>
          </a:xfrm>
          <a:prstGeom prst="rect">
            <a:avLst/>
          </a:prstGeom>
        </p:spPr>
        <p:txBody>
          <a:bodyPr wrap="square" lIns="0" tIns="0" rIns="0" bIns="0" rtlCol="0" anchor="t">
            <a:spAutoFit/>
          </a:bodyPr>
          <a:lstStyle/>
          <a:p>
            <a:pPr>
              <a:lnSpc>
                <a:spcPts val="8959"/>
              </a:lnSpc>
              <a:spcBef>
                <a:spcPct val="0"/>
              </a:spcBef>
            </a:pPr>
            <a:r>
              <a:rPr lang="en-US" sz="4000" b="1" dirty="0" smtClean="0">
                <a:solidFill>
                  <a:schemeClr val="accent4">
                    <a:lumMod val="50000"/>
                  </a:schemeClr>
                </a:solidFill>
                <a:latin typeface="Arial" panose="020B0604020202020204" pitchFamily="34" charset="0"/>
                <a:cs typeface="Arial" panose="020B0604020202020204" pitchFamily="34" charset="0"/>
              </a:rPr>
              <a:t>1. </a:t>
            </a:r>
            <a:r>
              <a:rPr lang="en-US" sz="4000" b="1" dirty="0" err="1" smtClean="0">
                <a:solidFill>
                  <a:schemeClr val="accent4">
                    <a:lumMod val="50000"/>
                  </a:schemeClr>
                </a:solidFill>
                <a:latin typeface="Arial" panose="020B0604020202020204" pitchFamily="34" charset="0"/>
                <a:cs typeface="Arial" panose="020B0604020202020204" pitchFamily="34" charset="0"/>
              </a:rPr>
              <a:t>Tổng</a:t>
            </a:r>
            <a:r>
              <a:rPr lang="en-US" sz="4000" b="1" dirty="0" smtClean="0">
                <a:solidFill>
                  <a:schemeClr val="accent4">
                    <a:lumMod val="50000"/>
                  </a:schemeClr>
                </a:solidFill>
                <a:latin typeface="Arial" panose="020B0604020202020204" pitchFamily="34" charset="0"/>
                <a:cs typeface="Arial" panose="020B0604020202020204" pitchFamily="34" charset="0"/>
              </a:rPr>
              <a:t> </a:t>
            </a:r>
            <a:r>
              <a:rPr lang="en-US" sz="4000" b="1" dirty="0" err="1" smtClean="0">
                <a:solidFill>
                  <a:schemeClr val="accent4">
                    <a:lumMod val="50000"/>
                  </a:schemeClr>
                </a:solidFill>
                <a:latin typeface="Arial" panose="020B0604020202020204" pitchFamily="34" charset="0"/>
                <a:cs typeface="Arial" panose="020B0604020202020204" pitchFamily="34" charset="0"/>
              </a:rPr>
              <a:t>của</a:t>
            </a:r>
            <a:r>
              <a:rPr lang="en-US" sz="4000" b="1" dirty="0" smtClean="0">
                <a:solidFill>
                  <a:schemeClr val="accent4">
                    <a:lumMod val="50000"/>
                  </a:schemeClr>
                </a:solidFill>
                <a:latin typeface="Arial" panose="020B0604020202020204" pitchFamily="34" charset="0"/>
                <a:cs typeface="Arial" panose="020B0604020202020204" pitchFamily="34" charset="0"/>
              </a:rPr>
              <a:t> </a:t>
            </a:r>
            <a:r>
              <a:rPr lang="en-US" sz="4000" b="1" dirty="0" err="1" smtClean="0">
                <a:solidFill>
                  <a:schemeClr val="accent4">
                    <a:lumMod val="50000"/>
                  </a:schemeClr>
                </a:solidFill>
                <a:latin typeface="Arial" panose="020B0604020202020204" pitchFamily="34" charset="0"/>
                <a:cs typeface="Arial" panose="020B0604020202020204" pitchFamily="34" charset="0"/>
              </a:rPr>
              <a:t>hai</a:t>
            </a:r>
            <a:r>
              <a:rPr lang="en-US" sz="4000" b="1" dirty="0" smtClean="0">
                <a:solidFill>
                  <a:schemeClr val="accent4">
                    <a:lumMod val="50000"/>
                  </a:schemeClr>
                </a:solidFill>
                <a:latin typeface="Arial" panose="020B0604020202020204" pitchFamily="34" charset="0"/>
                <a:cs typeface="Arial" panose="020B0604020202020204" pitchFamily="34" charset="0"/>
              </a:rPr>
              <a:t> </a:t>
            </a:r>
            <a:r>
              <a:rPr lang="en-US" sz="4000" b="1" dirty="0" err="1" smtClean="0">
                <a:solidFill>
                  <a:schemeClr val="accent4">
                    <a:lumMod val="50000"/>
                  </a:schemeClr>
                </a:solidFill>
                <a:latin typeface="Arial" panose="020B0604020202020204" pitchFamily="34" charset="0"/>
                <a:cs typeface="Arial" panose="020B0604020202020204" pitchFamily="34" charset="0"/>
              </a:rPr>
              <a:t>vectơ</a:t>
            </a:r>
            <a:endParaRPr lang="en-US" sz="4000" b="1" dirty="0">
              <a:solidFill>
                <a:schemeClr val="accent4">
                  <a:lumMod val="50000"/>
                </a:schemeClr>
              </a:solidFill>
              <a:latin typeface="Arial" panose="020B0604020202020204" pitchFamily="34" charset="0"/>
              <a:cs typeface="Arial" panose="020B0604020202020204" pitchFamily="34" charset="0"/>
            </a:endParaRPr>
          </a:p>
        </p:txBody>
      </p:sp>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632204">
            <a:off x="-1211980" y="74090"/>
            <a:ext cx="3049115" cy="264680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047082">
            <a:off x="15163223" y="4068523"/>
            <a:ext cx="1328052" cy="9017635"/>
          </a:xfrm>
          <a:prstGeom prst="rect">
            <a:avLst/>
          </a:prstGeom>
        </p:spPr>
      </p:pic>
      <p:grpSp>
        <p:nvGrpSpPr>
          <p:cNvPr id="15" name="Group 14"/>
          <p:cNvGrpSpPr/>
          <p:nvPr/>
        </p:nvGrpSpPr>
        <p:grpSpPr>
          <a:xfrm>
            <a:off x="14782800" y="257347"/>
            <a:ext cx="2932471" cy="2214247"/>
            <a:chOff x="14782800" y="257347"/>
            <a:chExt cx="2932471" cy="2214247"/>
          </a:xfrm>
        </p:grpSpPr>
        <p:pic>
          <p:nvPicPr>
            <p:cNvPr id="13"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4782800" y="257347"/>
              <a:ext cx="2932471" cy="2214247"/>
            </a:xfrm>
            <a:prstGeom prst="rect">
              <a:avLst/>
            </a:prstGeom>
          </p:spPr>
        </p:pic>
        <p:sp>
          <p:nvSpPr>
            <p:cNvPr id="14" name="TextBox 13"/>
            <p:cNvSpPr txBox="1"/>
            <p:nvPr/>
          </p:nvSpPr>
          <p:spPr>
            <a:xfrm>
              <a:off x="15119522" y="834184"/>
              <a:ext cx="2142074" cy="830997"/>
            </a:xfrm>
            <a:prstGeom prst="rect">
              <a:avLst/>
            </a:prstGeom>
            <a:noFill/>
          </p:spPr>
          <p:txBody>
            <a:bodyPr wrap="square" rtlCol="0">
              <a:spAutoFit/>
            </a:bodyPr>
            <a:lstStyle/>
            <a:p>
              <a:pPr algn="ctr"/>
              <a:r>
                <a:rPr lang="en-US" sz="4800" b="1" dirty="0" err="1" smtClean="0">
                  <a:solidFill>
                    <a:schemeClr val="accent1">
                      <a:lumMod val="50000"/>
                    </a:schemeClr>
                  </a:solidFill>
                  <a:latin typeface="Arial" panose="020B0604020202020204" pitchFamily="34" charset="0"/>
                  <a:cs typeface="Arial" panose="020B0604020202020204" pitchFamily="34" charset="0"/>
                </a:rPr>
                <a:t>Tiết</a:t>
              </a:r>
              <a:r>
                <a:rPr lang="en-US" sz="4800" b="1" dirty="0" smtClean="0">
                  <a:solidFill>
                    <a:schemeClr val="accent1">
                      <a:lumMod val="50000"/>
                    </a:schemeClr>
                  </a:solidFill>
                  <a:latin typeface="Arial" panose="020B0604020202020204" pitchFamily="34" charset="0"/>
                  <a:cs typeface="Arial" panose="020B0604020202020204" pitchFamily="34" charset="0"/>
                </a:rPr>
                <a:t> 1</a:t>
              </a:r>
              <a:endParaRPr lang="en-US" sz="4800" b="1" dirty="0">
                <a:solidFill>
                  <a:schemeClr val="accent1">
                    <a:lumMod val="50000"/>
                  </a:schemeClr>
                </a:solidFill>
                <a:latin typeface="Arial" panose="020B0604020202020204" pitchFamily="34" charset="0"/>
                <a:cs typeface="Arial" panose="020B0604020202020204" pitchFamily="34" charset="0"/>
              </a:endParaRPr>
            </a:p>
          </p:txBody>
        </p:sp>
      </p:grpSp>
      <p:sp>
        <p:nvSpPr>
          <p:cNvPr id="16" name="Rounded Rectangle 15"/>
          <p:cNvSpPr/>
          <p:nvPr/>
        </p:nvSpPr>
        <p:spPr>
          <a:xfrm>
            <a:off x="1761043" y="3054941"/>
            <a:ext cx="1727067" cy="1066800"/>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smtClean="0">
                <a:latin typeface="Arial" panose="020B0604020202020204" pitchFamily="34" charset="0"/>
                <a:cs typeface="Arial" panose="020B0604020202020204" pitchFamily="34" charset="0"/>
              </a:rPr>
              <a:t>HĐ1</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Rectangle 17"/>
              <p:cNvSpPr/>
              <p:nvPr/>
            </p:nvSpPr>
            <p:spPr>
              <a:xfrm>
                <a:off x="3814947" y="2713526"/>
                <a:ext cx="11958453" cy="4435317"/>
              </a:xfrm>
              <a:prstGeom prst="rect">
                <a:avLst/>
              </a:prstGeom>
            </p:spPr>
            <p:txBody>
              <a:bodyPr wrap="square">
                <a:spAutoFit/>
              </a:bodyPr>
              <a:lstStyle/>
              <a:p>
                <a:pPr algn="just">
                  <a:lnSpc>
                    <a:spcPct val="150000"/>
                  </a:lnSpc>
                </a:pPr>
                <a:r>
                  <a:rPr lang="vi-VN" sz="4000" dirty="0" smtClean="0">
                    <a:latin typeface="Arial" panose="020B0604020202020204" pitchFamily="34" charset="0"/>
                    <a:cs typeface="Arial" panose="020B0604020202020204" pitchFamily="34" charset="0"/>
                  </a:rPr>
                  <a:t>Với hai vect</a:t>
                </a:r>
                <a:r>
                  <a:rPr lang="en-US" sz="4000" dirty="0" smtClean="0">
                    <a:latin typeface="Arial" panose="020B0604020202020204" pitchFamily="34" charset="0"/>
                    <a:cs typeface="Arial" panose="020B0604020202020204" pitchFamily="34" charset="0"/>
                  </a:rPr>
                  <a:t>ơ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𝑎</m:t>
                        </m:r>
                      </m:e>
                    </m:acc>
                  </m:oMath>
                </a14:m>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𝑏</m:t>
                        </m:r>
                      </m:e>
                    </m:acc>
                  </m:oMath>
                </a14:m>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cho trước, lấy một điểm A và vẽ các </a:t>
                </a:r>
                <a:r>
                  <a:rPr lang="vi-VN" sz="4000" dirty="0" smtClean="0">
                    <a:latin typeface="Arial" panose="020B0604020202020204" pitchFamily="34" charset="0"/>
                    <a:cs typeface="Arial" panose="020B0604020202020204" pitchFamily="34" charset="0"/>
                  </a:rPr>
                  <a:t>vect</a:t>
                </a:r>
                <a:r>
                  <a:rPr lang="en-US" sz="4000" dirty="0">
                    <a:latin typeface="Arial" panose="020B0604020202020204" pitchFamily="34" charset="0"/>
                    <a:cs typeface="Arial" panose="020B0604020202020204" pitchFamily="34" charset="0"/>
                  </a:rPr>
                  <a:t>ơ</a:t>
                </a:r>
                <a:r>
                  <a:rPr lang="vi-VN"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𝐴𝐵</m:t>
                        </m:r>
                      </m:e>
                    </m:acc>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𝑎</m:t>
                        </m:r>
                      </m:e>
                    </m:acc>
                  </m:oMath>
                </a14:m>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𝐵𝐶</m:t>
                        </m:r>
                      </m:e>
                    </m:acc>
                  </m:oMath>
                </a14:m>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𝑏</m:t>
                        </m:r>
                      </m:e>
                    </m:acc>
                  </m:oMath>
                </a14:m>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Lấy điểm A' khác A và cũng vẽ các </a:t>
                </a:r>
                <a:r>
                  <a:rPr lang="vi-VN" sz="4000" dirty="0" smtClean="0">
                    <a:latin typeface="Arial" panose="020B0604020202020204" pitchFamily="34" charset="0"/>
                    <a:cs typeface="Arial" panose="020B0604020202020204" pitchFamily="34" charset="0"/>
                  </a:rPr>
                  <a:t>vect</a:t>
                </a:r>
                <a:r>
                  <a:rPr lang="en-US" sz="4000" dirty="0">
                    <a:latin typeface="Arial" panose="020B0604020202020204" pitchFamily="34" charset="0"/>
                    <a:cs typeface="Arial" panose="020B0604020202020204" pitchFamily="34" charset="0"/>
                  </a:rPr>
                  <a:t>ơ</a:t>
                </a:r>
                <a:r>
                  <a:rPr lang="vi-VN"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sSup>
                          <m:sSupPr>
                            <m:ctrlPr>
                              <a:rPr lang="en-US" sz="4000" b="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𝐴</m:t>
                            </m:r>
                          </m:e>
                          <m:sup>
                            <m:r>
                              <a:rPr lang="en-US" sz="4000" b="0" i="1" smtClean="0">
                                <a:latin typeface="Cambria Math" panose="02040503050406030204" pitchFamily="18" charset="0"/>
                                <a:cs typeface="Arial" panose="020B0604020202020204" pitchFamily="34" charset="0"/>
                              </a:rPr>
                              <m:t>′</m:t>
                            </m:r>
                          </m:sup>
                        </m:sSup>
                        <m:r>
                          <a:rPr lang="en-US" sz="4000" b="0" i="1" smtClean="0">
                            <a:latin typeface="Cambria Math" panose="02040503050406030204" pitchFamily="18" charset="0"/>
                            <a:cs typeface="Arial" panose="020B0604020202020204" pitchFamily="34" charset="0"/>
                          </a:rPr>
                          <m:t>𝐵</m:t>
                        </m:r>
                        <m:r>
                          <a:rPr lang="en-US" sz="4000" b="0" i="1" smtClean="0">
                            <a:latin typeface="Cambria Math" panose="02040503050406030204" pitchFamily="18" charset="0"/>
                            <a:cs typeface="Arial" panose="020B0604020202020204" pitchFamily="34" charset="0"/>
                          </a:rPr>
                          <m:t>′</m:t>
                        </m:r>
                      </m:e>
                    </m:acc>
                  </m:oMath>
                </a14:m>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𝑎</m:t>
                        </m:r>
                      </m:e>
                    </m:acc>
                  </m:oMath>
                </a14:m>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sSup>
                          <m:sSupPr>
                            <m:ctrlPr>
                              <a:rPr lang="en-US" sz="4000" b="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𝐵</m:t>
                            </m:r>
                          </m:e>
                          <m:sup>
                            <m:r>
                              <a:rPr lang="en-US" sz="4000" b="0" i="1" smtClean="0">
                                <a:latin typeface="Cambria Math" panose="02040503050406030204" pitchFamily="18" charset="0"/>
                                <a:cs typeface="Arial" panose="020B0604020202020204" pitchFamily="34" charset="0"/>
                              </a:rPr>
                              <m:t>′</m:t>
                            </m:r>
                          </m:sup>
                        </m:sSup>
                        <m:r>
                          <a:rPr lang="en-US" sz="4000" b="0" i="1" smtClean="0">
                            <a:latin typeface="Cambria Math" panose="02040503050406030204" pitchFamily="18" charset="0"/>
                            <a:cs typeface="Arial" panose="020B0604020202020204" pitchFamily="34" charset="0"/>
                          </a:rPr>
                          <m:t>𝐶</m:t>
                        </m:r>
                        <m:r>
                          <a:rPr lang="en-US" sz="4000" b="0" i="1" smtClean="0">
                            <a:latin typeface="Cambria Math" panose="02040503050406030204" pitchFamily="18" charset="0"/>
                            <a:cs typeface="Arial" panose="020B0604020202020204" pitchFamily="34" charset="0"/>
                          </a:rPr>
                          <m:t>′</m:t>
                        </m:r>
                      </m:e>
                    </m:acc>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𝑏</m:t>
                        </m:r>
                      </m:e>
                    </m:acc>
                  </m:oMath>
                </a14:m>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Hỏi hai </a:t>
                </a:r>
                <a:r>
                  <a:rPr lang="vi-VN" sz="4000" dirty="0" smtClean="0">
                    <a:latin typeface="Arial" panose="020B0604020202020204" pitchFamily="34" charset="0"/>
                    <a:cs typeface="Arial" panose="020B0604020202020204" pitchFamily="34" charset="0"/>
                  </a:rPr>
                  <a:t>vect</a:t>
                </a:r>
                <a:r>
                  <a:rPr lang="en-US" sz="4000" dirty="0">
                    <a:latin typeface="Arial" panose="020B0604020202020204" pitchFamily="34" charset="0"/>
                    <a:cs typeface="Arial" panose="020B0604020202020204" pitchFamily="34" charset="0"/>
                  </a:rPr>
                  <a:t>ơ</a:t>
                </a:r>
                <a:r>
                  <a:rPr lang="vi-VN"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𝐴𝐶</m:t>
                        </m:r>
                      </m:e>
                    </m:acc>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và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sSup>
                          <m:sSupPr>
                            <m:ctrlPr>
                              <a:rPr lang="en-US" sz="4000" b="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𝐴</m:t>
                            </m:r>
                          </m:e>
                          <m:sup>
                            <m:r>
                              <a:rPr lang="en-US" sz="4000" b="0" i="1" smtClean="0">
                                <a:latin typeface="Cambria Math" panose="02040503050406030204" pitchFamily="18" charset="0"/>
                                <a:cs typeface="Arial" panose="020B0604020202020204" pitchFamily="34" charset="0"/>
                              </a:rPr>
                              <m:t>′</m:t>
                            </m:r>
                          </m:sup>
                        </m:sSup>
                        <m:r>
                          <a:rPr lang="en-US" sz="4000" b="0" i="1" smtClean="0">
                            <a:latin typeface="Cambria Math" panose="02040503050406030204" pitchFamily="18" charset="0"/>
                            <a:cs typeface="Arial" panose="020B0604020202020204" pitchFamily="34" charset="0"/>
                          </a:rPr>
                          <m:t>𝐶</m:t>
                        </m:r>
                        <m:r>
                          <a:rPr lang="en-US" sz="4000" b="0" i="1" smtClean="0">
                            <a:latin typeface="Cambria Math" panose="02040503050406030204" pitchFamily="18" charset="0"/>
                            <a:cs typeface="Arial" panose="020B0604020202020204" pitchFamily="34" charset="0"/>
                          </a:rPr>
                          <m:t>′</m:t>
                        </m:r>
                      </m:e>
                    </m:acc>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có </a:t>
                </a:r>
                <a:r>
                  <a:rPr lang="vi-VN" sz="4000" dirty="0">
                    <a:latin typeface="Arial" panose="020B0604020202020204" pitchFamily="34" charset="0"/>
                    <a:cs typeface="Arial" panose="020B0604020202020204" pitchFamily="34" charset="0"/>
                  </a:rPr>
                  <a:t>mối quan hệ gì?</a:t>
                </a:r>
                <a:endParaRPr lang="en-US" sz="4000" dirty="0">
                  <a:latin typeface="Arial" panose="020B060402020202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3814947" y="2713526"/>
                <a:ext cx="11958453" cy="4435317"/>
              </a:xfrm>
              <a:prstGeom prst="rect">
                <a:avLst/>
              </a:prstGeom>
              <a:blipFill rotWithShape="0">
                <a:blip r:embed="rId20"/>
                <a:stretch>
                  <a:fillRect l="-1835" r="-1784" b="-1236"/>
                </a:stretch>
              </a:blipFill>
            </p:spPr>
            <p:txBody>
              <a:bodyPr/>
              <a:lstStyle/>
              <a:p>
                <a:r>
                  <a:rPr lang="en-US">
                    <a:noFill/>
                  </a:rPr>
                  <a:t> </a:t>
                </a:r>
              </a:p>
            </p:txBody>
          </p:sp>
        </mc:Fallback>
      </mc:AlternateContent>
      <p:pic>
        <p:nvPicPr>
          <p:cNvPr id="19" name="Picture 18"/>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rot="14481699" flipH="1">
            <a:off x="2908315" y="7038604"/>
            <a:ext cx="1813262" cy="1444792"/>
          </a:xfrm>
          <a:prstGeom prst="rect">
            <a:avLst/>
          </a:prstGeom>
        </p:spPr>
      </p:pic>
      <mc:AlternateContent xmlns:mc="http://schemas.openxmlformats.org/markup-compatibility/2006" xmlns:a14="http://schemas.microsoft.com/office/drawing/2010/main">
        <mc:Choice Requires="a14">
          <p:sp>
            <p:nvSpPr>
              <p:cNvPr id="20" name="Rectangle 19"/>
              <p:cNvSpPr/>
              <p:nvPr/>
            </p:nvSpPr>
            <p:spPr>
              <a:xfrm>
                <a:off x="7234570" y="7803134"/>
                <a:ext cx="2781531" cy="9076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4400" i="1" smtClean="0">
                              <a:solidFill>
                                <a:srgbClr val="C00000"/>
                              </a:solidFill>
                              <a:latin typeface="Cambria Math" panose="02040503050406030204" pitchFamily="18" charset="0"/>
                            </a:rPr>
                          </m:ctrlPr>
                        </m:accPr>
                        <m:e>
                          <m:r>
                            <a:rPr lang="en-US" sz="4400" i="1">
                              <a:solidFill>
                                <a:srgbClr val="C00000"/>
                              </a:solidFill>
                              <a:latin typeface="Cambria Math" panose="02040503050406030204" pitchFamily="18" charset="0"/>
                            </a:rPr>
                            <m:t>𝐴𝐶</m:t>
                          </m:r>
                        </m:e>
                      </m:acc>
                      <m:r>
                        <a:rPr lang="en-US" sz="4400" i="0">
                          <a:solidFill>
                            <a:srgbClr val="C00000"/>
                          </a:solidFill>
                          <a:latin typeface="Cambria Math" panose="02040503050406030204" pitchFamily="18" charset="0"/>
                        </a:rPr>
                        <m:t>=</m:t>
                      </m:r>
                      <m:acc>
                        <m:accPr>
                          <m:chr m:val="⃗"/>
                          <m:ctrlPr>
                            <a:rPr lang="en-US" sz="4400" i="1">
                              <a:solidFill>
                                <a:srgbClr val="C00000"/>
                              </a:solidFill>
                              <a:latin typeface="Cambria Math" panose="02040503050406030204" pitchFamily="18" charset="0"/>
                            </a:rPr>
                          </m:ctrlPr>
                        </m:accPr>
                        <m:e>
                          <m:r>
                            <a:rPr lang="en-US" sz="4400" i="1">
                              <a:solidFill>
                                <a:srgbClr val="C00000"/>
                              </a:solidFill>
                              <a:latin typeface="Cambria Math" panose="02040503050406030204" pitchFamily="18" charset="0"/>
                            </a:rPr>
                            <m:t>𝐴</m:t>
                          </m:r>
                          <m:r>
                            <a:rPr lang="en-US" sz="4400" i="0">
                              <a:solidFill>
                                <a:srgbClr val="C00000"/>
                              </a:solidFill>
                              <a:latin typeface="Cambria Math" panose="02040503050406030204" pitchFamily="18" charset="0"/>
                            </a:rPr>
                            <m:t>′</m:t>
                          </m:r>
                          <m:r>
                            <a:rPr lang="en-US" sz="4400" i="1">
                              <a:solidFill>
                                <a:srgbClr val="C00000"/>
                              </a:solidFill>
                              <a:latin typeface="Cambria Math" panose="02040503050406030204" pitchFamily="18" charset="0"/>
                            </a:rPr>
                            <m:t>𝐶</m:t>
                          </m:r>
                          <m:r>
                            <a:rPr lang="en-US" sz="4400" i="0">
                              <a:solidFill>
                                <a:srgbClr val="C00000"/>
                              </a:solidFill>
                              <a:latin typeface="Cambria Math" panose="02040503050406030204" pitchFamily="18" charset="0"/>
                            </a:rPr>
                            <m:t>′</m:t>
                          </m:r>
                        </m:e>
                      </m:acc>
                    </m:oMath>
                  </m:oMathPara>
                </a14:m>
                <a:endParaRPr lang="en-US" sz="4400" dirty="0">
                  <a:solidFill>
                    <a:srgbClr val="C00000"/>
                  </a:solidFill>
                  <a:latin typeface="Arial" panose="020B0604020202020204" pitchFamily="34"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7234570" y="7803134"/>
                <a:ext cx="2781531" cy="907621"/>
              </a:xfrm>
              <a:prstGeom prst="rect">
                <a:avLst/>
              </a:prstGeom>
              <a:blipFill rotWithShape="0">
                <a:blip r:embed="rId22"/>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22" presetClass="entr" presetSubtype="8"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anim calcmode="lin" valueType="num">
                                      <p:cBhvr>
                                        <p:cTn id="22" dur="500" fill="hold"/>
                                        <p:tgtEl>
                                          <p:spTgt spid="16"/>
                                        </p:tgtEl>
                                        <p:attrNameLst>
                                          <p:attrName>ppt_x</p:attrName>
                                        </p:attrNameLst>
                                      </p:cBhvr>
                                      <p:tavLst>
                                        <p:tav tm="0">
                                          <p:val>
                                            <p:strVal val="#ppt_x"/>
                                          </p:val>
                                        </p:tav>
                                        <p:tav tm="100000">
                                          <p:val>
                                            <p:strVal val="#ppt_x"/>
                                          </p:val>
                                        </p:tav>
                                      </p:tavLst>
                                    </p:anim>
                                    <p:anim calcmode="lin" valueType="num">
                                      <p:cBhvr>
                                        <p:cTn id="23" dur="500" fill="hold"/>
                                        <p:tgtEl>
                                          <p:spTgt spid="1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anim calcmode="lin" valueType="num">
                                      <p:cBhvr>
                                        <p:cTn id="27" dur="500" fill="hold"/>
                                        <p:tgtEl>
                                          <p:spTgt spid="18"/>
                                        </p:tgtEl>
                                        <p:attrNameLst>
                                          <p:attrName>ppt_x</p:attrName>
                                        </p:attrNameLst>
                                      </p:cBhvr>
                                      <p:tavLst>
                                        <p:tav tm="0">
                                          <p:val>
                                            <p:strVal val="#ppt_x"/>
                                          </p:val>
                                        </p:tav>
                                        <p:tav tm="100000">
                                          <p:val>
                                            <p:strVal val="#ppt_x"/>
                                          </p:val>
                                        </p:tav>
                                      </p:tavLst>
                                    </p:anim>
                                    <p:anim calcmode="lin" valueType="num">
                                      <p:cBhvr>
                                        <p:cTn id="28"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up)">
                                      <p:cBhvr>
                                        <p:cTn id="33" dur="500"/>
                                        <p:tgtEl>
                                          <p:spTgt spid="1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animBg="1"/>
      <p:bldP spid="18"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3A4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4106" t="868" r="28177"/>
          <a:stretch>
            <a:fillRect/>
          </a:stretch>
        </p:blipFill>
        <p:spPr>
          <a:xfrm rot="5400000">
            <a:off x="4652645" y="-2907182"/>
            <a:ext cx="8305628" cy="16238830"/>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632204" flipH="1">
            <a:off x="16006013" y="-24157"/>
            <a:ext cx="2753364" cy="2390072"/>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586275">
            <a:off x="-112275" y="6877687"/>
            <a:ext cx="1463286" cy="5260180"/>
          </a:xfrm>
          <a:prstGeom prst="rect">
            <a:avLst/>
          </a:prstGeom>
        </p:spPr>
      </p:pic>
      <p:grpSp>
        <p:nvGrpSpPr>
          <p:cNvPr id="15" name="Group 14"/>
          <p:cNvGrpSpPr/>
          <p:nvPr/>
        </p:nvGrpSpPr>
        <p:grpSpPr>
          <a:xfrm>
            <a:off x="1600200" y="-78967"/>
            <a:ext cx="3433255" cy="2590799"/>
            <a:chOff x="619368" y="571501"/>
            <a:chExt cx="3433255" cy="2438400"/>
          </a:xfrm>
        </p:grpSpPr>
        <p:pic>
          <p:nvPicPr>
            <p:cNvPr id="13" name="Picture 13"/>
            <p:cNvPicPr>
              <a:picLocks noChangeAspect="1"/>
            </p:cNvPicPr>
            <p:nvPr/>
          </p:nvPicPr>
          <p:blipFill>
            <a:blip r:embed="rId12"/>
            <a:srcRect/>
            <a:stretch>
              <a:fillRect/>
            </a:stretch>
          </p:blipFill>
          <p:spPr>
            <a:xfrm>
              <a:off x="619368" y="571501"/>
              <a:ext cx="3433255" cy="2438400"/>
            </a:xfrm>
            <a:prstGeom prst="rect">
              <a:avLst/>
            </a:prstGeom>
          </p:spPr>
        </p:pic>
        <p:sp>
          <p:nvSpPr>
            <p:cNvPr id="14" name="TextBox 13"/>
            <p:cNvSpPr txBox="1"/>
            <p:nvPr/>
          </p:nvSpPr>
          <p:spPr>
            <a:xfrm rot="21045586">
              <a:off x="1192995" y="1436758"/>
              <a:ext cx="2286000" cy="707886"/>
            </a:xfrm>
            <a:prstGeom prst="rect">
              <a:avLst/>
            </a:prstGeom>
            <a:noFill/>
          </p:spPr>
          <p:txBody>
            <a:bodyPr wrap="square" rtlCol="0">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Chú</a:t>
              </a:r>
              <a:r>
                <a:rPr lang="en-US" sz="4000" b="1" dirty="0" smtClean="0">
                  <a:solidFill>
                    <a:srgbClr val="C00000"/>
                  </a:solidFill>
                  <a:latin typeface="Arial" panose="020B0604020202020204" pitchFamily="34" charset="0"/>
                  <a:cs typeface="Arial" panose="020B0604020202020204" pitchFamily="34" charset="0"/>
                </a:rPr>
                <a:t> ý</a:t>
              </a:r>
              <a:endParaRPr lang="en-US" sz="4000" b="1" dirty="0">
                <a:solidFill>
                  <a:srgbClr val="C00000"/>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6" name="Rectangle 15"/>
              <p:cNvSpPr/>
              <p:nvPr/>
            </p:nvSpPr>
            <p:spPr>
              <a:xfrm>
                <a:off x="2303161" y="2224030"/>
                <a:ext cx="13475729" cy="3136115"/>
              </a:xfrm>
              <a:prstGeom prst="rect">
                <a:avLst/>
              </a:prstGeom>
            </p:spPr>
            <p:txBody>
              <a:bodyPr wrap="square">
                <a:spAutoFit/>
              </a:bodyPr>
              <a:lstStyle/>
              <a:p>
                <a:pPr algn="just">
                  <a:lnSpc>
                    <a:spcPct val="150000"/>
                  </a:lnSpc>
                  <a:spcAft>
                    <a:spcPts val="800"/>
                  </a:spcAft>
                </a:pPr>
                <a:r>
                  <a:rPr lang="en-US" sz="4000" dirty="0" smtClean="0">
                    <a:latin typeface="Arial" panose="020B0604020202020204" pitchFamily="34" charset="0"/>
                    <a:ea typeface="Calibri" panose="020F0502020204030204" pitchFamily="34" charset="0"/>
                    <a:cs typeface="Arial" panose="020B0604020202020204" pitchFamily="34" charset="0"/>
                  </a:rPr>
                  <a:t>Để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tính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được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tổng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hai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vectơ</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a</m:t>
                        </m:r>
                      </m:e>
                    </m:acc>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b</m:t>
                        </m:r>
                      </m:e>
                    </m:acc>
                  </m:oMath>
                </a14:m>
                <a:r>
                  <a:rPr lang="en-US" sz="4000" dirty="0">
                    <a:effectLst/>
                    <a:latin typeface="Arial" panose="020B0604020202020204" pitchFamily="34" charset="0"/>
                    <a:ea typeface="Calibri" panose="020F0502020204030204" pitchFamily="34" charset="0"/>
                    <a:cs typeface="Arial" panose="020B0604020202020204" pitchFamily="34" charset="0"/>
                  </a:rPr>
                  <a:t> ta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thể</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phải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vẽ</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thêm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vectơ</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nl-NL" sz="4000" i="0">
                            <a:effectLst/>
                            <a:latin typeface="Cambria Math" panose="02040503050406030204" pitchFamily="18" charset="0"/>
                            <a:ea typeface="Calibri" panose="020F0502020204030204" pitchFamily="34" charset="0"/>
                            <a:cs typeface="Times New Roman" panose="02020603050405020304" pitchFamily="18" charset="0"/>
                          </a:rPr>
                          <m:t>AB</m:t>
                        </m:r>
                      </m:e>
                    </m:acc>
                    <m:r>
                      <a:rPr lang="nl-NL" sz="4000" i="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nl-NL" sz="4000" i="0">
                            <a:effectLst/>
                            <a:latin typeface="Cambria Math" panose="02040503050406030204" pitchFamily="18" charset="0"/>
                            <a:ea typeface="Calibri" panose="020F0502020204030204" pitchFamily="34" charset="0"/>
                            <a:cs typeface="Times New Roman" panose="02020603050405020304" pitchFamily="18" charset="0"/>
                          </a:rPr>
                          <m:t>a</m:t>
                        </m:r>
                      </m:e>
                    </m:acc>
                    <m:r>
                      <a:rPr lang="nl-NL" sz="4000" i="0">
                        <a:effectLst/>
                        <a:latin typeface="Cambria Math" panose="02040503050406030204" pitchFamily="18" charset="0"/>
                        <a:ea typeface="Calibri" panose="020F0502020204030204" pitchFamily="34" charset="0"/>
                        <a:cs typeface="Times New Roman" panose="02020603050405020304" pitchFamily="18" charset="0"/>
                      </a:rPr>
                      <m:t>,</m:t>
                    </m:r>
                    <m:r>
                      <a:rPr lang="en-US" sz="4000" b="0" i="0" smtClean="0">
                        <a:effectLst/>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nl-NL" sz="4000" i="0">
                            <a:effectLst/>
                            <a:latin typeface="Cambria Math" panose="02040503050406030204" pitchFamily="18" charset="0"/>
                            <a:ea typeface="Calibri" panose="020F0502020204030204" pitchFamily="34" charset="0"/>
                            <a:cs typeface="Times New Roman" panose="02020603050405020304" pitchFamily="18" charset="0"/>
                          </a:rPr>
                          <m:t>BC</m:t>
                        </m:r>
                      </m:e>
                    </m:acc>
                    <m:r>
                      <a:rPr lang="nl-NL" sz="4000" i="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nl-NL" sz="4000" i="0">
                            <a:effectLst/>
                            <a:latin typeface="Cambria Math" panose="02040503050406030204" pitchFamily="18" charset="0"/>
                            <a:ea typeface="Calibri" panose="020F0502020204030204" pitchFamily="34" charset="0"/>
                            <a:cs typeface="Times New Roman" panose="02020603050405020304" pitchFamily="18" charset="0"/>
                          </a:rPr>
                          <m:t>b</m:t>
                        </m:r>
                      </m:e>
                    </m:acc>
                  </m:oMath>
                </a14:m>
                <a:r>
                  <a:rPr lang="nl-NL" sz="4000" dirty="0" smtClean="0">
                    <a:effectLst/>
                    <a:latin typeface="Arial" panose="020B0604020202020204" pitchFamily="34" charset="0"/>
                    <a:ea typeface="Calibri" panose="020F0502020204030204" pitchFamily="34" charset="0"/>
                    <a:cs typeface="Arial" panose="020B0604020202020204" pitchFamily="34" charset="0"/>
                  </a:rPr>
                  <a:t> sao </a:t>
                </a:r>
                <a:r>
                  <a:rPr lang="nl-NL" sz="4000" dirty="0">
                    <a:effectLst/>
                    <a:latin typeface="Arial" panose="020B0604020202020204" pitchFamily="34" charset="0"/>
                    <a:ea typeface="Calibri" panose="020F0502020204030204" pitchFamily="34" charset="0"/>
                    <a:cs typeface="Arial" panose="020B0604020202020204" pitchFamily="34" charset="0"/>
                  </a:rPr>
                  <a:t>cho điểm cuối của vectơ này là điểm đầu của vectơ kia.</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2303161" y="2224030"/>
                <a:ext cx="13475729" cy="3136115"/>
              </a:xfrm>
              <a:prstGeom prst="rect">
                <a:avLst/>
              </a:prstGeom>
              <a:blipFill rotWithShape="0">
                <a:blip r:embed="rId13"/>
                <a:stretch>
                  <a:fillRect l="-1629" r="-1584" b="-3891"/>
                </a:stretch>
              </a:blipFill>
            </p:spPr>
            <p:txBody>
              <a:bodyPr/>
              <a:lstStyle/>
              <a:p>
                <a:r>
                  <a:rPr lang="en-US">
                    <a:noFill/>
                  </a:rPr>
                  <a:t> </a:t>
                </a:r>
              </a:p>
            </p:txBody>
          </p:sp>
        </mc:Fallback>
      </mc:AlternateContent>
      <p:pic>
        <p:nvPicPr>
          <p:cNvPr id="17" name="Picture 16"/>
          <p:cNvPicPr>
            <a:picLocks noChangeAspect="1"/>
          </p:cNvPicPr>
          <p:nvPr/>
        </p:nvPicPr>
        <p:blipFill>
          <a:blip r:embed="rId14">
            <a:extLst>
              <a:ext uri="{BEBA8EAE-BF5A-486C-A8C5-ECC9F3942E4B}">
                <a14:imgProps xmlns:a14="http://schemas.microsoft.com/office/drawing/2010/main">
                  <a14:imgLayer r:embed="rId15">
                    <a14:imgEffect>
                      <a14:sharpenSoften amount="25000"/>
                    </a14:imgEffect>
                  </a14:imgLayer>
                </a14:imgProps>
              </a:ext>
              <a:ext uri="{28A0092B-C50C-407E-A947-70E740481C1C}">
                <a14:useLocalDpi xmlns:a14="http://schemas.microsoft.com/office/drawing/2010/main" val="0"/>
              </a:ext>
            </a:extLst>
          </a:blip>
          <a:stretch>
            <a:fillRect/>
          </a:stretch>
        </p:blipFill>
        <p:spPr>
          <a:xfrm>
            <a:off x="3013394" y="5360145"/>
            <a:ext cx="6042871" cy="3549658"/>
          </a:xfrm>
          <a:prstGeom prst="rect">
            <a:avLst/>
          </a:prstGeom>
        </p:spPr>
      </p:pic>
      <p:pic>
        <p:nvPicPr>
          <p:cNvPr id="18" name="Picture 17"/>
          <p:cNvPicPr>
            <a:picLocks noChangeAspect="1"/>
          </p:cNvPicPr>
          <p:nvPr/>
        </p:nvPicPr>
        <p:blipFill>
          <a:blip r:embed="rId16">
            <a:extLst>
              <a:ext uri="{BEBA8EAE-BF5A-486C-A8C5-ECC9F3942E4B}">
                <a14:imgProps xmlns:a14="http://schemas.microsoft.com/office/drawing/2010/main">
                  <a14:imgLayer r:embed="rId17">
                    <a14:imgEffect>
                      <a14:sharpenSoften amount="25000"/>
                    </a14:imgEffect>
                  </a14:imgLayer>
                </a14:imgProps>
              </a:ext>
              <a:ext uri="{28A0092B-C50C-407E-A947-70E740481C1C}">
                <a14:useLocalDpi xmlns:a14="http://schemas.microsoft.com/office/drawing/2010/main" val="0"/>
              </a:ext>
            </a:extLst>
          </a:blip>
          <a:stretch>
            <a:fillRect/>
          </a:stretch>
        </p:blipFill>
        <p:spPr>
          <a:xfrm>
            <a:off x="9433693" y="5360145"/>
            <a:ext cx="6729987" cy="3549658"/>
          </a:xfrm>
          <a:prstGeom prst="rect">
            <a:avLst/>
          </a:prstGeom>
        </p:spPr>
      </p:pic>
    </p:spTree>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10"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03987" y="6892043"/>
            <a:ext cx="3851890" cy="7205918"/>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55364">
            <a:off x="1910484" y="1624997"/>
            <a:ext cx="3954411" cy="294783"/>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2946364" y="1790700"/>
            <a:ext cx="4460262" cy="13405158"/>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r="1233" b="84121"/>
          <a:stretch>
            <a:fillRect/>
          </a:stretch>
        </p:blipFill>
        <p:spPr>
          <a:xfrm>
            <a:off x="8823828" y="9162671"/>
            <a:ext cx="13861436" cy="1124329"/>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r="1233" b="84121"/>
          <a:stretch>
            <a:fillRect/>
          </a:stretch>
        </p:blipFill>
        <p:spPr>
          <a:xfrm>
            <a:off x="-6930718" y="9162671"/>
            <a:ext cx="13861436" cy="1124329"/>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t="30812" b="3179"/>
          <a:stretch>
            <a:fillRect/>
          </a:stretch>
        </p:blipFill>
        <p:spPr>
          <a:xfrm>
            <a:off x="2611850" y="8219920"/>
            <a:ext cx="3688272" cy="1237070"/>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4545899" y="6500491"/>
            <a:ext cx="3742101" cy="2800974"/>
          </a:xfrm>
          <a:prstGeom prst="rect">
            <a:avLst/>
          </a:prstGeom>
        </p:spPr>
      </p:pic>
      <p:sp>
        <p:nvSpPr>
          <p:cNvPr id="13" name="TextBox 12"/>
          <p:cNvSpPr txBox="1"/>
          <p:nvPr/>
        </p:nvSpPr>
        <p:spPr>
          <a:xfrm>
            <a:off x="2212781" y="849346"/>
            <a:ext cx="3657601" cy="769441"/>
          </a:xfrm>
          <a:prstGeom prst="rect">
            <a:avLst/>
          </a:prstGeom>
          <a:noFill/>
        </p:spPr>
        <p:txBody>
          <a:bodyPr wrap="square" rtlCol="0">
            <a:spAutoFit/>
          </a:bodyPr>
          <a:lstStyle/>
          <a:p>
            <a:r>
              <a:rPr lang="en-US" sz="4400" b="1" dirty="0" err="1" smtClean="0">
                <a:solidFill>
                  <a:schemeClr val="tx2">
                    <a:lumMod val="50000"/>
                  </a:schemeClr>
                </a:solidFill>
                <a:latin typeface="Arial" panose="020B0604020202020204" pitchFamily="34" charset="0"/>
                <a:cs typeface="Arial" panose="020B0604020202020204" pitchFamily="34" charset="0"/>
              </a:rPr>
              <a:t>Định</a:t>
            </a:r>
            <a:r>
              <a:rPr lang="en-US" sz="4400" b="1" dirty="0" smtClean="0">
                <a:solidFill>
                  <a:schemeClr val="tx2">
                    <a:lumMod val="50000"/>
                  </a:schemeClr>
                </a:solidFill>
                <a:latin typeface="Arial" panose="020B0604020202020204" pitchFamily="34" charset="0"/>
                <a:cs typeface="Arial" panose="020B0604020202020204" pitchFamily="34" charset="0"/>
              </a:rPr>
              <a:t> </a:t>
            </a:r>
            <a:r>
              <a:rPr lang="en-US" sz="4400" b="1" dirty="0" err="1" smtClean="0">
                <a:solidFill>
                  <a:schemeClr val="tx2">
                    <a:lumMod val="50000"/>
                  </a:schemeClr>
                </a:solidFill>
                <a:latin typeface="Arial" panose="020B0604020202020204" pitchFamily="34" charset="0"/>
                <a:cs typeface="Arial" panose="020B0604020202020204" pitchFamily="34" charset="0"/>
              </a:rPr>
              <a:t>nghĩa</a:t>
            </a:r>
            <a:r>
              <a:rPr lang="en-US" sz="4400" b="1" dirty="0" smtClean="0">
                <a:solidFill>
                  <a:schemeClr val="tx2">
                    <a:lumMod val="50000"/>
                  </a:schemeClr>
                </a:solidFill>
                <a:latin typeface="Arial" panose="020B0604020202020204" pitchFamily="34" charset="0"/>
                <a:cs typeface="Arial" panose="020B0604020202020204" pitchFamily="34" charset="0"/>
              </a:rPr>
              <a:t>:</a:t>
            </a:r>
            <a:endParaRPr lang="en-US" sz="4400" b="1" dirty="0">
              <a:solidFill>
                <a:schemeClr val="tx2">
                  <a:lumMod val="50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4" name="Rectangle 13"/>
              <p:cNvSpPr/>
              <p:nvPr/>
            </p:nvSpPr>
            <p:spPr>
              <a:xfrm>
                <a:off x="1443554" y="1998132"/>
                <a:ext cx="11523422" cy="5463099"/>
              </a:xfrm>
              <a:prstGeom prst="rect">
                <a:avLst/>
              </a:prstGeom>
            </p:spPr>
            <p:txBody>
              <a:bodyPr wrap="square">
                <a:spAutoFit/>
              </a:bodyPr>
              <a:lstStyle/>
              <a:p>
                <a:pPr marL="571500" indent="-571500" algn="just">
                  <a:lnSpc>
                    <a:spcPct val="130000"/>
                  </a:lnSpc>
                  <a:spcBef>
                    <a:spcPts val="600"/>
                  </a:spcBef>
                  <a:spcAft>
                    <a:spcPts val="800"/>
                  </a:spcAft>
                  <a:buFont typeface="Arial" panose="020B0604020202020204" pitchFamily="34" charset="0"/>
                  <a:buChar char="•"/>
                </a:pPr>
                <a:r>
                  <a:rPr lang="nl-NL" sz="4000" dirty="0">
                    <a:latin typeface="Arial" panose="020B0604020202020204" pitchFamily="34" charset="0"/>
                    <a:ea typeface="Calibri" panose="020F0502020204030204" pitchFamily="34" charset="0"/>
                    <a:cs typeface="Arial" panose="020B0604020202020204" pitchFamily="34" charset="0"/>
                  </a:rPr>
                  <a:t>Cho hai vectơ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𝑏</m:t>
                        </m:r>
                      </m:e>
                    </m:acc>
                  </m:oMath>
                </a14:m>
                <a:r>
                  <a:rPr lang="nl-NL" sz="4000" dirty="0">
                    <a:effectLst/>
                    <a:latin typeface="Arial" panose="020B0604020202020204" pitchFamily="34" charset="0"/>
                    <a:ea typeface="Calibri" panose="020F0502020204030204" pitchFamily="34" charset="0"/>
                    <a:cs typeface="Arial" panose="020B0604020202020204" pitchFamily="34" charset="0"/>
                  </a:rPr>
                  <a:t>. Lấy một điểm A tùy ý và vẽ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𝐴𝐵</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𝐵𝐶</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𝑏</m:t>
                        </m:r>
                      </m:e>
                    </m:acc>
                  </m:oMath>
                </a14:m>
                <a:r>
                  <a:rPr lang="nl-NL" sz="4000" dirty="0">
                    <a:effectLst/>
                    <a:latin typeface="Arial" panose="020B0604020202020204" pitchFamily="34" charset="0"/>
                    <a:ea typeface="Calibri" panose="020F0502020204030204" pitchFamily="34" charset="0"/>
                    <a:cs typeface="Arial" panose="020B0604020202020204" pitchFamily="34" charset="0"/>
                  </a:rPr>
                  <a:t>. Khi đó vectơ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𝐴𝐶</m:t>
                        </m:r>
                      </m:e>
                    </m:acc>
                  </m:oMath>
                </a14:m>
                <a:r>
                  <a:rPr lang="nl-NL" sz="4000" dirty="0" smtClean="0">
                    <a:effectLst/>
                    <a:latin typeface="Arial" panose="020B0604020202020204" pitchFamily="34" charset="0"/>
                    <a:ea typeface="Calibri" panose="020F0502020204030204" pitchFamily="34" charset="0"/>
                    <a:cs typeface="Arial" panose="020B0604020202020204" pitchFamily="34" charset="0"/>
                  </a:rPr>
                  <a:t> được </a:t>
                </a:r>
                <a:r>
                  <a:rPr lang="nl-NL" sz="4000" dirty="0">
                    <a:effectLst/>
                    <a:latin typeface="Arial" panose="020B0604020202020204" pitchFamily="34" charset="0"/>
                    <a:ea typeface="Calibri" panose="020F0502020204030204" pitchFamily="34" charset="0"/>
                    <a:cs typeface="Arial" panose="020B0604020202020204" pitchFamily="34" charset="0"/>
                  </a:rPr>
                  <a:t>gọi là </a:t>
                </a:r>
                <a:r>
                  <a:rPr lang="nl-NL"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tổng của hai vectơ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e>
                    </m:acc>
                  </m:oMath>
                </a14:m>
                <a:r>
                  <a:rPr lang="nl-NL" sz="4000" dirty="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𝑏</m:t>
                        </m:r>
                      </m:e>
                    </m:acc>
                  </m:oMath>
                </a14:m>
                <a:r>
                  <a:rPr lang="nl-NL" sz="4000" dirty="0">
                    <a:effectLst/>
                    <a:latin typeface="Arial" panose="020B0604020202020204" pitchFamily="34" charset="0"/>
                    <a:ea typeface="Calibri" panose="020F0502020204030204" pitchFamily="34" charset="0"/>
                    <a:cs typeface="Arial" panose="020B0604020202020204" pitchFamily="34" charset="0"/>
                  </a:rPr>
                  <a:t> và được kí hiệu là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𝑏</m:t>
                        </m:r>
                      </m:e>
                    </m:acc>
                  </m:oMath>
                </a14:m>
                <a:r>
                  <a:rPr lang="nl-NL" sz="4000" dirty="0">
                    <a:effectLst/>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600"/>
                  </a:spcBef>
                  <a:spcAft>
                    <a:spcPts val="800"/>
                  </a:spcAft>
                  <a:buFont typeface="Arial" panose="020B0604020202020204" pitchFamily="34" charset="0"/>
                  <a:buChar char="•"/>
                </a:pPr>
                <a:r>
                  <a:rPr lang="nl-NL" sz="4000" dirty="0">
                    <a:effectLst/>
                    <a:latin typeface="Arial" panose="020B0604020202020204" pitchFamily="34" charset="0"/>
                    <a:ea typeface="Calibri" panose="020F0502020204030204" pitchFamily="34" charset="0"/>
                    <a:cs typeface="Arial" panose="020B0604020202020204" pitchFamily="34" charset="0"/>
                  </a:rPr>
                  <a:t>Phép lấy tổng của hai vectơ được gọi là </a:t>
                </a:r>
                <a:r>
                  <a:rPr lang="nl-NL"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phép cộng vectơ</a:t>
                </a:r>
                <a:r>
                  <a:rPr lang="nl-NL" sz="4000" dirty="0">
                    <a:effectLst/>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443554" y="1998132"/>
                <a:ext cx="11523422" cy="5463099"/>
              </a:xfrm>
              <a:prstGeom prst="rect">
                <a:avLst/>
              </a:prstGeom>
              <a:blipFill rotWithShape="0">
                <a:blip r:embed="rId14"/>
                <a:stretch>
                  <a:fillRect l="-1693" r="-1852" b="-3906"/>
                </a:stretch>
              </a:blipFill>
            </p:spPr>
            <p:txBody>
              <a:bodyPr/>
              <a:lstStyle/>
              <a:p>
                <a:r>
                  <a:rPr lang="en-US">
                    <a:noFill/>
                  </a:rPr>
                  <a:t> </a:t>
                </a:r>
              </a:p>
            </p:txBody>
          </p:sp>
        </mc:Fallback>
      </mc:AlternateContent>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par>
                                <p:cTn id="9" presetID="1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fade">
                                      <p:cBhvr>
                                        <p:cTn id="17" dur="500"/>
                                        <p:tgtEl>
                                          <p:spTgt spid="14">
                                            <p:txEl>
                                              <p:pRg st="0" end="0"/>
                                            </p:txEl>
                                          </p:spTgt>
                                        </p:tgtEl>
                                      </p:cBhvr>
                                    </p:animEffect>
                                    <p:anim calcmode="lin" valueType="num">
                                      <p:cBhvr>
                                        <p:cTn id="18"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xEl>
                                              <p:pRg st="1" end="1"/>
                                            </p:txEl>
                                          </p:spTgt>
                                        </p:tgtEl>
                                        <p:attrNameLst>
                                          <p:attrName>style.visibility</p:attrName>
                                        </p:attrNameLst>
                                      </p:cBhvr>
                                      <p:to>
                                        <p:strVal val="visible"/>
                                      </p:to>
                                    </p:set>
                                    <p:animEffect transition="in" filter="barn(inVertical)">
                                      <p:cBhvr>
                                        <p:cTn id="24"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4106" t="868" r="28177"/>
          <a:stretch>
            <a:fillRect/>
          </a:stretch>
        </p:blipFill>
        <p:spPr>
          <a:xfrm rot="5400000">
            <a:off x="4652645" y="-2907182"/>
            <a:ext cx="8305628" cy="1623883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444" r="24646" b="38806"/>
          <a:stretch>
            <a:fillRect/>
          </a:stretch>
        </p:blipFill>
        <p:spPr>
          <a:xfrm rot="5400000">
            <a:off x="2707691" y="-288788"/>
            <a:ext cx="5661295" cy="8905876"/>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400000">
            <a:off x="-729595" y="1358381"/>
            <a:ext cx="1831436" cy="2616337"/>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400000">
            <a:off x="-729595" y="4342536"/>
            <a:ext cx="1831436" cy="2616337"/>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676546" flipH="1">
            <a:off x="16438994" y="209769"/>
            <a:ext cx="927591" cy="2247466"/>
          </a:xfrm>
          <a:prstGeom prst="rect">
            <a:avLst/>
          </a:prstGeom>
        </p:spPr>
      </p:pic>
      <p:pic>
        <p:nvPicPr>
          <p:cNvPr id="16" name="Picture 16"/>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1285669">
            <a:off x="15999260" y="4442590"/>
            <a:ext cx="1370509" cy="1870422"/>
          </a:xfrm>
          <a:prstGeom prst="rect">
            <a:avLst/>
          </a:prstGeom>
        </p:spPr>
      </p:pic>
      <p:sp>
        <p:nvSpPr>
          <p:cNvPr id="17" name="Rounded Rectangle 16"/>
          <p:cNvSpPr/>
          <p:nvPr/>
        </p:nvSpPr>
        <p:spPr>
          <a:xfrm>
            <a:off x="2105510" y="585171"/>
            <a:ext cx="1727067" cy="1066800"/>
          </a:xfrm>
          <a:prstGeom prst="roundRect">
            <a:avLst/>
          </a:prstGeom>
          <a:solidFill>
            <a:schemeClr val="accent4">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smtClean="0">
                <a:latin typeface="Arial" panose="020B0604020202020204" pitchFamily="34" charset="0"/>
                <a:cs typeface="Arial" panose="020B0604020202020204" pitchFamily="34" charset="0"/>
              </a:rPr>
              <a:t>HĐ2</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9" name="Rectangle 18"/>
              <p:cNvSpPr/>
              <p:nvPr/>
            </p:nvSpPr>
            <p:spPr>
              <a:xfrm>
                <a:off x="2100430" y="1664795"/>
                <a:ext cx="7189675" cy="2980431"/>
              </a:xfrm>
              <a:prstGeom prst="rect">
                <a:avLst/>
              </a:prstGeom>
            </p:spPr>
            <p:txBody>
              <a:bodyPr wrap="square">
                <a:spAutoFit/>
              </a:bodyPr>
              <a:lstStyle/>
              <a:p>
                <a:pPr algn="just">
                  <a:lnSpc>
                    <a:spcPct val="150000"/>
                  </a:lnSpc>
                </a:pPr>
                <a:r>
                  <a:rPr lang="en-US" sz="4000" dirty="0" smtClean="0">
                    <a:latin typeface="Arial" panose="020B0604020202020204" pitchFamily="34" charset="0"/>
                    <a:cs typeface="Arial" panose="020B0604020202020204" pitchFamily="34" charset="0"/>
                  </a:rPr>
                  <a:t>Cho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hành</a:t>
                </a:r>
                <a:r>
                  <a:rPr lang="en-US" sz="4000" dirty="0">
                    <a:latin typeface="Arial" panose="020B0604020202020204" pitchFamily="34" charset="0"/>
                    <a:cs typeface="Arial" panose="020B0604020202020204" pitchFamily="34" charset="0"/>
                  </a:rPr>
                  <a:t> ABCD. </a:t>
                </a: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giữa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vectơ</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𝐴𝐵</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𝐴𝐷</m:t>
                        </m:r>
                      </m:e>
                    </m:acc>
                  </m:oMath>
                </a14:m>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và</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𝐴𝐶</m:t>
                        </m:r>
                      </m:e>
                    </m:acc>
                  </m:oMath>
                </a14:m>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2100430" y="1664795"/>
                <a:ext cx="7189675" cy="2980431"/>
              </a:xfrm>
              <a:prstGeom prst="rect">
                <a:avLst/>
              </a:prstGeom>
              <a:blipFill rotWithShape="0">
                <a:blip r:embed="rId20"/>
                <a:stretch>
                  <a:fillRect l="-3053" r="-2969" b="-3067"/>
                </a:stretch>
              </a:blipFill>
            </p:spPr>
            <p:txBody>
              <a:bodyPr/>
              <a:lstStyle/>
              <a:p>
                <a:r>
                  <a:rPr lang="en-US">
                    <a:noFill/>
                  </a:rPr>
                  <a:t> </a:t>
                </a:r>
              </a:p>
            </p:txBody>
          </p:sp>
        </mc:Fallback>
      </mc:AlternateContent>
      <p:pic>
        <p:nvPicPr>
          <p:cNvPr id="20" name="Picture 19"/>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877634" y="4539751"/>
            <a:ext cx="5635266" cy="2221905"/>
          </a:xfrm>
          <a:prstGeom prst="rect">
            <a:avLst/>
          </a:prstGeom>
        </p:spPr>
      </p:pic>
      <mc:AlternateContent xmlns:mc="http://schemas.openxmlformats.org/markup-compatibility/2006" xmlns:a14="http://schemas.microsoft.com/office/drawing/2010/main">
        <mc:Choice Requires="a14">
          <p:sp>
            <p:nvSpPr>
              <p:cNvPr id="21" name="Rectangle 20"/>
              <p:cNvSpPr/>
              <p:nvPr/>
            </p:nvSpPr>
            <p:spPr>
              <a:xfrm>
                <a:off x="10180542" y="2185004"/>
                <a:ext cx="6417896" cy="2354747"/>
              </a:xfrm>
              <a:prstGeom prst="rect">
                <a:avLst/>
              </a:prstGeom>
            </p:spPr>
            <p:txBody>
              <a:bodyPr wrap="square">
                <a:spAutoFit/>
              </a:bodyPr>
              <a:lstStyle/>
              <a:p>
                <a:pPr>
                  <a:lnSpc>
                    <a:spcPct val="150000"/>
                  </a:lnSpc>
                  <a:spcBef>
                    <a:spcPts val="600"/>
                  </a:spcBef>
                  <a:spcAft>
                    <a:spcPts val="800"/>
                  </a:spcAft>
                </a:pPr>
                <a14:m>
                  <m:oMathPara xmlns:m="http://schemas.openxmlformats.org/officeDocument/2006/math">
                    <m:oMathParaPr>
                      <m:jc m:val="left"/>
                    </m:oMathParaPr>
                    <m:oMath xmlns:m="http://schemas.openxmlformats.org/officeDocument/2006/math">
                      <m:acc>
                        <m:accPr>
                          <m:chr m:val="⃗"/>
                          <m:ctrlPr>
                            <a:rPr lang="en-US" sz="4000" i="1">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𝐴𝐵</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𝐴𝐷</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𝐴𝐵</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𝐵𝐶</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𝐴𝐶</m:t>
                          </m:r>
                        </m:e>
                      </m:acc>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800"/>
                  </a:spcAft>
                </a:pPr>
                <a:r>
                  <a:rPr lang="nl-NL" sz="4000" dirty="0">
                    <a:effectLst/>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𝐴𝐵</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𝐴𝐷</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𝐴𝐶</m:t>
                        </m:r>
                      </m:e>
                    </m:acc>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10180542" y="2185004"/>
                <a:ext cx="6417896" cy="2354747"/>
              </a:xfrm>
              <a:prstGeom prst="rect">
                <a:avLst/>
              </a:prstGeom>
              <a:blipFill rotWithShape="0">
                <a:blip r:embed="rId22"/>
                <a:stretch>
                  <a:fillRect l="-3324" b="-3876"/>
                </a:stretch>
              </a:blipFill>
            </p:spPr>
            <p:txBody>
              <a:bodyPr/>
              <a:lstStyle/>
              <a:p>
                <a:r>
                  <a:rPr lang="en-US">
                    <a:noFill/>
                  </a:rPr>
                  <a:t> </a:t>
                </a:r>
              </a:p>
            </p:txBody>
          </p:sp>
        </mc:Fallback>
      </mc:AlternateContent>
      <p:pic>
        <p:nvPicPr>
          <p:cNvPr id="22" name="Picture 2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15955003">
            <a:off x="9827711" y="1139931"/>
            <a:ext cx="705662" cy="1652735"/>
          </a:xfrm>
          <a:prstGeom prst="rect">
            <a:avLst/>
          </a:prstGeom>
        </p:spPr>
      </p:pic>
      <mc:AlternateContent xmlns:mc="http://schemas.openxmlformats.org/markup-compatibility/2006" xmlns:a14="http://schemas.microsoft.com/office/drawing/2010/main">
        <mc:Choice Requires="a14">
          <p:sp>
            <p:nvSpPr>
              <p:cNvPr id="23" name="Rounded Rectangle 22"/>
              <p:cNvSpPr/>
              <p:nvPr/>
            </p:nvSpPr>
            <p:spPr>
              <a:xfrm>
                <a:off x="914400" y="7326091"/>
                <a:ext cx="16317372" cy="2362199"/>
              </a:xfrm>
              <a:prstGeom prst="roundRect">
                <a:avLst/>
              </a:prstGeom>
              <a:solidFill>
                <a:srgbClr val="FFDA65"/>
              </a:solidFill>
              <a:ln w="38100">
                <a:solidFill>
                  <a:srgbClr val="E46D0A"/>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b="1" dirty="0" smtClean="0">
                    <a:solidFill>
                      <a:schemeClr val="tx1"/>
                    </a:solidFill>
                    <a:latin typeface="Arial" panose="020B0604020202020204" pitchFamily="34" charset="0"/>
                    <a:cs typeface="Arial" panose="020B0604020202020204" pitchFamily="34" charset="0"/>
                  </a:rPr>
                  <a:t>Quy </a:t>
                </a:r>
                <a:r>
                  <a:rPr lang="en-US" sz="3600" b="1" dirty="0" err="1" smtClean="0">
                    <a:solidFill>
                      <a:schemeClr val="tx1"/>
                    </a:solidFill>
                    <a:latin typeface="Arial" panose="020B0604020202020204" pitchFamily="34" charset="0"/>
                    <a:cs typeface="Arial" panose="020B0604020202020204" pitchFamily="34" charset="0"/>
                  </a:rPr>
                  <a:t>tắc</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ba</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điểm</a:t>
                </a:r>
                <a:r>
                  <a:rPr lang="en-US" sz="3600" b="1" dirty="0" smtClean="0">
                    <a:solidFill>
                      <a:schemeClr val="tx1"/>
                    </a:solidFill>
                    <a:latin typeface="Arial" panose="020B0604020202020204" pitchFamily="34" charset="0"/>
                    <a:cs typeface="Arial" panose="020B0604020202020204" pitchFamily="34" charset="0"/>
                  </a:rPr>
                  <a:t>: </a:t>
                </a:r>
                <a:r>
                  <a:rPr lang="en-US" sz="3600" dirty="0" err="1" smtClean="0">
                    <a:solidFill>
                      <a:schemeClr val="tx1"/>
                    </a:solidFill>
                    <a:latin typeface="Arial" panose="020B0604020202020204" pitchFamily="34" charset="0"/>
                    <a:cs typeface="Arial" panose="020B0604020202020204" pitchFamily="34" charset="0"/>
                  </a:rPr>
                  <a:t>Với</a:t>
                </a:r>
                <a:r>
                  <a:rPr lang="en-US" sz="3600" dirty="0" smtClean="0">
                    <a:solidFill>
                      <a:schemeClr val="tx1"/>
                    </a:solidFill>
                    <a:latin typeface="Arial" panose="020B0604020202020204" pitchFamily="34" charset="0"/>
                    <a:cs typeface="Arial" panose="020B0604020202020204" pitchFamily="34" charset="0"/>
                  </a:rPr>
                  <a:t> </a:t>
                </a:r>
                <a:r>
                  <a:rPr lang="en-US" sz="3600" dirty="0" err="1" smtClean="0">
                    <a:solidFill>
                      <a:schemeClr val="tx1"/>
                    </a:solidFill>
                    <a:latin typeface="Arial" panose="020B0604020202020204" pitchFamily="34" charset="0"/>
                    <a:cs typeface="Arial" panose="020B0604020202020204" pitchFamily="34" charset="0"/>
                  </a:rPr>
                  <a:t>ba</a:t>
                </a:r>
                <a:r>
                  <a:rPr lang="en-US" sz="3600" dirty="0" smtClean="0">
                    <a:solidFill>
                      <a:schemeClr val="tx1"/>
                    </a:solidFill>
                    <a:latin typeface="Arial" panose="020B0604020202020204" pitchFamily="34" charset="0"/>
                    <a:cs typeface="Arial" panose="020B0604020202020204" pitchFamily="34" charset="0"/>
                  </a:rPr>
                  <a:t> </a:t>
                </a:r>
                <a:r>
                  <a:rPr lang="en-US" sz="3600" dirty="0" err="1" smtClean="0">
                    <a:solidFill>
                      <a:schemeClr val="tx1"/>
                    </a:solidFill>
                    <a:latin typeface="Arial" panose="020B0604020202020204" pitchFamily="34" charset="0"/>
                    <a:cs typeface="Arial" panose="020B0604020202020204" pitchFamily="34" charset="0"/>
                  </a:rPr>
                  <a:t>điểm</a:t>
                </a:r>
                <a:r>
                  <a:rPr lang="en-US" sz="3600" dirty="0" smtClean="0">
                    <a:solidFill>
                      <a:schemeClr val="tx1"/>
                    </a:solidFill>
                    <a:latin typeface="Arial" panose="020B0604020202020204" pitchFamily="34" charset="0"/>
                    <a:cs typeface="Arial" panose="020B0604020202020204" pitchFamily="34" charset="0"/>
                  </a:rPr>
                  <a:t> </a:t>
                </a:r>
                <a:r>
                  <a:rPr lang="en-US" sz="3600" dirty="0" err="1" smtClean="0">
                    <a:solidFill>
                      <a:schemeClr val="tx1"/>
                    </a:solidFill>
                    <a:latin typeface="Arial" panose="020B0604020202020204" pitchFamily="34" charset="0"/>
                    <a:cs typeface="Arial" panose="020B0604020202020204" pitchFamily="34" charset="0"/>
                  </a:rPr>
                  <a:t>bất</a:t>
                </a:r>
                <a:r>
                  <a:rPr lang="en-US" sz="3600" dirty="0" smtClean="0">
                    <a:solidFill>
                      <a:schemeClr val="tx1"/>
                    </a:solidFill>
                    <a:latin typeface="Arial" panose="020B0604020202020204" pitchFamily="34" charset="0"/>
                    <a:cs typeface="Arial" panose="020B0604020202020204" pitchFamily="34" charset="0"/>
                  </a:rPr>
                  <a:t> </a:t>
                </a:r>
                <a:r>
                  <a:rPr lang="en-US" sz="3600" dirty="0" err="1" smtClean="0">
                    <a:solidFill>
                      <a:schemeClr val="tx1"/>
                    </a:solidFill>
                    <a:latin typeface="Arial" panose="020B0604020202020204" pitchFamily="34" charset="0"/>
                    <a:cs typeface="Arial" panose="020B0604020202020204" pitchFamily="34" charset="0"/>
                  </a:rPr>
                  <a:t>kì</a:t>
                </a:r>
                <a:r>
                  <a:rPr lang="en-US" sz="3600" dirty="0" smtClean="0">
                    <a:solidFill>
                      <a:schemeClr val="tx1"/>
                    </a:solidFill>
                    <a:latin typeface="Arial" panose="020B0604020202020204" pitchFamily="34" charset="0"/>
                    <a:cs typeface="Arial" panose="020B0604020202020204" pitchFamily="34" charset="0"/>
                  </a:rPr>
                  <a:t> A, B, C, ta </a:t>
                </a:r>
                <a:r>
                  <a:rPr lang="en-US" sz="3600" dirty="0" err="1" smtClean="0">
                    <a:solidFill>
                      <a:schemeClr val="tx1"/>
                    </a:solidFill>
                    <a:latin typeface="Arial" panose="020B0604020202020204" pitchFamily="34" charset="0"/>
                    <a:cs typeface="Arial" panose="020B0604020202020204" pitchFamily="34" charset="0"/>
                  </a:rPr>
                  <a:t>có</a:t>
                </a:r>
                <a:r>
                  <a:rPr lang="en-US" sz="3600" dirty="0" smtClean="0">
                    <a:solidFill>
                      <a:schemeClr val="tx1"/>
                    </a:solidFill>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solidFill>
                              <a:schemeClr val="tx1"/>
                            </a:solidFill>
                            <a:latin typeface="Cambria Math" panose="02040503050406030204" pitchFamily="18" charset="0"/>
                            <a:cs typeface="Arial" panose="020B0604020202020204" pitchFamily="34" charset="0"/>
                          </a:rPr>
                        </m:ctrlPr>
                      </m:accPr>
                      <m:e>
                        <m:r>
                          <a:rPr lang="en-US" sz="3600" b="0" i="1" smtClean="0">
                            <a:solidFill>
                              <a:schemeClr val="tx1"/>
                            </a:solidFill>
                            <a:latin typeface="Cambria Math" panose="02040503050406030204" pitchFamily="18" charset="0"/>
                            <a:cs typeface="Arial" panose="020B0604020202020204" pitchFamily="34" charset="0"/>
                          </a:rPr>
                          <m:t>𝐴𝐵</m:t>
                        </m:r>
                      </m:e>
                    </m:acc>
                  </m:oMath>
                </a14:m>
                <a:r>
                  <a:rPr lang="en-US" sz="3600" dirty="0" smtClean="0">
                    <a:solidFill>
                      <a:schemeClr val="tx1"/>
                    </a:solidFill>
                    <a:latin typeface="Arial" panose="020B0604020202020204" pitchFamily="34" charset="0"/>
                    <a:cs typeface="Arial" panose="020B0604020202020204" pitchFamily="34" charset="0"/>
                  </a:rPr>
                  <a:t> + </a:t>
                </a:r>
                <a14:m>
                  <m:oMath xmlns:m="http://schemas.openxmlformats.org/officeDocument/2006/math">
                    <m:acc>
                      <m:accPr>
                        <m:chr m:val="⃗"/>
                        <m:ctrlPr>
                          <a:rPr lang="en-US" sz="3600" i="1" smtClean="0">
                            <a:solidFill>
                              <a:schemeClr val="tx1"/>
                            </a:solidFill>
                            <a:latin typeface="Cambria Math" panose="02040503050406030204" pitchFamily="18" charset="0"/>
                            <a:cs typeface="Arial" panose="020B0604020202020204" pitchFamily="34" charset="0"/>
                          </a:rPr>
                        </m:ctrlPr>
                      </m:accPr>
                      <m:e>
                        <m:r>
                          <a:rPr lang="en-US" sz="3600" b="0" i="1" smtClean="0">
                            <a:solidFill>
                              <a:schemeClr val="tx1"/>
                            </a:solidFill>
                            <a:latin typeface="Cambria Math" panose="02040503050406030204" pitchFamily="18" charset="0"/>
                            <a:cs typeface="Arial" panose="020B0604020202020204" pitchFamily="34" charset="0"/>
                          </a:rPr>
                          <m:t>𝐵𝐶</m:t>
                        </m:r>
                      </m:e>
                    </m:acc>
                  </m:oMath>
                </a14:m>
                <a:r>
                  <a:rPr lang="en-US" sz="3600" dirty="0" smtClean="0">
                    <a:solidFill>
                      <a:schemeClr val="tx1"/>
                    </a:solidFill>
                    <a:latin typeface="Arial" panose="020B0604020202020204" pitchFamily="34" charset="0"/>
                    <a:cs typeface="Arial" panose="020B0604020202020204" pitchFamily="34" charset="0"/>
                  </a:rPr>
                  <a:t> = </a:t>
                </a:r>
                <a14:m>
                  <m:oMath xmlns:m="http://schemas.openxmlformats.org/officeDocument/2006/math">
                    <m:acc>
                      <m:accPr>
                        <m:chr m:val="⃗"/>
                        <m:ctrlPr>
                          <a:rPr lang="en-US" sz="3600" i="1" smtClean="0">
                            <a:solidFill>
                              <a:schemeClr val="tx1"/>
                            </a:solidFill>
                            <a:latin typeface="Cambria Math" panose="02040503050406030204" pitchFamily="18" charset="0"/>
                            <a:cs typeface="Arial" panose="020B0604020202020204" pitchFamily="34" charset="0"/>
                          </a:rPr>
                        </m:ctrlPr>
                      </m:accPr>
                      <m:e>
                        <m:r>
                          <a:rPr lang="en-US" sz="3600" b="0" i="1" smtClean="0">
                            <a:solidFill>
                              <a:schemeClr val="tx1"/>
                            </a:solidFill>
                            <a:latin typeface="Cambria Math" panose="02040503050406030204" pitchFamily="18" charset="0"/>
                            <a:cs typeface="Arial" panose="020B0604020202020204" pitchFamily="34" charset="0"/>
                          </a:rPr>
                          <m:t>𝐴𝐶</m:t>
                        </m:r>
                      </m:e>
                    </m:acc>
                  </m:oMath>
                </a14:m>
                <a:r>
                  <a:rPr lang="en-US" sz="3600" dirty="0" smtClean="0">
                    <a:solidFill>
                      <a:schemeClr val="tx1"/>
                    </a:solidFill>
                    <a:latin typeface="Arial" panose="020B0604020202020204" pitchFamily="34" charset="0"/>
                    <a:cs typeface="Arial" panose="020B0604020202020204" pitchFamily="34" charset="0"/>
                  </a:rPr>
                  <a:t>.</a:t>
                </a:r>
              </a:p>
              <a:p>
                <a:pPr algn="just">
                  <a:lnSpc>
                    <a:spcPct val="150000"/>
                  </a:lnSpc>
                </a:pPr>
                <a:r>
                  <a:rPr lang="en-US" sz="3600" b="1" dirty="0" err="1" smtClean="0">
                    <a:solidFill>
                      <a:schemeClr val="tx1"/>
                    </a:solidFill>
                    <a:latin typeface="Arial" panose="020B0604020202020204" pitchFamily="34" charset="0"/>
                    <a:cs typeface="Arial" panose="020B0604020202020204" pitchFamily="34" charset="0"/>
                  </a:rPr>
                  <a:t>Quy</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tắc</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hình</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bình</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hành</a:t>
                </a:r>
                <a:r>
                  <a:rPr lang="en-US" sz="3600" b="1" dirty="0" smtClean="0">
                    <a:solidFill>
                      <a:schemeClr val="tx1"/>
                    </a:solidFill>
                    <a:latin typeface="Arial" panose="020B0604020202020204" pitchFamily="34" charset="0"/>
                    <a:cs typeface="Arial" panose="020B0604020202020204" pitchFamily="34" charset="0"/>
                  </a:rPr>
                  <a:t>: </a:t>
                </a:r>
                <a:r>
                  <a:rPr lang="en-US" sz="3600" dirty="0" err="1" smtClean="0">
                    <a:solidFill>
                      <a:schemeClr val="tx1"/>
                    </a:solidFill>
                    <a:latin typeface="Arial" panose="020B0604020202020204" pitchFamily="34" charset="0"/>
                    <a:cs typeface="Arial" panose="020B0604020202020204" pitchFamily="34" charset="0"/>
                  </a:rPr>
                  <a:t>Nếu</a:t>
                </a:r>
                <a:r>
                  <a:rPr lang="en-US" sz="3600" dirty="0" smtClean="0">
                    <a:solidFill>
                      <a:schemeClr val="tx1"/>
                    </a:solidFill>
                    <a:latin typeface="Arial" panose="020B0604020202020204" pitchFamily="34" charset="0"/>
                    <a:cs typeface="Arial" panose="020B0604020202020204" pitchFamily="34" charset="0"/>
                  </a:rPr>
                  <a:t> ABCD </a:t>
                </a:r>
                <a:r>
                  <a:rPr lang="en-US" sz="3600" dirty="0" err="1" smtClean="0">
                    <a:solidFill>
                      <a:schemeClr val="tx1"/>
                    </a:solidFill>
                    <a:latin typeface="Arial" panose="020B0604020202020204" pitchFamily="34" charset="0"/>
                    <a:cs typeface="Arial" panose="020B0604020202020204" pitchFamily="34" charset="0"/>
                  </a:rPr>
                  <a:t>là</a:t>
                </a:r>
                <a:r>
                  <a:rPr lang="en-US" sz="3600" dirty="0" smtClean="0">
                    <a:solidFill>
                      <a:schemeClr val="tx1"/>
                    </a:solidFill>
                    <a:latin typeface="Arial" panose="020B0604020202020204" pitchFamily="34" charset="0"/>
                    <a:cs typeface="Arial" panose="020B0604020202020204" pitchFamily="34" charset="0"/>
                  </a:rPr>
                  <a:t> </a:t>
                </a:r>
                <a:r>
                  <a:rPr lang="en-US" sz="3600" dirty="0" err="1" smtClean="0">
                    <a:solidFill>
                      <a:schemeClr val="tx1"/>
                    </a:solidFill>
                    <a:latin typeface="Arial" panose="020B0604020202020204" pitchFamily="34" charset="0"/>
                    <a:cs typeface="Arial" panose="020B0604020202020204" pitchFamily="34" charset="0"/>
                  </a:rPr>
                  <a:t>một</a:t>
                </a:r>
                <a:r>
                  <a:rPr lang="en-US" sz="3600" dirty="0" smtClean="0">
                    <a:solidFill>
                      <a:schemeClr val="tx1"/>
                    </a:solidFill>
                    <a:latin typeface="Arial" panose="020B0604020202020204" pitchFamily="34" charset="0"/>
                    <a:cs typeface="Arial" panose="020B0604020202020204" pitchFamily="34" charset="0"/>
                  </a:rPr>
                  <a:t> </a:t>
                </a:r>
                <a:r>
                  <a:rPr lang="en-US" sz="3600" dirty="0" err="1" smtClean="0">
                    <a:solidFill>
                      <a:schemeClr val="tx1"/>
                    </a:solidFill>
                    <a:latin typeface="Arial" panose="020B0604020202020204" pitchFamily="34" charset="0"/>
                    <a:cs typeface="Arial" panose="020B0604020202020204" pitchFamily="34" charset="0"/>
                  </a:rPr>
                  <a:t>hình</a:t>
                </a:r>
                <a:r>
                  <a:rPr lang="en-US" sz="3600" dirty="0" smtClean="0">
                    <a:solidFill>
                      <a:schemeClr val="tx1"/>
                    </a:solidFill>
                    <a:latin typeface="Arial" panose="020B0604020202020204" pitchFamily="34" charset="0"/>
                    <a:cs typeface="Arial" panose="020B0604020202020204" pitchFamily="34" charset="0"/>
                  </a:rPr>
                  <a:t> </a:t>
                </a:r>
                <a:r>
                  <a:rPr lang="en-US" sz="3600" dirty="0" err="1" smtClean="0">
                    <a:solidFill>
                      <a:schemeClr val="tx1"/>
                    </a:solidFill>
                    <a:latin typeface="Arial" panose="020B0604020202020204" pitchFamily="34" charset="0"/>
                    <a:cs typeface="Arial" panose="020B0604020202020204" pitchFamily="34" charset="0"/>
                  </a:rPr>
                  <a:t>bình</a:t>
                </a:r>
                <a:r>
                  <a:rPr lang="en-US" sz="3600" dirty="0" smtClean="0">
                    <a:solidFill>
                      <a:schemeClr val="tx1"/>
                    </a:solidFill>
                    <a:latin typeface="Arial" panose="020B0604020202020204" pitchFamily="34" charset="0"/>
                    <a:cs typeface="Arial" panose="020B0604020202020204" pitchFamily="34" charset="0"/>
                  </a:rPr>
                  <a:t> </a:t>
                </a:r>
                <a:r>
                  <a:rPr lang="en-US" sz="3600" dirty="0" err="1" smtClean="0">
                    <a:solidFill>
                      <a:schemeClr val="tx1"/>
                    </a:solidFill>
                    <a:latin typeface="Arial" panose="020B0604020202020204" pitchFamily="34" charset="0"/>
                    <a:cs typeface="Arial" panose="020B0604020202020204" pitchFamily="34" charset="0"/>
                  </a:rPr>
                  <a:t>hành</a:t>
                </a:r>
                <a:r>
                  <a:rPr lang="en-US" sz="3600" dirty="0" smtClean="0">
                    <a:solidFill>
                      <a:schemeClr val="tx1"/>
                    </a:solidFill>
                    <a:latin typeface="Arial" panose="020B0604020202020204" pitchFamily="34" charset="0"/>
                    <a:cs typeface="Arial" panose="020B0604020202020204" pitchFamily="34" charset="0"/>
                  </a:rPr>
                  <a:t> </a:t>
                </a:r>
                <a:r>
                  <a:rPr lang="en-US" sz="3600" dirty="0" err="1" smtClean="0">
                    <a:solidFill>
                      <a:schemeClr val="tx1"/>
                    </a:solidFill>
                    <a:latin typeface="Arial" panose="020B0604020202020204" pitchFamily="34" charset="0"/>
                    <a:cs typeface="Arial" panose="020B0604020202020204" pitchFamily="34" charset="0"/>
                  </a:rPr>
                  <a:t>thì</a:t>
                </a:r>
                <a:r>
                  <a:rPr lang="en-US" sz="3600" dirty="0" smtClean="0">
                    <a:solidFill>
                      <a:schemeClr val="tx1"/>
                    </a:solidFill>
                    <a:latin typeface="Arial" panose="020B0604020202020204" pitchFamily="34" charset="0"/>
                    <a:cs typeface="Arial" panose="020B0604020202020204" pitchFamily="34" charset="0"/>
                  </a:rPr>
                  <a:t> </a:t>
                </a:r>
                <a14:m>
                  <m:oMath xmlns:m="http://schemas.openxmlformats.org/officeDocument/2006/math">
                    <m:acc>
                      <m:accPr>
                        <m:chr m:val="⃗"/>
                        <m:ctrlPr>
                          <a:rPr lang="en-US" sz="3600" i="1">
                            <a:solidFill>
                              <a:schemeClr val="tx1"/>
                            </a:solidFill>
                            <a:latin typeface="Cambria Math" panose="02040503050406030204" pitchFamily="18" charset="0"/>
                            <a:cs typeface="Arial" panose="020B0604020202020204" pitchFamily="34" charset="0"/>
                          </a:rPr>
                        </m:ctrlPr>
                      </m:accPr>
                      <m:e>
                        <m:r>
                          <a:rPr lang="en-US" sz="3600" i="1">
                            <a:solidFill>
                              <a:schemeClr val="tx1"/>
                            </a:solidFill>
                            <a:latin typeface="Cambria Math" panose="02040503050406030204" pitchFamily="18" charset="0"/>
                            <a:cs typeface="Arial" panose="020B0604020202020204" pitchFamily="34" charset="0"/>
                          </a:rPr>
                          <m:t>𝐴𝐵</m:t>
                        </m:r>
                      </m:e>
                    </m:acc>
                  </m:oMath>
                </a14:m>
                <a:r>
                  <a:rPr lang="en-US" sz="3600" dirty="0">
                    <a:solidFill>
                      <a:schemeClr val="tx1"/>
                    </a:solidFill>
                    <a:latin typeface="Arial" panose="020B0604020202020204" pitchFamily="34" charset="0"/>
                    <a:cs typeface="Arial" panose="020B0604020202020204" pitchFamily="34" charset="0"/>
                  </a:rPr>
                  <a:t> + </a:t>
                </a:r>
                <a14:m>
                  <m:oMath xmlns:m="http://schemas.openxmlformats.org/officeDocument/2006/math">
                    <m:acc>
                      <m:accPr>
                        <m:chr m:val="⃗"/>
                        <m:ctrlPr>
                          <a:rPr lang="en-US" sz="3600" i="1">
                            <a:solidFill>
                              <a:schemeClr val="tx1"/>
                            </a:solidFill>
                            <a:latin typeface="Cambria Math" panose="02040503050406030204" pitchFamily="18" charset="0"/>
                            <a:cs typeface="Arial" panose="020B0604020202020204" pitchFamily="34" charset="0"/>
                          </a:rPr>
                        </m:ctrlPr>
                      </m:accPr>
                      <m:e>
                        <m:r>
                          <a:rPr lang="en-US" sz="3600" b="0" i="1" smtClean="0">
                            <a:solidFill>
                              <a:schemeClr val="tx1"/>
                            </a:solidFill>
                            <a:latin typeface="Cambria Math" panose="02040503050406030204" pitchFamily="18" charset="0"/>
                            <a:cs typeface="Arial" panose="020B0604020202020204" pitchFamily="34" charset="0"/>
                          </a:rPr>
                          <m:t>𝐴𝐷</m:t>
                        </m:r>
                      </m:e>
                    </m:acc>
                  </m:oMath>
                </a14:m>
                <a:r>
                  <a:rPr lang="en-US" sz="3600" dirty="0">
                    <a:solidFill>
                      <a:schemeClr val="tx1"/>
                    </a:solidFill>
                    <a:latin typeface="Arial" panose="020B0604020202020204" pitchFamily="34" charset="0"/>
                    <a:cs typeface="Arial" panose="020B0604020202020204" pitchFamily="34" charset="0"/>
                  </a:rPr>
                  <a:t> = </a:t>
                </a:r>
                <a14:m>
                  <m:oMath xmlns:m="http://schemas.openxmlformats.org/officeDocument/2006/math">
                    <m:acc>
                      <m:accPr>
                        <m:chr m:val="⃗"/>
                        <m:ctrlPr>
                          <a:rPr lang="en-US" sz="3600" i="1">
                            <a:solidFill>
                              <a:schemeClr val="tx1"/>
                            </a:solidFill>
                            <a:latin typeface="Cambria Math" panose="02040503050406030204" pitchFamily="18" charset="0"/>
                            <a:cs typeface="Arial" panose="020B0604020202020204" pitchFamily="34" charset="0"/>
                          </a:rPr>
                        </m:ctrlPr>
                      </m:accPr>
                      <m:e>
                        <m:r>
                          <a:rPr lang="en-US" sz="3600" i="1">
                            <a:solidFill>
                              <a:schemeClr val="tx1"/>
                            </a:solidFill>
                            <a:latin typeface="Cambria Math" panose="02040503050406030204" pitchFamily="18" charset="0"/>
                            <a:cs typeface="Arial" panose="020B0604020202020204" pitchFamily="34" charset="0"/>
                          </a:rPr>
                          <m:t>𝐴𝐶</m:t>
                        </m:r>
                      </m:e>
                    </m:acc>
                  </m:oMath>
                </a14:m>
                <a:endParaRPr lang="en-US" sz="3600" dirty="0">
                  <a:solidFill>
                    <a:schemeClr val="tx1"/>
                  </a:solidFill>
                  <a:latin typeface="Arial" panose="020B0604020202020204" pitchFamily="34" charset="0"/>
                  <a:cs typeface="Arial" panose="020B0604020202020204" pitchFamily="34" charset="0"/>
                </a:endParaRPr>
              </a:p>
            </p:txBody>
          </p:sp>
        </mc:Choice>
        <mc:Fallback xmlns="">
          <p:sp>
            <p:nvSpPr>
              <p:cNvPr id="23" name="Rounded Rectangle 22"/>
              <p:cNvSpPr>
                <a:spLocks noRot="1" noChangeAspect="1" noMove="1" noResize="1" noEditPoints="1" noAdjustHandles="1" noChangeArrowheads="1" noChangeShapeType="1" noTextEdit="1"/>
              </p:cNvSpPr>
              <p:nvPr/>
            </p:nvSpPr>
            <p:spPr>
              <a:xfrm>
                <a:off x="914400" y="7326091"/>
                <a:ext cx="16317372" cy="2362199"/>
              </a:xfrm>
              <a:prstGeom prst="roundRect">
                <a:avLst/>
              </a:prstGeom>
              <a:blipFill rotWithShape="0">
                <a:blip r:embed="rId24"/>
                <a:stretch>
                  <a:fillRect l="-335"/>
                </a:stretch>
              </a:blipFill>
              <a:ln w="38100">
                <a:solidFill>
                  <a:srgbClr val="E46D0A"/>
                </a:solidFill>
              </a:ln>
              <a:effectLst>
                <a:innerShdw blurRad="63500" dist="50800" dir="2700000">
                  <a:prstClr val="black">
                    <a:alpha val="50000"/>
                  </a:prstClr>
                </a:innerShdw>
              </a:effectLst>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anim calcmode="lin" valueType="num">
                                      <p:cBhvr>
                                        <p:cTn id="24" dur="500" fill="hold"/>
                                        <p:tgtEl>
                                          <p:spTgt spid="21"/>
                                        </p:tgtEl>
                                        <p:attrNameLst>
                                          <p:attrName>ppt_x</p:attrName>
                                        </p:attrNameLst>
                                      </p:cBhvr>
                                      <p:tavLst>
                                        <p:tav tm="0">
                                          <p:val>
                                            <p:strVal val="#ppt_x"/>
                                          </p:val>
                                        </p:tav>
                                        <p:tav tm="100000">
                                          <p:val>
                                            <p:strVal val="#ppt_x"/>
                                          </p:val>
                                        </p:tav>
                                      </p:tavLst>
                                    </p:anim>
                                    <p:anim calcmode="lin" valueType="num">
                                      <p:cBhvr>
                                        <p:cTn id="25"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anim calcmode="lin" valueType="num">
                                      <p:cBhvr>
                                        <p:cTn id="31" dur="500" fill="hold"/>
                                        <p:tgtEl>
                                          <p:spTgt spid="23"/>
                                        </p:tgtEl>
                                        <p:attrNameLst>
                                          <p:attrName>ppt_x</p:attrName>
                                        </p:attrNameLst>
                                      </p:cBhvr>
                                      <p:tavLst>
                                        <p:tav tm="0">
                                          <p:val>
                                            <p:strVal val="#ppt_x"/>
                                          </p:val>
                                        </p:tav>
                                        <p:tav tm="100000">
                                          <p:val>
                                            <p:strVal val="#ppt_x"/>
                                          </p:val>
                                        </p:tav>
                                      </p:tavLst>
                                    </p:anim>
                                    <p:anim calcmode="lin" valueType="num">
                                      <p:cBhvr>
                                        <p:cTn id="32"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21" grpId="0"/>
      <p:bldP spid="2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590</TotalTime>
  <Words>1549</Words>
  <PresentationFormat>Custom</PresentationFormat>
  <Paragraphs>227</Paragraphs>
  <Slides>46</Slides>
  <Notes>1</Notes>
  <HiddenSlides>0</HiddenSlides>
  <MMClips>10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vt:lpstr>
      <vt:lpstr>Times New Roman</vt:lpstr>
      <vt:lpstr>Calibri</vt:lpstr>
      <vt:lpstr>Wingdings</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tailieugiaovien.edu.vn</dc:creator>
  <dcterms:created xsi:type="dcterms:W3CDTF">2006-08-16T00:00:00Z</dcterms:created>
  <dcterms:modified xsi:type="dcterms:W3CDTF">2022-08-29T04:35:04Z</dcterms:modified>
  <dc:identifier>DAFCm-7J2_Y</dc:identifier>
</cp:coreProperties>
</file>