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  <p:sldMasterId id="2147483708" r:id="rId4"/>
  </p:sldMasterIdLst>
  <p:notesMasterIdLst>
    <p:notesMasterId r:id="rId92"/>
  </p:notesMasterIdLst>
  <p:sldIdLst>
    <p:sldId id="256" r:id="rId5"/>
    <p:sldId id="257" r:id="rId6"/>
    <p:sldId id="318" r:id="rId7"/>
    <p:sldId id="259" r:id="rId8"/>
    <p:sldId id="258" r:id="rId9"/>
    <p:sldId id="260" r:id="rId10"/>
    <p:sldId id="261" r:id="rId11"/>
    <p:sldId id="263" r:id="rId12"/>
    <p:sldId id="267" r:id="rId13"/>
    <p:sldId id="264" r:id="rId14"/>
    <p:sldId id="265" r:id="rId15"/>
    <p:sldId id="319" r:id="rId16"/>
    <p:sldId id="320" r:id="rId17"/>
    <p:sldId id="321" r:id="rId18"/>
    <p:sldId id="322" r:id="rId19"/>
    <p:sldId id="268" r:id="rId20"/>
    <p:sldId id="270" r:id="rId21"/>
    <p:sldId id="425" r:id="rId22"/>
    <p:sldId id="266" r:id="rId23"/>
    <p:sldId id="272" r:id="rId24"/>
    <p:sldId id="323" r:id="rId25"/>
    <p:sldId id="273" r:id="rId26"/>
    <p:sldId id="274" r:id="rId27"/>
    <p:sldId id="324" r:id="rId28"/>
    <p:sldId id="275" r:id="rId29"/>
    <p:sldId id="325" r:id="rId30"/>
    <p:sldId id="326" r:id="rId31"/>
    <p:sldId id="277" r:id="rId32"/>
    <p:sldId id="278" r:id="rId33"/>
    <p:sldId id="279" r:id="rId34"/>
    <p:sldId id="327" r:id="rId35"/>
    <p:sldId id="276" r:id="rId36"/>
    <p:sldId id="328" r:id="rId37"/>
    <p:sldId id="329" r:id="rId38"/>
    <p:sldId id="280" r:id="rId39"/>
    <p:sldId id="331" r:id="rId40"/>
    <p:sldId id="281" r:id="rId41"/>
    <p:sldId id="332" r:id="rId42"/>
    <p:sldId id="333" r:id="rId43"/>
    <p:sldId id="282" r:id="rId44"/>
    <p:sldId id="334" r:id="rId45"/>
    <p:sldId id="283" r:id="rId46"/>
    <p:sldId id="284" r:id="rId47"/>
    <p:sldId id="342" r:id="rId48"/>
    <p:sldId id="286" r:id="rId49"/>
    <p:sldId id="336" r:id="rId50"/>
    <p:sldId id="337" r:id="rId51"/>
    <p:sldId id="287" r:id="rId52"/>
    <p:sldId id="288" r:id="rId53"/>
    <p:sldId id="338" r:id="rId54"/>
    <p:sldId id="339" r:id="rId55"/>
    <p:sldId id="341" r:id="rId56"/>
    <p:sldId id="340" r:id="rId57"/>
    <p:sldId id="269" r:id="rId58"/>
    <p:sldId id="291" r:id="rId59"/>
    <p:sldId id="285" r:id="rId60"/>
    <p:sldId id="401" r:id="rId61"/>
    <p:sldId id="398" r:id="rId62"/>
    <p:sldId id="404" r:id="rId63"/>
    <p:sldId id="406" r:id="rId64"/>
    <p:sldId id="407" r:id="rId65"/>
    <p:sldId id="408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418" r:id="rId75"/>
    <p:sldId id="417" r:id="rId76"/>
    <p:sldId id="411" r:id="rId77"/>
    <p:sldId id="419" r:id="rId78"/>
    <p:sldId id="410" r:id="rId79"/>
    <p:sldId id="420" r:id="rId80"/>
    <p:sldId id="412" r:id="rId81"/>
    <p:sldId id="396" r:id="rId82"/>
    <p:sldId id="413" r:id="rId83"/>
    <p:sldId id="416" r:id="rId84"/>
    <p:sldId id="414" r:id="rId85"/>
    <p:sldId id="421" r:id="rId86"/>
    <p:sldId id="289" r:id="rId87"/>
    <p:sldId id="422" r:id="rId88"/>
    <p:sldId id="423" r:id="rId89"/>
    <p:sldId id="424" r:id="rId90"/>
    <p:sldId id="292" r:id="rId91"/>
  </p:sldIdLst>
  <p:sldSz cx="9144000" cy="5143500" type="screen16x9"/>
  <p:notesSz cx="6858000" cy="9144000"/>
  <p:embeddedFontLst>
    <p:embeddedFont>
      <p:font typeface="Aharoni" panose="02010803020104030203" pitchFamily="2" charset="-79"/>
      <p:bold r:id="rId93"/>
    </p:embeddedFont>
    <p:embeddedFont>
      <p:font typeface="Cambria Math" panose="02040503050406030204" pitchFamily="18" charset="0"/>
      <p:regular r:id="rId94"/>
    </p:embeddedFont>
    <p:embeddedFont>
      <p:font typeface="DengXian Light" panose="02010600030101010101" pitchFamily="2" charset="-122"/>
      <p:regular r:id="rId95"/>
    </p:embeddedFont>
    <p:embeddedFont>
      <p:font typeface="DM Sans" pitchFamily="2" charset="0"/>
      <p:regular r:id="rId96"/>
      <p:bold r:id="rId97"/>
      <p:italic r:id="rId98"/>
      <p:boldItalic r:id="rId99"/>
    </p:embeddedFont>
    <p:embeddedFont>
      <p:font typeface="Encode Sans Expanded SemiBold" panose="020B0604020202020204" charset="0"/>
      <p:regular r:id="rId100"/>
      <p:bold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4D26"/>
    <a:srgbClr val="CF612F"/>
    <a:srgbClr val="29A3FF"/>
    <a:srgbClr val="57B7FF"/>
    <a:srgbClr val="E7B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A25789-26E0-47BD-9F28-08E63AB04CF7}">
  <a:tblStyle styleId="{45A25789-26E0-47BD-9F28-08E63AB04C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2" name="Google Shape;3242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3" name="Google Shape;3243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Google Shape;3359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0" name="Google Shape;3360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645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456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56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40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8" name="Google Shape;3548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9" name="Google Shape;3549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9" name="Google Shape;3449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9" name="Google Shape;3259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" name="Google Shape;3567;gd362d286f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8" name="Google Shape;3568;gd362d286f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" name="Google Shape;3567;gd362d286f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8" name="Google Shape;3568;gd362d286f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929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gd362d286f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6" name="Google Shape;3586;gd362d286f3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gd362d286f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6" name="Google Shape;3586;gd362d286f3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518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540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51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gd362d286f3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9" name="Google Shape;3639;gd362d286f3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Google Shape;3649;gd362d286f3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0" name="Google Shape;3650;gd362d286f3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9" name="Google Shape;3259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477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d362d286f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d362d286f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d362d286f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d362d286f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058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Google Shape;3625;gd362d286f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6" name="Google Shape;3626;gd362d286f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Google Shape;3625;gd362d286f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6" name="Google Shape;3626;gd362d286f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174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450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gd362d286f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9" name="Google Shape;3729;gd362d286f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gd362d286f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9" name="Google Shape;3729;gd362d286f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162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263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01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8" name="Google Shape;3288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8" name="Google Shape;3798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8" name="Google Shape;3798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413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d362d286f3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4" name="Google Shape;3804;gd362d286f3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285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g142e9ca21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1" name="Google Shape;3851;g142e9ca21e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g142e9ca21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1" name="Google Shape;3851;g142e9ca21e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020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9706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142e9ca21e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7" name="Google Shape;3867;g142e9ca21e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Google Shape;3882;g142e9ca21e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3" name="Google Shape;3883;g142e9ca21e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9" name="Google Shape;3269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g142e9ca21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1" name="Google Shape;3851;g142e9ca21e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5113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g142e9ca21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1" name="Google Shape;3851;g142e9ca21e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0563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732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Google Shape;3539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0" name="Google Shape;3540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ge2812c4e9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7" name="Google Shape;3937;ge2812c4e9a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ecc7082a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ecc7082a3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946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456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3155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3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8123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2851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1045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0" name="Google Shape;3750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0814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8" name="Google Shape;3798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0564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8" name="Google Shape;3798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251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7614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d362d286f3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4" name="Google Shape;3804;gd362d286f3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9" name="Google Shape;3309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d362d286f3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4" name="Google Shape;3804;gd362d286f3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5974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0350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4" name="Google Shape;3824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9207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142e9ca21e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7" name="Google Shape;3867;g142e9ca21e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ecc7082a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ecc7082a3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4762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Google Shape;3882;g142e9ca21e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3" name="Google Shape;3883;g142e9ca21e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Google Shape;3882;g142e9ca21e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3" name="Google Shape;3883;g142e9ca21e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2066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142e9ca21e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Google Shape;3894;g142e9ca21e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142e9ca21e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Google Shape;3894;g142e9ca21e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2790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142e9ca21e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Google Shape;3894;g142e9ca21e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304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142e9ca2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142e9ca21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20987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7" name="Google Shape;4277;ge2812c4e9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8" name="Google Shape;4278;ge2812c4e9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Google Shape;3462;g1407908404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3" name="Google Shape;3463;g1407908404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" name="Google Shape;71;p2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72" name="Google Shape;72;p2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2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2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2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2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2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2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2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2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2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2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2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2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" name="Google Shape;107;p2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720000" y="883535"/>
            <a:ext cx="3931800" cy="28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 b="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720000" y="3642035"/>
            <a:ext cx="3931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13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032" name="Google Shape;1032;p13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033" name="Google Shape;1033;p13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13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13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13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13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13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13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13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13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13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13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13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13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13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13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13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13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13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13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2" name="Google Shape;1052;p13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3" name="Google Shape;1053;p13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13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13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13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13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13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13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13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13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13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13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13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13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3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3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3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3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3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3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3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3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3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3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3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3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3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3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3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3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3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3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3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3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3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3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3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3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3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13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13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3" name="Google Shape;1093;p13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094" name="Google Shape;1094;p13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13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13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13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13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13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13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13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13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13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13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13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13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13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13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13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13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13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13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13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13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13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13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13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13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13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13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13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13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13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13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13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13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13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13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29" name="Google Shape;1129;p13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 txBox="1">
            <a:spLocks noGrp="1"/>
          </p:cNvSpPr>
          <p:nvPr>
            <p:ph type="title"/>
          </p:nvPr>
        </p:nvSpPr>
        <p:spPr>
          <a:xfrm>
            <a:off x="2836900" y="1757375"/>
            <a:ext cx="2488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1" name="Google Shape;1131;p13"/>
          <p:cNvSpPr txBox="1">
            <a:spLocks noGrp="1"/>
          </p:cNvSpPr>
          <p:nvPr>
            <p:ph type="title" idx="2" hasCustomPrompt="1"/>
          </p:nvPr>
        </p:nvSpPr>
        <p:spPr>
          <a:xfrm>
            <a:off x="2836900" y="1225575"/>
            <a:ext cx="1195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2" name="Google Shape;1132;p13"/>
          <p:cNvSpPr txBox="1">
            <a:spLocks noGrp="1"/>
          </p:cNvSpPr>
          <p:nvPr>
            <p:ph type="subTitle" idx="1"/>
          </p:nvPr>
        </p:nvSpPr>
        <p:spPr>
          <a:xfrm>
            <a:off x="2836900" y="2208875"/>
            <a:ext cx="248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3"/>
          <p:cNvSpPr txBox="1">
            <a:spLocks noGrp="1"/>
          </p:cNvSpPr>
          <p:nvPr>
            <p:ph type="title" idx="3"/>
          </p:nvPr>
        </p:nvSpPr>
        <p:spPr>
          <a:xfrm>
            <a:off x="5935200" y="1757375"/>
            <a:ext cx="2488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4" name="Google Shape;1134;p13"/>
          <p:cNvSpPr txBox="1">
            <a:spLocks noGrp="1"/>
          </p:cNvSpPr>
          <p:nvPr>
            <p:ph type="title" idx="4" hasCustomPrompt="1"/>
          </p:nvPr>
        </p:nvSpPr>
        <p:spPr>
          <a:xfrm>
            <a:off x="5935200" y="1225575"/>
            <a:ext cx="1195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5" name="Google Shape;1135;p13"/>
          <p:cNvSpPr txBox="1">
            <a:spLocks noGrp="1"/>
          </p:cNvSpPr>
          <p:nvPr>
            <p:ph type="subTitle" idx="5"/>
          </p:nvPr>
        </p:nvSpPr>
        <p:spPr>
          <a:xfrm>
            <a:off x="5935200" y="2208875"/>
            <a:ext cx="248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3"/>
          <p:cNvSpPr txBox="1">
            <a:spLocks noGrp="1"/>
          </p:cNvSpPr>
          <p:nvPr>
            <p:ph type="title" idx="6"/>
          </p:nvPr>
        </p:nvSpPr>
        <p:spPr>
          <a:xfrm>
            <a:off x="2836900" y="3603300"/>
            <a:ext cx="2488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7" name="Google Shape;1137;p13"/>
          <p:cNvSpPr txBox="1">
            <a:spLocks noGrp="1"/>
          </p:cNvSpPr>
          <p:nvPr>
            <p:ph type="title" idx="7" hasCustomPrompt="1"/>
          </p:nvPr>
        </p:nvSpPr>
        <p:spPr>
          <a:xfrm>
            <a:off x="2836900" y="3071725"/>
            <a:ext cx="1195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8" name="Google Shape;1138;p13"/>
          <p:cNvSpPr txBox="1">
            <a:spLocks noGrp="1"/>
          </p:cNvSpPr>
          <p:nvPr>
            <p:ph type="subTitle" idx="8"/>
          </p:nvPr>
        </p:nvSpPr>
        <p:spPr>
          <a:xfrm>
            <a:off x="2836900" y="4054800"/>
            <a:ext cx="248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13"/>
          <p:cNvSpPr txBox="1">
            <a:spLocks noGrp="1"/>
          </p:cNvSpPr>
          <p:nvPr>
            <p:ph type="title" idx="9"/>
          </p:nvPr>
        </p:nvSpPr>
        <p:spPr>
          <a:xfrm>
            <a:off x="5935200" y="3603300"/>
            <a:ext cx="2488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0" name="Google Shape;1140;p13"/>
          <p:cNvSpPr txBox="1">
            <a:spLocks noGrp="1"/>
          </p:cNvSpPr>
          <p:nvPr>
            <p:ph type="title" idx="13" hasCustomPrompt="1"/>
          </p:nvPr>
        </p:nvSpPr>
        <p:spPr>
          <a:xfrm>
            <a:off x="5935200" y="3071725"/>
            <a:ext cx="1195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1" name="Google Shape;1141;p13"/>
          <p:cNvSpPr txBox="1">
            <a:spLocks noGrp="1"/>
          </p:cNvSpPr>
          <p:nvPr>
            <p:ph type="subTitle" idx="14"/>
          </p:nvPr>
        </p:nvSpPr>
        <p:spPr>
          <a:xfrm>
            <a:off x="5935200" y="4054800"/>
            <a:ext cx="248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3"/>
          <p:cNvSpPr txBox="1">
            <a:spLocks noGrp="1"/>
          </p:cNvSpPr>
          <p:nvPr>
            <p:ph type="title" idx="15"/>
          </p:nvPr>
        </p:nvSpPr>
        <p:spPr>
          <a:xfrm>
            <a:off x="720000" y="4087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14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145" name="Google Shape;1145;p14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146" name="Google Shape;1146;p14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14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14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14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14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14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14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14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14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14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14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14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14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14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14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1" name="Google Shape;1161;p14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2" name="Google Shape;1162;p14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14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14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14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14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14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14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14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14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14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14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14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14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14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14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14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14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14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14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14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14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14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14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14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14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14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14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14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14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14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14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14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14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14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14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14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14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14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14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14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14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14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14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14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06" name="Google Shape;1206;p14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207" name="Google Shape;1207;p14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14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14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14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14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14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14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14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14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14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14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14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14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14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14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14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14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4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14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14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14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14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14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14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1" name="Google Shape;1231;p14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2" name="Google Shape;1232;p14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14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14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14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14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14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14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14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14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14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42" name="Google Shape;1242;p14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15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246" name="Google Shape;1246;p15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247" name="Google Shape;1247;p15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15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15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15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15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15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15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15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15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15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15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15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9" name="Google Shape;1259;p15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15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15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15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5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15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15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15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15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5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15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15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5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15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15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15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15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15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15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15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15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15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15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15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15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15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15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15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15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15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15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15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15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15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15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15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15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15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15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15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15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15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15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2" name="Google Shape;1302;p15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3" name="Google Shape;1303;p15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4" name="Google Shape;1304;p15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5" name="Google Shape;1305;p15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15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07" name="Google Shape;1307;p15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308" name="Google Shape;1308;p15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15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15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15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15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15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15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15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15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15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15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15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15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15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15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3" name="Google Shape;1323;p15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4" name="Google Shape;1324;p15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15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15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15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15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15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15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15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15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15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15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15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15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15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15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15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5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5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5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43" name="Google Shape;1343;p15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5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Google Shape;1346;p16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347" name="Google Shape;1347;p16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348" name="Google Shape;1348;p16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6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6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6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6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6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6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6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6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6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6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6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6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6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6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6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6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6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6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6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6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6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6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6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6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6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6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6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6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6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6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6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6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6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6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16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16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6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6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6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6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6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6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6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6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6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6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6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6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6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6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6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6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6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6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6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6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5" name="Google Shape;1405;p16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6" name="Google Shape;1406;p16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7" name="Google Shape;1407;p16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08" name="Google Shape;1408;p16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409" name="Google Shape;1409;p16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0" name="Google Shape;1410;p16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1" name="Google Shape;1411;p16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2" name="Google Shape;1412;p16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3" name="Google Shape;1413;p16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4" name="Google Shape;1414;p16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16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16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16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16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16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16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16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16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16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16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16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16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16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16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16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16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16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16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16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16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16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16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16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16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16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0" name="Google Shape;1440;p16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1" name="Google Shape;1441;p16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2" name="Google Shape;1442;p16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3" name="Google Shape;1443;p16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4" name="Google Shape;1444;p16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6"/>
          <p:cNvSpPr txBox="1">
            <a:spLocks noGrp="1"/>
          </p:cNvSpPr>
          <p:nvPr>
            <p:ph type="subTitle" idx="1"/>
          </p:nvPr>
        </p:nvSpPr>
        <p:spPr>
          <a:xfrm>
            <a:off x="822925" y="2087075"/>
            <a:ext cx="3451200" cy="18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16"/>
          <p:cNvSpPr txBox="1">
            <a:spLocks noGrp="1"/>
          </p:cNvSpPr>
          <p:nvPr>
            <p:ph type="subTitle" idx="2"/>
          </p:nvPr>
        </p:nvSpPr>
        <p:spPr>
          <a:xfrm>
            <a:off x="4869879" y="2087075"/>
            <a:ext cx="3451200" cy="18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1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17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450" name="Google Shape;1450;p17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451" name="Google Shape;1451;p17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2" name="Google Shape;1452;p17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3" name="Google Shape;1453;p17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4" name="Google Shape;1454;p17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5" name="Google Shape;1455;p17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6" name="Google Shape;1456;p17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7" name="Google Shape;1457;p17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8" name="Google Shape;1458;p17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9" name="Google Shape;1459;p17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0" name="Google Shape;1460;p17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1" name="Google Shape;1461;p17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2" name="Google Shape;1462;p17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3" name="Google Shape;1463;p17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4" name="Google Shape;1464;p17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5" name="Google Shape;1465;p17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6" name="Google Shape;1466;p17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7" name="Google Shape;1467;p17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8" name="Google Shape;1468;p17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9" name="Google Shape;1469;p17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0" name="Google Shape;1470;p17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1" name="Google Shape;1471;p17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2" name="Google Shape;1472;p17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3" name="Google Shape;1473;p17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4" name="Google Shape;1474;p17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17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17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17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17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17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17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17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17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17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17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17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17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17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17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17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17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7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7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7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7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7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7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7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7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7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7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7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7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7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7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7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7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7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7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7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7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11" name="Google Shape;1511;p17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512" name="Google Shape;1512;p17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7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7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7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7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7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7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7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7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7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7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7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7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7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7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7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7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7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7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7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7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7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7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7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7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7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7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7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7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7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7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7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7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7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7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47" name="Google Shape;1547;p17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17"/>
          <p:cNvSpPr txBox="1">
            <a:spLocks noGrp="1"/>
          </p:cNvSpPr>
          <p:nvPr>
            <p:ph type="title"/>
          </p:nvPr>
        </p:nvSpPr>
        <p:spPr>
          <a:xfrm>
            <a:off x="720000" y="2024330"/>
            <a:ext cx="4572000" cy="15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9" name="Google Shape;1549;p17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87424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50" name="Google Shape;1550;p17"/>
          <p:cNvSpPr txBox="1">
            <a:spLocks noGrp="1"/>
          </p:cNvSpPr>
          <p:nvPr>
            <p:ph type="subTitle" idx="1"/>
          </p:nvPr>
        </p:nvSpPr>
        <p:spPr>
          <a:xfrm>
            <a:off x="720000" y="3502824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Google Shape;1552;p18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553" name="Google Shape;1553;p18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554" name="Google Shape;1554;p18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8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8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8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8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8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8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8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8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8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8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8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8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8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8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8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8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8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8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8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18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18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18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18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18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18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18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18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18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18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18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5" name="Google Shape;1585;p18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6" name="Google Shape;1586;p18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18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8" name="Google Shape;1588;p18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9" name="Google Shape;1589;p18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0" name="Google Shape;1590;p18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1" name="Google Shape;1591;p18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2" name="Google Shape;1592;p18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3" name="Google Shape;1593;p18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8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8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8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8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8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8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8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8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8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8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8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8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8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8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8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8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8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8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8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8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14" name="Google Shape;1614;p18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615" name="Google Shape;1615;p18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8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8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8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8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8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8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8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8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8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8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8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8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8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8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8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8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8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8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8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8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8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8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8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8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8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8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8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8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8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8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8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8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8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8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50" name="Google Shape;1650;p18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8"/>
          <p:cNvSpPr txBox="1">
            <a:spLocks noGrp="1"/>
          </p:cNvSpPr>
          <p:nvPr>
            <p:ph type="title"/>
          </p:nvPr>
        </p:nvSpPr>
        <p:spPr>
          <a:xfrm>
            <a:off x="3852000" y="2094151"/>
            <a:ext cx="4572000" cy="91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2" name="Google Shape;1652;p18"/>
          <p:cNvSpPr txBox="1">
            <a:spLocks noGrp="1"/>
          </p:cNvSpPr>
          <p:nvPr>
            <p:ph type="title" idx="2" hasCustomPrompt="1"/>
          </p:nvPr>
        </p:nvSpPr>
        <p:spPr>
          <a:xfrm>
            <a:off x="6595200" y="881350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53" name="Google Shape;1653;p18"/>
          <p:cNvSpPr txBox="1">
            <a:spLocks noGrp="1"/>
          </p:cNvSpPr>
          <p:nvPr>
            <p:ph type="subTitle" idx="1"/>
          </p:nvPr>
        </p:nvSpPr>
        <p:spPr>
          <a:xfrm>
            <a:off x="3852000" y="2934750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p19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656" name="Google Shape;1656;p19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657" name="Google Shape;1657;p19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9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9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9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9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9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9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9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9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9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9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9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9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9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9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9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9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9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9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9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7" name="Google Shape;1677;p19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9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9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9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9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9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9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9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9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9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9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9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9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9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9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9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9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9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9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9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9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9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9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9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9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9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9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9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9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9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9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9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9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9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9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9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9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9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9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9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17" name="Google Shape;1717;p19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718" name="Google Shape;1718;p19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9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9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1" name="Google Shape;1721;p19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2" name="Google Shape;1722;p19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9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9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9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9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9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9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9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9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9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9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9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9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9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9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9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9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9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9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9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9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3" name="Google Shape;1743;p19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4" name="Google Shape;1744;p19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5" name="Google Shape;1745;p19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6" name="Google Shape;1746;p19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7" name="Google Shape;1747;p19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8" name="Google Shape;1748;p19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9" name="Google Shape;1749;p19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0" name="Google Shape;1750;p19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1" name="Google Shape;1751;p19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2" name="Google Shape;1752;p19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53" name="Google Shape;1753;p19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19"/>
          <p:cNvSpPr txBox="1">
            <a:spLocks noGrp="1"/>
          </p:cNvSpPr>
          <p:nvPr>
            <p:ph type="title"/>
          </p:nvPr>
        </p:nvSpPr>
        <p:spPr>
          <a:xfrm>
            <a:off x="4572000" y="3466963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55" name="Google Shape;1755;p19"/>
          <p:cNvSpPr txBox="1">
            <a:spLocks noGrp="1"/>
          </p:cNvSpPr>
          <p:nvPr>
            <p:ph type="subTitle" idx="1"/>
          </p:nvPr>
        </p:nvSpPr>
        <p:spPr>
          <a:xfrm>
            <a:off x="719950" y="1144637"/>
            <a:ext cx="77040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20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758" name="Google Shape;1758;p20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759" name="Google Shape;1759;p20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0" name="Google Shape;1760;p20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1" name="Google Shape;1761;p20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2" name="Google Shape;1762;p20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3" name="Google Shape;1763;p20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4" name="Google Shape;1764;p20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20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20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20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20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20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20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20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20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20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20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20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20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20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20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20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20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20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20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20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20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20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20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20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20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20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20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20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20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20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20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20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20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20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20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20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20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20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20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20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20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20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20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20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20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20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20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20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20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20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20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20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20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20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20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19" name="Google Shape;1819;p20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820" name="Google Shape;1820;p20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20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20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20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20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20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20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20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20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20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20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20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20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20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20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20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20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20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20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20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20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20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20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20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20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20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20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20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20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20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20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1" name="Google Shape;1851;p20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2" name="Google Shape;1852;p20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3" name="Google Shape;1853;p20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4" name="Google Shape;1854;p20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55" name="Google Shape;1855;p20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20"/>
          <p:cNvSpPr txBox="1">
            <a:spLocks noGrp="1"/>
          </p:cNvSpPr>
          <p:nvPr>
            <p:ph type="subTitle" idx="1"/>
          </p:nvPr>
        </p:nvSpPr>
        <p:spPr>
          <a:xfrm>
            <a:off x="5497800" y="2899523"/>
            <a:ext cx="2926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7" name="Google Shape;1857;p20"/>
          <p:cNvSpPr txBox="1">
            <a:spLocks noGrp="1"/>
          </p:cNvSpPr>
          <p:nvPr>
            <p:ph type="title"/>
          </p:nvPr>
        </p:nvSpPr>
        <p:spPr>
          <a:xfrm>
            <a:off x="5497800" y="1055427"/>
            <a:ext cx="29262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0"/>
          <p:cNvSpPr>
            <a:spLocks noGrp="1"/>
          </p:cNvSpPr>
          <p:nvPr>
            <p:ph type="pic" idx="2"/>
          </p:nvPr>
        </p:nvSpPr>
        <p:spPr>
          <a:xfrm>
            <a:off x="385500" y="348925"/>
            <a:ext cx="4572000" cy="4445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" name="Google Shape;1860;p21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861" name="Google Shape;1861;p21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862" name="Google Shape;1862;p21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3" name="Google Shape;1863;p21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4" name="Google Shape;1864;p21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5" name="Google Shape;1865;p21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6" name="Google Shape;1866;p21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7" name="Google Shape;1867;p21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8" name="Google Shape;1868;p21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9" name="Google Shape;1869;p21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0" name="Google Shape;1870;p21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1" name="Google Shape;1871;p21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2" name="Google Shape;1872;p21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3" name="Google Shape;1873;p21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4" name="Google Shape;1874;p21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5" name="Google Shape;1875;p21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6" name="Google Shape;1876;p21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7" name="Google Shape;1877;p21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8" name="Google Shape;1878;p21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9" name="Google Shape;1879;p21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0" name="Google Shape;1880;p21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1" name="Google Shape;1881;p21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2" name="Google Shape;1882;p21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3" name="Google Shape;1883;p21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4" name="Google Shape;1884;p21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5" name="Google Shape;1885;p21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6" name="Google Shape;1886;p21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7" name="Google Shape;1887;p21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8" name="Google Shape;1888;p21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9" name="Google Shape;1889;p21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0" name="Google Shape;1890;p21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1" name="Google Shape;1891;p21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2" name="Google Shape;1892;p21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3" name="Google Shape;1893;p21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4" name="Google Shape;1894;p21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5" name="Google Shape;1895;p21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6" name="Google Shape;1896;p21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7" name="Google Shape;1897;p21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8" name="Google Shape;1898;p21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9" name="Google Shape;1899;p21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0" name="Google Shape;1900;p21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1" name="Google Shape;1901;p21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2" name="Google Shape;1902;p21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3" name="Google Shape;1903;p21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4" name="Google Shape;1904;p21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5" name="Google Shape;1905;p21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6" name="Google Shape;1906;p21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7" name="Google Shape;1907;p21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8" name="Google Shape;1908;p21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9" name="Google Shape;1909;p21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0" name="Google Shape;1910;p21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1" name="Google Shape;1911;p21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2" name="Google Shape;1912;p21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3" name="Google Shape;1913;p21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4" name="Google Shape;1914;p21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5" name="Google Shape;1915;p21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21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21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21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21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21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21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2" name="Google Shape;1922;p21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923" name="Google Shape;1923;p21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21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21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21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21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8" name="Google Shape;1928;p21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9" name="Google Shape;1929;p21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0" name="Google Shape;1930;p21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1" name="Google Shape;1931;p21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2" name="Google Shape;1932;p21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3" name="Google Shape;1933;p21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4" name="Google Shape;1934;p21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5" name="Google Shape;1935;p21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6" name="Google Shape;1936;p21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7" name="Google Shape;1937;p21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8" name="Google Shape;1938;p21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9" name="Google Shape;1939;p21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0" name="Google Shape;1940;p21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1" name="Google Shape;1941;p21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2" name="Google Shape;1942;p21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3" name="Google Shape;1943;p21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4" name="Google Shape;1944;p21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5" name="Google Shape;1945;p21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6" name="Google Shape;1946;p21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7" name="Google Shape;1947;p21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8" name="Google Shape;1948;p21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9" name="Google Shape;1949;p21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21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1" name="Google Shape;1951;p21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2" name="Google Shape;1952;p21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3" name="Google Shape;1953;p21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4" name="Google Shape;1954;p21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5" name="Google Shape;1955;p21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6" name="Google Shape;1956;p21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7" name="Google Shape;1957;p21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8" name="Google Shape;1958;p21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1"/>
          <p:cNvSpPr txBox="1">
            <a:spLocks noGrp="1"/>
          </p:cNvSpPr>
          <p:nvPr>
            <p:ph type="subTitle" idx="1"/>
          </p:nvPr>
        </p:nvSpPr>
        <p:spPr>
          <a:xfrm>
            <a:off x="5521300" y="2361250"/>
            <a:ext cx="28347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21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oogle Shape;1962;p22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963" name="Google Shape;1963;p22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964" name="Google Shape;1964;p22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5" name="Google Shape;1965;p22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6" name="Google Shape;1966;p22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7" name="Google Shape;1967;p22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8" name="Google Shape;1968;p22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9" name="Google Shape;1969;p22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0" name="Google Shape;1970;p22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1" name="Google Shape;1971;p22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2" name="Google Shape;1972;p22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3" name="Google Shape;1973;p22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4" name="Google Shape;1974;p22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5" name="Google Shape;1975;p22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6" name="Google Shape;1976;p22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7" name="Google Shape;1977;p22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8" name="Google Shape;1978;p22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9" name="Google Shape;1979;p22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0" name="Google Shape;1980;p22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1" name="Google Shape;1981;p22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2" name="Google Shape;1982;p22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3" name="Google Shape;1983;p22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4" name="Google Shape;1984;p22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5" name="Google Shape;1985;p22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6" name="Google Shape;1986;p22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7" name="Google Shape;1987;p22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22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22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22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22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22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22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22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22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22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22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22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22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22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22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22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22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22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22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22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22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22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22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22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22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22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22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22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22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22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22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22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22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22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22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22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22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24" name="Google Shape;2024;p22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025" name="Google Shape;2025;p22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22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22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22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22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22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22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22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22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22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22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22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22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22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22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22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22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22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22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22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22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22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22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22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22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22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22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22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22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22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22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22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22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22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2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0" name="Google Shape;2060;p22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22"/>
          <p:cNvSpPr txBox="1">
            <a:spLocks noGrp="1"/>
          </p:cNvSpPr>
          <p:nvPr>
            <p:ph type="subTitle" idx="1"/>
          </p:nvPr>
        </p:nvSpPr>
        <p:spPr>
          <a:xfrm>
            <a:off x="720000" y="2679055"/>
            <a:ext cx="22860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22"/>
          <p:cNvSpPr txBox="1">
            <a:spLocks noGrp="1"/>
          </p:cNvSpPr>
          <p:nvPr>
            <p:ph type="title"/>
          </p:nvPr>
        </p:nvSpPr>
        <p:spPr>
          <a:xfrm>
            <a:off x="720000" y="1566655"/>
            <a:ext cx="22860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112" name="Google Shape;112;p3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3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3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3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3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3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3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3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3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3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3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3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3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3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3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3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3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3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3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3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3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3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3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3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3" name="Google Shape;173;p3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74" name="Google Shape;174;p3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3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3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3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3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3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3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3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3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3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3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3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3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3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3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3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3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3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3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3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3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3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3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3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3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3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3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3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3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9" name="Google Shape;209;p3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 txBox="1">
            <a:spLocks noGrp="1"/>
          </p:cNvSpPr>
          <p:nvPr>
            <p:ph type="title"/>
          </p:nvPr>
        </p:nvSpPr>
        <p:spPr>
          <a:xfrm>
            <a:off x="1499450" y="2092219"/>
            <a:ext cx="6145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1" name="Google Shape;211;p3"/>
          <p:cNvSpPr txBox="1">
            <a:spLocks noGrp="1"/>
          </p:cNvSpPr>
          <p:nvPr>
            <p:ph type="title" idx="2" hasCustomPrompt="1"/>
          </p:nvPr>
        </p:nvSpPr>
        <p:spPr>
          <a:xfrm>
            <a:off x="3657600" y="755319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2286000" y="3006619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oogle Shape;2064;p23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065" name="Google Shape;2065;p23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066" name="Google Shape;2066;p23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23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23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23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23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1" name="Google Shape;2071;p23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2" name="Google Shape;2072;p23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3" name="Google Shape;2073;p23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4" name="Google Shape;2074;p23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5" name="Google Shape;2075;p23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6" name="Google Shape;2076;p23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7" name="Google Shape;2077;p23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8" name="Google Shape;2078;p23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9" name="Google Shape;2079;p23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0" name="Google Shape;2080;p23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1" name="Google Shape;2081;p23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2" name="Google Shape;2082;p23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3" name="Google Shape;2083;p23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4" name="Google Shape;2084;p23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5" name="Google Shape;2085;p23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6" name="Google Shape;2086;p23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7" name="Google Shape;2087;p23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8" name="Google Shape;2088;p23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9" name="Google Shape;2089;p23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0" name="Google Shape;2090;p23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1" name="Google Shape;2091;p23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2" name="Google Shape;2092;p23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3" name="Google Shape;2093;p23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4" name="Google Shape;2094;p23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5" name="Google Shape;2095;p23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6" name="Google Shape;2096;p23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7" name="Google Shape;2097;p23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8" name="Google Shape;2098;p23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9" name="Google Shape;2099;p23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0" name="Google Shape;2100;p23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1" name="Google Shape;2101;p23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2" name="Google Shape;2102;p23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3" name="Google Shape;2103;p23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4" name="Google Shape;2104;p23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5" name="Google Shape;2105;p23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6" name="Google Shape;2106;p23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7" name="Google Shape;2107;p23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8" name="Google Shape;2108;p23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9" name="Google Shape;2109;p23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0" name="Google Shape;2110;p23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1" name="Google Shape;2111;p23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2" name="Google Shape;2112;p23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3" name="Google Shape;2113;p23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4" name="Google Shape;2114;p23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5" name="Google Shape;2115;p23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6" name="Google Shape;2116;p23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7" name="Google Shape;2117;p23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23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23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23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23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23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23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23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23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26" name="Google Shape;2126;p23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127" name="Google Shape;2127;p23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23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23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23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23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23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23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23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23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23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23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23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23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23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23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23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23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23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23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23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23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23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23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23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23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23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23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23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23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23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23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23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23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23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23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62" name="Google Shape;2162;p23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3"/>
          <p:cNvSpPr txBox="1">
            <a:spLocks noGrp="1"/>
          </p:cNvSpPr>
          <p:nvPr>
            <p:ph type="subTitle" idx="1"/>
          </p:nvPr>
        </p:nvSpPr>
        <p:spPr>
          <a:xfrm>
            <a:off x="3888175" y="2686050"/>
            <a:ext cx="3931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3"/>
          <p:cNvSpPr txBox="1">
            <a:spLocks noGrp="1"/>
          </p:cNvSpPr>
          <p:nvPr>
            <p:ph type="title"/>
          </p:nvPr>
        </p:nvSpPr>
        <p:spPr>
          <a:xfrm>
            <a:off x="3888175" y="2122050"/>
            <a:ext cx="39318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24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167" name="Google Shape;2167;p24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168" name="Google Shape;2168;p24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24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24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24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24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24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24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24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24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24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24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24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24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24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24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24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24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24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24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7" name="Google Shape;2187;p24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8" name="Google Shape;2188;p24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9" name="Google Shape;2189;p24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0" name="Google Shape;2190;p24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1" name="Google Shape;2191;p24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2" name="Google Shape;2192;p24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3" name="Google Shape;2193;p24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4" name="Google Shape;2194;p24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5" name="Google Shape;2195;p24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6" name="Google Shape;2196;p24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24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24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24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24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1" name="Google Shape;2201;p24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2" name="Google Shape;2202;p24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3" name="Google Shape;2203;p24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4" name="Google Shape;2204;p24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5" name="Google Shape;2205;p24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6" name="Google Shape;2206;p24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7" name="Google Shape;2207;p24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8" name="Google Shape;2208;p24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9" name="Google Shape;2209;p24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0" name="Google Shape;2210;p24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1" name="Google Shape;2211;p24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2" name="Google Shape;2212;p24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3" name="Google Shape;2213;p24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4" name="Google Shape;2214;p24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5" name="Google Shape;2215;p24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6" name="Google Shape;2216;p24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7" name="Google Shape;2217;p24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8" name="Google Shape;2218;p24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9" name="Google Shape;2219;p24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0" name="Google Shape;2220;p24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1" name="Google Shape;2221;p24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2" name="Google Shape;2222;p24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3" name="Google Shape;2223;p24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4" name="Google Shape;2224;p24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5" name="Google Shape;2225;p24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6" name="Google Shape;2226;p24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7" name="Google Shape;2227;p24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28" name="Google Shape;2228;p24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229" name="Google Shape;2229;p24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0" name="Google Shape;2230;p24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1" name="Google Shape;2231;p24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2" name="Google Shape;2232;p24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3" name="Google Shape;2233;p24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4" name="Google Shape;2234;p24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5" name="Google Shape;2235;p24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6" name="Google Shape;2236;p24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7" name="Google Shape;2237;p24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8" name="Google Shape;2238;p24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9" name="Google Shape;2239;p24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0" name="Google Shape;2240;p24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1" name="Google Shape;2241;p24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2" name="Google Shape;2242;p24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3" name="Google Shape;2243;p24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4" name="Google Shape;2244;p24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5" name="Google Shape;2245;p24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6" name="Google Shape;2246;p24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7" name="Google Shape;2247;p24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8" name="Google Shape;2248;p24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9" name="Google Shape;2249;p24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0" name="Google Shape;2250;p24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1" name="Google Shape;2251;p24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2" name="Google Shape;2252;p24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3" name="Google Shape;2253;p24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4" name="Google Shape;2254;p24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5" name="Google Shape;2255;p24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6" name="Google Shape;2256;p24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7" name="Google Shape;2257;p24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8" name="Google Shape;2258;p24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9" name="Google Shape;2259;p24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0" name="Google Shape;2260;p24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1" name="Google Shape;2261;p24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2" name="Google Shape;2262;p24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3" name="Google Shape;2263;p24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264" name="Google Shape;2264;p24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4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66" name="Google Shape;2266;p24"/>
          <p:cNvSpPr txBox="1">
            <a:spLocks noGrp="1"/>
          </p:cNvSpPr>
          <p:nvPr>
            <p:ph type="subTitle" idx="1"/>
          </p:nvPr>
        </p:nvSpPr>
        <p:spPr>
          <a:xfrm>
            <a:off x="7200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4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68" name="Google Shape;2268;p24"/>
          <p:cNvSpPr txBox="1">
            <a:spLocks noGrp="1"/>
          </p:cNvSpPr>
          <p:nvPr>
            <p:ph type="subTitle" idx="3"/>
          </p:nvPr>
        </p:nvSpPr>
        <p:spPr>
          <a:xfrm>
            <a:off x="34038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4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70" name="Google Shape;2270;p24"/>
          <p:cNvSpPr txBox="1">
            <a:spLocks noGrp="1"/>
          </p:cNvSpPr>
          <p:nvPr>
            <p:ph type="subTitle" idx="5"/>
          </p:nvPr>
        </p:nvSpPr>
        <p:spPr>
          <a:xfrm>
            <a:off x="60876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4"/>
          <p:cNvSpPr txBox="1">
            <a:spLocks noGrp="1"/>
          </p:cNvSpPr>
          <p:nvPr>
            <p:ph type="title" idx="6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" name="Google Shape;2273;p25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274" name="Google Shape;2274;p25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275" name="Google Shape;2275;p25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6" name="Google Shape;2276;p25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7" name="Google Shape;2277;p25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8" name="Google Shape;2278;p25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25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25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25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25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5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5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25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25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25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25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25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25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25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25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25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25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25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25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25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25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25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25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25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25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25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25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25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25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25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25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25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25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25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25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25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25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25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25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25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25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25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25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25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25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25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25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25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25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25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25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25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25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25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25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25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25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35" name="Google Shape;2335;p25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336" name="Google Shape;2336;p25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25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25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25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25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25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25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25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25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25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25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25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25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25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25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25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25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25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25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25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25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25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25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25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25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25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2" name="Google Shape;2362;p25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3" name="Google Shape;2363;p25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4" name="Google Shape;2364;p25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5" name="Google Shape;2365;p25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6" name="Google Shape;2366;p25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7" name="Google Shape;2367;p25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8" name="Google Shape;2368;p25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9" name="Google Shape;2369;p25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0" name="Google Shape;2370;p25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71" name="Google Shape;2371;p25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25"/>
          <p:cNvSpPr txBox="1">
            <a:spLocks noGrp="1"/>
          </p:cNvSpPr>
          <p:nvPr>
            <p:ph type="title"/>
          </p:nvPr>
        </p:nvSpPr>
        <p:spPr>
          <a:xfrm>
            <a:off x="7200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73" name="Google Shape;2373;p25"/>
          <p:cNvSpPr txBox="1">
            <a:spLocks noGrp="1"/>
          </p:cNvSpPr>
          <p:nvPr>
            <p:ph type="subTitle" idx="1"/>
          </p:nvPr>
        </p:nvSpPr>
        <p:spPr>
          <a:xfrm>
            <a:off x="7200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4" name="Google Shape;2374;p25"/>
          <p:cNvSpPr txBox="1">
            <a:spLocks noGrp="1"/>
          </p:cNvSpPr>
          <p:nvPr>
            <p:ph type="title" idx="2"/>
          </p:nvPr>
        </p:nvSpPr>
        <p:spPr>
          <a:xfrm>
            <a:off x="34038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75" name="Google Shape;2375;p25"/>
          <p:cNvSpPr txBox="1">
            <a:spLocks noGrp="1"/>
          </p:cNvSpPr>
          <p:nvPr>
            <p:ph type="subTitle" idx="3"/>
          </p:nvPr>
        </p:nvSpPr>
        <p:spPr>
          <a:xfrm>
            <a:off x="34038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6" name="Google Shape;2376;p25"/>
          <p:cNvSpPr txBox="1">
            <a:spLocks noGrp="1"/>
          </p:cNvSpPr>
          <p:nvPr>
            <p:ph type="title" idx="4"/>
          </p:nvPr>
        </p:nvSpPr>
        <p:spPr>
          <a:xfrm>
            <a:off x="6087600" y="34099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77" name="Google Shape;2377;p25"/>
          <p:cNvSpPr txBox="1">
            <a:spLocks noGrp="1"/>
          </p:cNvSpPr>
          <p:nvPr>
            <p:ph type="subTitle" idx="5"/>
          </p:nvPr>
        </p:nvSpPr>
        <p:spPr>
          <a:xfrm>
            <a:off x="6087600" y="379093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8" name="Google Shape;2378;p25"/>
          <p:cNvSpPr txBox="1">
            <a:spLocks noGrp="1"/>
          </p:cNvSpPr>
          <p:nvPr>
            <p:ph type="title" idx="6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0" name="Google Shape;2380;p26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381" name="Google Shape;2381;p26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382" name="Google Shape;2382;p26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3" name="Google Shape;2383;p26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4" name="Google Shape;2384;p26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5" name="Google Shape;2385;p26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6" name="Google Shape;2386;p26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7" name="Google Shape;2387;p26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8" name="Google Shape;2388;p26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9" name="Google Shape;2389;p26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0" name="Google Shape;2390;p26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1" name="Google Shape;2391;p26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2" name="Google Shape;2392;p26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3" name="Google Shape;2393;p26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4" name="Google Shape;2394;p26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5" name="Google Shape;2395;p26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6" name="Google Shape;2396;p26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7" name="Google Shape;2397;p26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8" name="Google Shape;2398;p26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9" name="Google Shape;2399;p26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0" name="Google Shape;2400;p26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6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6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6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6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6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6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6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6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6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6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6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6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6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6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6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6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6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6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6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6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6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6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6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6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6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6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6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6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6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6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6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6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6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6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6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6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6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6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6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6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6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2" name="Google Shape;2442;p26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443" name="Google Shape;2443;p26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4" name="Google Shape;2444;p26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5" name="Google Shape;2445;p26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6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6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6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6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6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6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6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6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6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6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6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6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6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6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6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6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6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6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6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6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6" name="Google Shape;2466;p26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7" name="Google Shape;2467;p26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8" name="Google Shape;2468;p26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9" name="Google Shape;2469;p26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0" name="Google Shape;2470;p26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1" name="Google Shape;2471;p26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2" name="Google Shape;2472;p26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3" name="Google Shape;2473;p26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4" name="Google Shape;2474;p26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5" name="Google Shape;2475;p26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6" name="Google Shape;2476;p26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7" name="Google Shape;2477;p26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78" name="Google Shape;2478;p26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6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563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0" name="Google Shape;2480;p26"/>
          <p:cNvSpPr txBox="1">
            <a:spLocks noGrp="1"/>
          </p:cNvSpPr>
          <p:nvPr>
            <p:ph type="subTitle" idx="1"/>
          </p:nvPr>
        </p:nvSpPr>
        <p:spPr>
          <a:xfrm>
            <a:off x="720009" y="2952750"/>
            <a:ext cx="1563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1" name="Google Shape;2481;p26"/>
          <p:cNvSpPr txBox="1">
            <a:spLocks noGrp="1"/>
          </p:cNvSpPr>
          <p:nvPr>
            <p:ph type="title" idx="2"/>
          </p:nvPr>
        </p:nvSpPr>
        <p:spPr>
          <a:xfrm>
            <a:off x="4814007" y="2571750"/>
            <a:ext cx="1563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2" name="Google Shape;2482;p26"/>
          <p:cNvSpPr txBox="1">
            <a:spLocks noGrp="1"/>
          </p:cNvSpPr>
          <p:nvPr>
            <p:ph type="subTitle" idx="3"/>
          </p:nvPr>
        </p:nvSpPr>
        <p:spPr>
          <a:xfrm>
            <a:off x="4814002" y="2952750"/>
            <a:ext cx="1563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26"/>
          <p:cNvSpPr txBox="1">
            <a:spLocks noGrp="1"/>
          </p:cNvSpPr>
          <p:nvPr>
            <p:ph type="title" idx="4"/>
          </p:nvPr>
        </p:nvSpPr>
        <p:spPr>
          <a:xfrm>
            <a:off x="2767008" y="2571750"/>
            <a:ext cx="1563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4" name="Google Shape;2484;p26"/>
          <p:cNvSpPr txBox="1">
            <a:spLocks noGrp="1"/>
          </p:cNvSpPr>
          <p:nvPr>
            <p:ph type="subTitle" idx="5"/>
          </p:nvPr>
        </p:nvSpPr>
        <p:spPr>
          <a:xfrm>
            <a:off x="2767005" y="2952750"/>
            <a:ext cx="1563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5" name="Google Shape;2485;p26"/>
          <p:cNvSpPr txBox="1">
            <a:spLocks noGrp="1"/>
          </p:cNvSpPr>
          <p:nvPr>
            <p:ph type="title" idx="6"/>
          </p:nvPr>
        </p:nvSpPr>
        <p:spPr>
          <a:xfrm>
            <a:off x="6861006" y="2571750"/>
            <a:ext cx="1563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6" name="Google Shape;2486;p26"/>
          <p:cNvSpPr txBox="1">
            <a:spLocks noGrp="1"/>
          </p:cNvSpPr>
          <p:nvPr>
            <p:ph type="subTitle" idx="7"/>
          </p:nvPr>
        </p:nvSpPr>
        <p:spPr>
          <a:xfrm>
            <a:off x="6860999" y="2952750"/>
            <a:ext cx="1563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7" name="Google Shape;2487;p26"/>
          <p:cNvSpPr txBox="1">
            <a:spLocks noGrp="1"/>
          </p:cNvSpPr>
          <p:nvPr>
            <p:ph type="title" idx="8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3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9" name="Google Shape;2489;p27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490" name="Google Shape;2490;p27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491" name="Google Shape;2491;p27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2" name="Google Shape;2492;p27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3" name="Google Shape;2493;p27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4" name="Google Shape;2494;p27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5" name="Google Shape;2495;p27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6" name="Google Shape;2496;p27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7" name="Google Shape;2497;p27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8" name="Google Shape;2498;p27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9" name="Google Shape;2499;p27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0" name="Google Shape;2500;p27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1" name="Google Shape;2501;p27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2" name="Google Shape;2502;p27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3" name="Google Shape;2503;p27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4" name="Google Shape;2504;p27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5" name="Google Shape;2505;p27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6" name="Google Shape;2506;p27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7" name="Google Shape;2507;p27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8" name="Google Shape;2508;p27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9" name="Google Shape;2509;p27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0" name="Google Shape;2510;p27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1" name="Google Shape;2511;p27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2" name="Google Shape;2512;p27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3" name="Google Shape;2513;p27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4" name="Google Shape;2514;p27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5" name="Google Shape;2515;p27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6" name="Google Shape;2516;p27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7" name="Google Shape;2517;p27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8" name="Google Shape;2518;p27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9" name="Google Shape;2519;p27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0" name="Google Shape;2520;p27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1" name="Google Shape;2521;p27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2" name="Google Shape;2522;p27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3" name="Google Shape;2523;p27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4" name="Google Shape;2524;p27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5" name="Google Shape;2525;p27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6" name="Google Shape;2526;p27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7" name="Google Shape;2527;p27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8" name="Google Shape;2528;p27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9" name="Google Shape;2529;p27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0" name="Google Shape;2530;p27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1" name="Google Shape;2531;p27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2" name="Google Shape;2532;p27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3" name="Google Shape;2533;p27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4" name="Google Shape;2534;p27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5" name="Google Shape;2535;p27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6" name="Google Shape;2536;p27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7" name="Google Shape;2537;p27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8" name="Google Shape;2538;p27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9" name="Google Shape;2539;p27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0" name="Google Shape;2540;p27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1" name="Google Shape;2541;p27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2" name="Google Shape;2542;p27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3" name="Google Shape;2543;p27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4" name="Google Shape;2544;p27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5" name="Google Shape;2545;p27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6" name="Google Shape;2546;p27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7" name="Google Shape;2547;p27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8" name="Google Shape;2548;p27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9" name="Google Shape;2549;p27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0" name="Google Shape;2550;p27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51" name="Google Shape;2551;p27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552" name="Google Shape;2552;p27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3" name="Google Shape;2553;p27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4" name="Google Shape;2554;p27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5" name="Google Shape;2555;p27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6" name="Google Shape;2556;p27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7" name="Google Shape;2557;p27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8" name="Google Shape;2558;p27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9" name="Google Shape;2559;p27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0" name="Google Shape;2560;p27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1" name="Google Shape;2561;p27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2" name="Google Shape;2562;p27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3" name="Google Shape;2563;p27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4" name="Google Shape;2564;p27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5" name="Google Shape;2565;p27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6" name="Google Shape;2566;p27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27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27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27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27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27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27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27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4" name="Google Shape;2574;p27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5" name="Google Shape;2575;p27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27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27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27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9" name="Google Shape;2579;p27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0" name="Google Shape;2580;p27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1" name="Google Shape;2581;p27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2" name="Google Shape;2582;p27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3" name="Google Shape;2583;p27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4" name="Google Shape;2584;p27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5" name="Google Shape;2585;p27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6" name="Google Shape;2586;p27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87" name="Google Shape;2587;p27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7"/>
          <p:cNvSpPr txBox="1">
            <a:spLocks noGrp="1"/>
          </p:cNvSpPr>
          <p:nvPr>
            <p:ph type="title"/>
          </p:nvPr>
        </p:nvSpPr>
        <p:spPr>
          <a:xfrm>
            <a:off x="4766395" y="641400"/>
            <a:ext cx="365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9" name="Google Shape;2589;p27"/>
          <p:cNvSpPr txBox="1">
            <a:spLocks noGrp="1"/>
          </p:cNvSpPr>
          <p:nvPr>
            <p:ph type="subTitle" idx="1"/>
          </p:nvPr>
        </p:nvSpPr>
        <p:spPr>
          <a:xfrm>
            <a:off x="4766395" y="946200"/>
            <a:ext cx="3657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0" name="Google Shape;2590;p27"/>
          <p:cNvSpPr txBox="1">
            <a:spLocks noGrp="1"/>
          </p:cNvSpPr>
          <p:nvPr>
            <p:ph type="title" idx="2"/>
          </p:nvPr>
        </p:nvSpPr>
        <p:spPr>
          <a:xfrm>
            <a:off x="4766410" y="3110100"/>
            <a:ext cx="365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1" name="Google Shape;2591;p27"/>
          <p:cNvSpPr txBox="1">
            <a:spLocks noGrp="1"/>
          </p:cNvSpPr>
          <p:nvPr>
            <p:ph type="subTitle" idx="3"/>
          </p:nvPr>
        </p:nvSpPr>
        <p:spPr>
          <a:xfrm>
            <a:off x="4766398" y="3414900"/>
            <a:ext cx="3657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2" name="Google Shape;2592;p27"/>
          <p:cNvSpPr txBox="1">
            <a:spLocks noGrp="1"/>
          </p:cNvSpPr>
          <p:nvPr>
            <p:ph type="title" idx="4"/>
          </p:nvPr>
        </p:nvSpPr>
        <p:spPr>
          <a:xfrm>
            <a:off x="4766385" y="1464300"/>
            <a:ext cx="365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3" name="Google Shape;2593;p27"/>
          <p:cNvSpPr txBox="1">
            <a:spLocks noGrp="1"/>
          </p:cNvSpPr>
          <p:nvPr>
            <p:ph type="subTitle" idx="5"/>
          </p:nvPr>
        </p:nvSpPr>
        <p:spPr>
          <a:xfrm>
            <a:off x="4766381" y="1769100"/>
            <a:ext cx="3657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4" name="Google Shape;2594;p27"/>
          <p:cNvSpPr txBox="1">
            <a:spLocks noGrp="1"/>
          </p:cNvSpPr>
          <p:nvPr>
            <p:ph type="title" idx="6"/>
          </p:nvPr>
        </p:nvSpPr>
        <p:spPr>
          <a:xfrm>
            <a:off x="4766411" y="3933000"/>
            <a:ext cx="365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5" name="Google Shape;2595;p27"/>
          <p:cNvSpPr txBox="1">
            <a:spLocks noGrp="1"/>
          </p:cNvSpPr>
          <p:nvPr>
            <p:ph type="subTitle" idx="7"/>
          </p:nvPr>
        </p:nvSpPr>
        <p:spPr>
          <a:xfrm>
            <a:off x="4766395" y="4237800"/>
            <a:ext cx="3657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6" name="Google Shape;2596;p27"/>
          <p:cNvSpPr txBox="1">
            <a:spLocks noGrp="1"/>
          </p:cNvSpPr>
          <p:nvPr>
            <p:ph type="title" idx="8"/>
          </p:nvPr>
        </p:nvSpPr>
        <p:spPr>
          <a:xfrm>
            <a:off x="720000" y="407845"/>
            <a:ext cx="27432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97" name="Google Shape;2597;p27"/>
          <p:cNvSpPr txBox="1">
            <a:spLocks noGrp="1"/>
          </p:cNvSpPr>
          <p:nvPr>
            <p:ph type="title" idx="9"/>
          </p:nvPr>
        </p:nvSpPr>
        <p:spPr>
          <a:xfrm>
            <a:off x="4766397" y="2287200"/>
            <a:ext cx="365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8" name="Google Shape;2598;p27"/>
          <p:cNvSpPr txBox="1">
            <a:spLocks noGrp="1"/>
          </p:cNvSpPr>
          <p:nvPr>
            <p:ph type="subTitle" idx="13"/>
          </p:nvPr>
        </p:nvSpPr>
        <p:spPr>
          <a:xfrm>
            <a:off x="4766389" y="2592000"/>
            <a:ext cx="3657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" name="Google Shape;2600;p28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601" name="Google Shape;2601;p28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602" name="Google Shape;2602;p28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8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8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8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8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8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8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8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8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8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8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8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8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8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8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8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8" name="Google Shape;2618;p28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9" name="Google Shape;2619;p28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0" name="Google Shape;2620;p28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1" name="Google Shape;2621;p28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2" name="Google Shape;2622;p28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3" name="Google Shape;2623;p28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4" name="Google Shape;2624;p28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5" name="Google Shape;2625;p28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6" name="Google Shape;2626;p28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7" name="Google Shape;2627;p28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8" name="Google Shape;2628;p28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9" name="Google Shape;2629;p28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0" name="Google Shape;2630;p28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1" name="Google Shape;2631;p28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2" name="Google Shape;2632;p28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3" name="Google Shape;2633;p28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4" name="Google Shape;2634;p28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5" name="Google Shape;2635;p28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6" name="Google Shape;2636;p28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7" name="Google Shape;2637;p28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8" name="Google Shape;2638;p28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9" name="Google Shape;2639;p28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0" name="Google Shape;2640;p28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1" name="Google Shape;2641;p28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2" name="Google Shape;2642;p28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3" name="Google Shape;2643;p28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4" name="Google Shape;2644;p28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5" name="Google Shape;2645;p28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6" name="Google Shape;2646;p28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7" name="Google Shape;2647;p28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8" name="Google Shape;2648;p28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9" name="Google Shape;2649;p28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0" name="Google Shape;2650;p28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1" name="Google Shape;2651;p28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2" name="Google Shape;2652;p28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3" name="Google Shape;2653;p28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4" name="Google Shape;2654;p28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5" name="Google Shape;2655;p28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6" name="Google Shape;2656;p28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7" name="Google Shape;2657;p28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8" name="Google Shape;2658;p28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9" name="Google Shape;2659;p28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0" name="Google Shape;2660;p28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28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62" name="Google Shape;2662;p28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663" name="Google Shape;2663;p28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4" name="Google Shape;2664;p28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5" name="Google Shape;2665;p28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6" name="Google Shape;2666;p28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7" name="Google Shape;2667;p28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8" name="Google Shape;2668;p28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9" name="Google Shape;2669;p28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0" name="Google Shape;2670;p28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1" name="Google Shape;2671;p28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2" name="Google Shape;2672;p28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3" name="Google Shape;2673;p28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4" name="Google Shape;2674;p28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5" name="Google Shape;2675;p28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6" name="Google Shape;2676;p28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7" name="Google Shape;2677;p28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8" name="Google Shape;2678;p28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28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28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28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28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28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28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28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6" name="Google Shape;2686;p28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7" name="Google Shape;2687;p28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28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28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0" name="Google Shape;2690;p28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1" name="Google Shape;2691;p28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2" name="Google Shape;2692;p28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3" name="Google Shape;2693;p28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4" name="Google Shape;2694;p28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5" name="Google Shape;2695;p28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6" name="Google Shape;2696;p28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7" name="Google Shape;2697;p28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98" name="Google Shape;2698;p28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8"/>
          <p:cNvSpPr txBox="1">
            <a:spLocks noGrp="1"/>
          </p:cNvSpPr>
          <p:nvPr>
            <p:ph type="title"/>
          </p:nvPr>
        </p:nvSpPr>
        <p:spPr>
          <a:xfrm>
            <a:off x="720000" y="184185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0" name="Google Shape;2700;p28"/>
          <p:cNvSpPr txBox="1">
            <a:spLocks noGrp="1"/>
          </p:cNvSpPr>
          <p:nvPr>
            <p:ph type="subTitle" idx="1"/>
          </p:nvPr>
        </p:nvSpPr>
        <p:spPr>
          <a:xfrm>
            <a:off x="720000" y="222285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1" name="Google Shape;2701;p28"/>
          <p:cNvSpPr txBox="1">
            <a:spLocks noGrp="1"/>
          </p:cNvSpPr>
          <p:nvPr>
            <p:ph type="title" idx="2"/>
          </p:nvPr>
        </p:nvSpPr>
        <p:spPr>
          <a:xfrm>
            <a:off x="3493686" y="184185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2" name="Google Shape;2702;p28"/>
          <p:cNvSpPr txBox="1">
            <a:spLocks noGrp="1"/>
          </p:cNvSpPr>
          <p:nvPr>
            <p:ph type="subTitle" idx="3"/>
          </p:nvPr>
        </p:nvSpPr>
        <p:spPr>
          <a:xfrm>
            <a:off x="3493686" y="222285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3" name="Google Shape;2703;p28"/>
          <p:cNvSpPr txBox="1">
            <a:spLocks noGrp="1"/>
          </p:cNvSpPr>
          <p:nvPr>
            <p:ph type="title" idx="4"/>
          </p:nvPr>
        </p:nvSpPr>
        <p:spPr>
          <a:xfrm>
            <a:off x="720000" y="352140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4" name="Google Shape;2704;p28"/>
          <p:cNvSpPr txBox="1">
            <a:spLocks noGrp="1"/>
          </p:cNvSpPr>
          <p:nvPr>
            <p:ph type="subTitle" idx="5"/>
          </p:nvPr>
        </p:nvSpPr>
        <p:spPr>
          <a:xfrm>
            <a:off x="720000" y="390240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5" name="Google Shape;2705;p28"/>
          <p:cNvSpPr txBox="1">
            <a:spLocks noGrp="1"/>
          </p:cNvSpPr>
          <p:nvPr>
            <p:ph type="title" idx="6"/>
          </p:nvPr>
        </p:nvSpPr>
        <p:spPr>
          <a:xfrm>
            <a:off x="3493686" y="352140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6" name="Google Shape;2706;p28"/>
          <p:cNvSpPr txBox="1">
            <a:spLocks noGrp="1"/>
          </p:cNvSpPr>
          <p:nvPr>
            <p:ph type="subTitle" idx="7"/>
          </p:nvPr>
        </p:nvSpPr>
        <p:spPr>
          <a:xfrm>
            <a:off x="3493686" y="390240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28"/>
          <p:cNvSpPr txBox="1">
            <a:spLocks noGrp="1"/>
          </p:cNvSpPr>
          <p:nvPr>
            <p:ph type="title" idx="8"/>
          </p:nvPr>
        </p:nvSpPr>
        <p:spPr>
          <a:xfrm>
            <a:off x="6267366" y="184185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8" name="Google Shape;2708;p28"/>
          <p:cNvSpPr txBox="1">
            <a:spLocks noGrp="1"/>
          </p:cNvSpPr>
          <p:nvPr>
            <p:ph type="subTitle" idx="9"/>
          </p:nvPr>
        </p:nvSpPr>
        <p:spPr>
          <a:xfrm>
            <a:off x="6267366" y="222285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9" name="Google Shape;2709;p28"/>
          <p:cNvSpPr txBox="1">
            <a:spLocks noGrp="1"/>
          </p:cNvSpPr>
          <p:nvPr>
            <p:ph type="title" idx="13"/>
          </p:nvPr>
        </p:nvSpPr>
        <p:spPr>
          <a:xfrm>
            <a:off x="6267366" y="3521400"/>
            <a:ext cx="2156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10" name="Google Shape;2710;p28"/>
          <p:cNvSpPr txBox="1">
            <a:spLocks noGrp="1"/>
          </p:cNvSpPr>
          <p:nvPr>
            <p:ph type="subTitle" idx="14"/>
          </p:nvPr>
        </p:nvSpPr>
        <p:spPr>
          <a:xfrm>
            <a:off x="6267366" y="3902400"/>
            <a:ext cx="2156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1" name="Google Shape;2711;p28"/>
          <p:cNvSpPr txBox="1">
            <a:spLocks noGrp="1"/>
          </p:cNvSpPr>
          <p:nvPr>
            <p:ph type="title" idx="15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3" name="Google Shape;2713;p29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714" name="Google Shape;2714;p29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715" name="Google Shape;2715;p29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6" name="Google Shape;2716;p29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7" name="Google Shape;2717;p29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8" name="Google Shape;2718;p29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9" name="Google Shape;2719;p29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0" name="Google Shape;2720;p29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1" name="Google Shape;2721;p29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2" name="Google Shape;2722;p29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3" name="Google Shape;2723;p29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4" name="Google Shape;2724;p29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5" name="Google Shape;2725;p29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6" name="Google Shape;2726;p29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7" name="Google Shape;2727;p29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8" name="Google Shape;2728;p29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9" name="Google Shape;2729;p29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0" name="Google Shape;2730;p29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1" name="Google Shape;2731;p29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2" name="Google Shape;2732;p29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3" name="Google Shape;2733;p29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4" name="Google Shape;2734;p29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5" name="Google Shape;2735;p29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6" name="Google Shape;2736;p29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7" name="Google Shape;2737;p29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8" name="Google Shape;2738;p29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9" name="Google Shape;2739;p29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0" name="Google Shape;2740;p29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1" name="Google Shape;2741;p29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2" name="Google Shape;2742;p29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3" name="Google Shape;2743;p29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4" name="Google Shape;2744;p29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5" name="Google Shape;2745;p29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6" name="Google Shape;2746;p29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7" name="Google Shape;2747;p29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8" name="Google Shape;2748;p29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9" name="Google Shape;2749;p29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0" name="Google Shape;2750;p29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1" name="Google Shape;2751;p29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2" name="Google Shape;2752;p29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3" name="Google Shape;2753;p29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4" name="Google Shape;2754;p29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5" name="Google Shape;2755;p29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6" name="Google Shape;2756;p29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7" name="Google Shape;2757;p29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8" name="Google Shape;2758;p29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9" name="Google Shape;2759;p29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0" name="Google Shape;2760;p29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1" name="Google Shape;2761;p29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2" name="Google Shape;2762;p29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3" name="Google Shape;2763;p29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4" name="Google Shape;2764;p29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5" name="Google Shape;2765;p29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6" name="Google Shape;2766;p29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7" name="Google Shape;2767;p29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8" name="Google Shape;2768;p29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9" name="Google Shape;2769;p29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0" name="Google Shape;2770;p29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1" name="Google Shape;2771;p29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2" name="Google Shape;2772;p29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3" name="Google Shape;2773;p29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4" name="Google Shape;2774;p29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75" name="Google Shape;2775;p29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776" name="Google Shape;2776;p29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7" name="Google Shape;2777;p29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8" name="Google Shape;2778;p29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9" name="Google Shape;2779;p29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0" name="Google Shape;2780;p29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1" name="Google Shape;2781;p29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2" name="Google Shape;2782;p29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3" name="Google Shape;2783;p29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4" name="Google Shape;2784;p29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5" name="Google Shape;2785;p29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6" name="Google Shape;2786;p29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7" name="Google Shape;2787;p29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8" name="Google Shape;2788;p29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9" name="Google Shape;2789;p29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0" name="Google Shape;2790;p29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1" name="Google Shape;2791;p29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2" name="Google Shape;2792;p29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3" name="Google Shape;2793;p29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4" name="Google Shape;2794;p29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5" name="Google Shape;2795;p29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6" name="Google Shape;2796;p29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7" name="Google Shape;2797;p29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8" name="Google Shape;2798;p29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9" name="Google Shape;2799;p29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0" name="Google Shape;2800;p29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1" name="Google Shape;2801;p29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2" name="Google Shape;2802;p29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3" name="Google Shape;2803;p29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4" name="Google Shape;2804;p29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5" name="Google Shape;2805;p29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6" name="Google Shape;2806;p29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7" name="Google Shape;2807;p29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8" name="Google Shape;2808;p29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9" name="Google Shape;2809;p29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0" name="Google Shape;2810;p29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811" name="Google Shape;2811;p29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9"/>
          <p:cNvSpPr txBox="1">
            <a:spLocks noGrp="1"/>
          </p:cNvSpPr>
          <p:nvPr>
            <p:ph type="title" hasCustomPrompt="1"/>
          </p:nvPr>
        </p:nvSpPr>
        <p:spPr>
          <a:xfrm>
            <a:off x="720000" y="692400"/>
            <a:ext cx="42063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13" name="Google Shape;2813;p29"/>
          <p:cNvSpPr txBox="1">
            <a:spLocks noGrp="1"/>
          </p:cNvSpPr>
          <p:nvPr>
            <p:ph type="subTitle" idx="1"/>
          </p:nvPr>
        </p:nvSpPr>
        <p:spPr>
          <a:xfrm>
            <a:off x="720000" y="1444503"/>
            <a:ext cx="4206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4" name="Google Shape;2814;p2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2020492"/>
            <a:ext cx="42063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15" name="Google Shape;2815;p29"/>
          <p:cNvSpPr txBox="1">
            <a:spLocks noGrp="1"/>
          </p:cNvSpPr>
          <p:nvPr>
            <p:ph type="subTitle" idx="3"/>
          </p:nvPr>
        </p:nvSpPr>
        <p:spPr>
          <a:xfrm>
            <a:off x="720000" y="2772595"/>
            <a:ext cx="4206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6" name="Google Shape;2816;p29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348597"/>
            <a:ext cx="42063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17" name="Google Shape;2817;p29"/>
          <p:cNvSpPr txBox="1">
            <a:spLocks noGrp="1"/>
          </p:cNvSpPr>
          <p:nvPr>
            <p:ph type="subTitle" idx="5"/>
          </p:nvPr>
        </p:nvSpPr>
        <p:spPr>
          <a:xfrm>
            <a:off x="720000" y="4100699"/>
            <a:ext cx="4206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9" name="Google Shape;2819;p30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820" name="Google Shape;2820;p30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821" name="Google Shape;2821;p30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2" name="Google Shape;2822;p30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3" name="Google Shape;2823;p30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4" name="Google Shape;2824;p30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5" name="Google Shape;2825;p30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6" name="Google Shape;2826;p30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7" name="Google Shape;2827;p30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8" name="Google Shape;2828;p30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9" name="Google Shape;2829;p30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0" name="Google Shape;2830;p30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1" name="Google Shape;2831;p30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2" name="Google Shape;2832;p30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3" name="Google Shape;2833;p30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4" name="Google Shape;2834;p30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5" name="Google Shape;2835;p30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6" name="Google Shape;2836;p30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7" name="Google Shape;2837;p30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8" name="Google Shape;2838;p30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9" name="Google Shape;2839;p30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0" name="Google Shape;2840;p30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1" name="Google Shape;2841;p30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2" name="Google Shape;2842;p30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3" name="Google Shape;2843;p30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4" name="Google Shape;2844;p30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5" name="Google Shape;2845;p30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6" name="Google Shape;2846;p30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7" name="Google Shape;2847;p30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8" name="Google Shape;2848;p30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9" name="Google Shape;2849;p30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0" name="Google Shape;2850;p30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1" name="Google Shape;2851;p30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2" name="Google Shape;2852;p30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3" name="Google Shape;2853;p30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4" name="Google Shape;2854;p30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5" name="Google Shape;2855;p30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6" name="Google Shape;2856;p30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7" name="Google Shape;2857;p30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8" name="Google Shape;2858;p30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9" name="Google Shape;2859;p30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0" name="Google Shape;2860;p30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1" name="Google Shape;2861;p30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2" name="Google Shape;2862;p30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3" name="Google Shape;2863;p30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4" name="Google Shape;2864;p30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5" name="Google Shape;2865;p30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6" name="Google Shape;2866;p30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7" name="Google Shape;2867;p30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8" name="Google Shape;2868;p30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9" name="Google Shape;2869;p30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0" name="Google Shape;2870;p30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1" name="Google Shape;2871;p30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2" name="Google Shape;2872;p30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3" name="Google Shape;2873;p30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4" name="Google Shape;2874;p30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5" name="Google Shape;2875;p30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6" name="Google Shape;2876;p30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7" name="Google Shape;2877;p30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8" name="Google Shape;2878;p30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9" name="Google Shape;2879;p30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0" name="Google Shape;2880;p30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81" name="Google Shape;2881;p30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882" name="Google Shape;2882;p30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3" name="Google Shape;2883;p30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4" name="Google Shape;2884;p30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5" name="Google Shape;2885;p30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6" name="Google Shape;2886;p30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7" name="Google Shape;2887;p30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8" name="Google Shape;2888;p30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9" name="Google Shape;2889;p30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0" name="Google Shape;2890;p30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1" name="Google Shape;2891;p30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2" name="Google Shape;2892;p30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3" name="Google Shape;2893;p30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4" name="Google Shape;2894;p30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5" name="Google Shape;2895;p30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6" name="Google Shape;2896;p30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7" name="Google Shape;2897;p30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8" name="Google Shape;2898;p30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9" name="Google Shape;2899;p30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0" name="Google Shape;2900;p30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1" name="Google Shape;2901;p30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2" name="Google Shape;2902;p30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3" name="Google Shape;2903;p30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4" name="Google Shape;2904;p30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5" name="Google Shape;2905;p30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6" name="Google Shape;2906;p30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7" name="Google Shape;2907;p30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8" name="Google Shape;2908;p30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9" name="Google Shape;2909;p30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0" name="Google Shape;2910;p30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1" name="Google Shape;2911;p30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2" name="Google Shape;2912;p30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3" name="Google Shape;2913;p30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4" name="Google Shape;2914;p30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5" name="Google Shape;2915;p30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6" name="Google Shape;2916;p30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17" name="Google Shape;2917;p30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30"/>
          <p:cNvSpPr txBox="1">
            <a:spLocks noGrp="1"/>
          </p:cNvSpPr>
          <p:nvPr>
            <p:ph type="title" hasCustomPrompt="1"/>
          </p:nvPr>
        </p:nvSpPr>
        <p:spPr>
          <a:xfrm>
            <a:off x="1405800" y="1434213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19" name="Google Shape;2919;p30"/>
          <p:cNvSpPr txBox="1">
            <a:spLocks noGrp="1"/>
          </p:cNvSpPr>
          <p:nvPr>
            <p:ph type="subTitle" idx="1"/>
          </p:nvPr>
        </p:nvSpPr>
        <p:spPr>
          <a:xfrm>
            <a:off x="720000" y="3750860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0" name="Google Shape;2920;p30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34206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21" name="Google Shape;2921;p30"/>
          <p:cNvSpPr txBox="1">
            <a:spLocks noGrp="1"/>
          </p:cNvSpPr>
          <p:nvPr>
            <p:ph type="subTitle" idx="3"/>
          </p:nvPr>
        </p:nvSpPr>
        <p:spPr>
          <a:xfrm>
            <a:off x="3429000" y="37508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2" name="Google Shape;2922;p30"/>
          <p:cNvSpPr txBox="1">
            <a:spLocks noGrp="1"/>
          </p:cNvSpPr>
          <p:nvPr>
            <p:ph type="title" idx="4" hasCustomPrompt="1"/>
          </p:nvPr>
        </p:nvSpPr>
        <p:spPr>
          <a:xfrm>
            <a:off x="6823800" y="1434206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23" name="Google Shape;2923;p30"/>
          <p:cNvSpPr txBox="1">
            <a:spLocks noGrp="1"/>
          </p:cNvSpPr>
          <p:nvPr>
            <p:ph type="subTitle" idx="5"/>
          </p:nvPr>
        </p:nvSpPr>
        <p:spPr>
          <a:xfrm>
            <a:off x="6138000" y="37508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4" name="Google Shape;2924;p30"/>
          <p:cNvSpPr txBox="1">
            <a:spLocks noGrp="1"/>
          </p:cNvSpPr>
          <p:nvPr>
            <p:ph type="title" idx="6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30"/>
          <p:cNvSpPr txBox="1">
            <a:spLocks noGrp="1"/>
          </p:cNvSpPr>
          <p:nvPr>
            <p:ph type="title" idx="7"/>
          </p:nvPr>
        </p:nvSpPr>
        <p:spPr>
          <a:xfrm>
            <a:off x="720000" y="1891413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26" name="Google Shape;2926;p30"/>
          <p:cNvSpPr txBox="1">
            <a:spLocks noGrp="1"/>
          </p:cNvSpPr>
          <p:nvPr>
            <p:ph type="title" idx="8"/>
          </p:nvPr>
        </p:nvSpPr>
        <p:spPr>
          <a:xfrm>
            <a:off x="3429000" y="1891413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27" name="Google Shape;2927;p30"/>
          <p:cNvSpPr txBox="1">
            <a:spLocks noGrp="1"/>
          </p:cNvSpPr>
          <p:nvPr>
            <p:ph type="title" idx="9"/>
          </p:nvPr>
        </p:nvSpPr>
        <p:spPr>
          <a:xfrm>
            <a:off x="6138000" y="1891413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2" name="Google Shape;3032;p32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3033" name="Google Shape;3033;p32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3034" name="Google Shape;3034;p32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5" name="Google Shape;3035;p32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6" name="Google Shape;3036;p32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7" name="Google Shape;3037;p32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8" name="Google Shape;3038;p32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9" name="Google Shape;3039;p32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0" name="Google Shape;3040;p32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1" name="Google Shape;3041;p32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2" name="Google Shape;3042;p32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3" name="Google Shape;3043;p32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4" name="Google Shape;3044;p32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5" name="Google Shape;3045;p32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6" name="Google Shape;3046;p32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7" name="Google Shape;3047;p32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8" name="Google Shape;3048;p32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9" name="Google Shape;3049;p32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0" name="Google Shape;3050;p32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1" name="Google Shape;3051;p32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2" name="Google Shape;3052;p32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3" name="Google Shape;3053;p32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4" name="Google Shape;3054;p32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5" name="Google Shape;3055;p32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6" name="Google Shape;3056;p32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7" name="Google Shape;3057;p32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8" name="Google Shape;3058;p32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9" name="Google Shape;3059;p32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0" name="Google Shape;3060;p32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1" name="Google Shape;3061;p32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2" name="Google Shape;3062;p32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3" name="Google Shape;3063;p32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4" name="Google Shape;3064;p32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5" name="Google Shape;3065;p32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6" name="Google Shape;3066;p32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7" name="Google Shape;3067;p32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8" name="Google Shape;3068;p32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9" name="Google Shape;3069;p32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0" name="Google Shape;3070;p32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1" name="Google Shape;3071;p32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2" name="Google Shape;3072;p32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3" name="Google Shape;3073;p32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4" name="Google Shape;3074;p32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5" name="Google Shape;3075;p32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6" name="Google Shape;3076;p32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7" name="Google Shape;3077;p32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8" name="Google Shape;3078;p32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9" name="Google Shape;3079;p32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0" name="Google Shape;3080;p32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1" name="Google Shape;3081;p32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2" name="Google Shape;3082;p32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3" name="Google Shape;3083;p32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4" name="Google Shape;3084;p32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5" name="Google Shape;3085;p32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6" name="Google Shape;3086;p32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7" name="Google Shape;3087;p32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8" name="Google Shape;3088;p32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9" name="Google Shape;3089;p32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0" name="Google Shape;3090;p32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1" name="Google Shape;3091;p32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2" name="Google Shape;3092;p32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3" name="Google Shape;3093;p32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94" name="Google Shape;3094;p32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3095" name="Google Shape;3095;p32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6" name="Google Shape;3096;p32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7" name="Google Shape;3097;p32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8" name="Google Shape;3098;p32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9" name="Google Shape;3099;p32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0" name="Google Shape;3100;p32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1" name="Google Shape;3101;p32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2" name="Google Shape;3102;p32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3" name="Google Shape;3103;p32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4" name="Google Shape;3104;p32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5" name="Google Shape;3105;p32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6" name="Google Shape;3106;p32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7" name="Google Shape;3107;p32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8" name="Google Shape;3108;p32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9" name="Google Shape;3109;p32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0" name="Google Shape;3110;p32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1" name="Google Shape;3111;p32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2" name="Google Shape;3112;p32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3" name="Google Shape;3113;p32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4" name="Google Shape;3114;p32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5" name="Google Shape;3115;p32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6" name="Google Shape;3116;p32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7" name="Google Shape;3117;p32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8" name="Google Shape;3118;p32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9" name="Google Shape;3119;p32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0" name="Google Shape;3120;p32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1" name="Google Shape;3121;p32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2" name="Google Shape;3122;p32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3" name="Google Shape;3123;p32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4" name="Google Shape;3124;p32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5" name="Google Shape;3125;p32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6" name="Google Shape;3126;p32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7" name="Google Shape;3127;p32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8" name="Google Shape;3128;p32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9" name="Google Shape;3129;p32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30" name="Google Shape;3130;p32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1" name="Google Shape;31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05914" flipH="1">
            <a:off x="183825" y="249200"/>
            <a:ext cx="1755747" cy="9054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132" name="Google Shape;31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9959" y="692394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4" name="Google Shape;3134;p33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3135" name="Google Shape;3135;p33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3136" name="Google Shape;3136;p33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7" name="Google Shape;3137;p33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8" name="Google Shape;3138;p33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9" name="Google Shape;3139;p33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0" name="Google Shape;3140;p33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1" name="Google Shape;3141;p33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2" name="Google Shape;3142;p33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3" name="Google Shape;3143;p33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4" name="Google Shape;3144;p33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5" name="Google Shape;3145;p33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6" name="Google Shape;3146;p33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7" name="Google Shape;3147;p33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8" name="Google Shape;3148;p33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9" name="Google Shape;3149;p33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33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1" name="Google Shape;3151;p33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2" name="Google Shape;3152;p33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3" name="Google Shape;3153;p33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4" name="Google Shape;3154;p33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5" name="Google Shape;3155;p33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6" name="Google Shape;3156;p33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7" name="Google Shape;3157;p33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8" name="Google Shape;3158;p33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9" name="Google Shape;3159;p33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0" name="Google Shape;3160;p33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1" name="Google Shape;3161;p33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2" name="Google Shape;3162;p33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3" name="Google Shape;3163;p33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4" name="Google Shape;3164;p33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5" name="Google Shape;3165;p33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6" name="Google Shape;3166;p33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7" name="Google Shape;3167;p33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8" name="Google Shape;3168;p33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9" name="Google Shape;3169;p33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0" name="Google Shape;3170;p33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1" name="Google Shape;3171;p33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2" name="Google Shape;3172;p33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3" name="Google Shape;3173;p33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4" name="Google Shape;3174;p33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5" name="Google Shape;3175;p33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6" name="Google Shape;3176;p33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7" name="Google Shape;3177;p33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8" name="Google Shape;3178;p33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9" name="Google Shape;3179;p33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0" name="Google Shape;3180;p33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1" name="Google Shape;3181;p33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2" name="Google Shape;3182;p33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3" name="Google Shape;3183;p33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4" name="Google Shape;3184;p33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5" name="Google Shape;3185;p33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6" name="Google Shape;3186;p33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7" name="Google Shape;3187;p33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8" name="Google Shape;3188;p33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9" name="Google Shape;3189;p33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0" name="Google Shape;3190;p33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1" name="Google Shape;3191;p33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2" name="Google Shape;3192;p33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3" name="Google Shape;3193;p33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4" name="Google Shape;3194;p33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5" name="Google Shape;3195;p33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96" name="Google Shape;3196;p33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3197" name="Google Shape;3197;p33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8" name="Google Shape;3198;p33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9" name="Google Shape;3199;p33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0" name="Google Shape;3200;p33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1" name="Google Shape;3201;p33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2" name="Google Shape;3202;p33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3" name="Google Shape;3203;p33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4" name="Google Shape;3204;p33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5" name="Google Shape;3205;p33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6" name="Google Shape;3206;p33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7" name="Google Shape;3207;p33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8" name="Google Shape;3208;p33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9" name="Google Shape;3209;p33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0" name="Google Shape;3210;p33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1" name="Google Shape;3211;p33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2" name="Google Shape;3212;p33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3" name="Google Shape;3213;p33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4" name="Google Shape;3214;p33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5" name="Google Shape;3215;p33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6" name="Google Shape;3216;p33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7" name="Google Shape;3217;p33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8" name="Google Shape;3218;p33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9" name="Google Shape;3219;p33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0" name="Google Shape;3220;p33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1" name="Google Shape;3221;p33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2" name="Google Shape;3222;p33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3" name="Google Shape;3223;p33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4" name="Google Shape;3224;p33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5" name="Google Shape;3225;p33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6" name="Google Shape;3226;p33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7" name="Google Shape;3227;p33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8" name="Google Shape;3228;p33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9" name="Google Shape;3229;p33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0" name="Google Shape;3230;p33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1" name="Google Shape;3231;p33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232" name="Google Shape;3232;p33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3" name="Google Shape;323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81781" y="2702313"/>
            <a:ext cx="1275587" cy="170078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234" name="Google Shape;32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56754" y="3758575"/>
            <a:ext cx="1843431" cy="128016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215" name="Google Shape;215;p4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16" name="Google Shape;216;p4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4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4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4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4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4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4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4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4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4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4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4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4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4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4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4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4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4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4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4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4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4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4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4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4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4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4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4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4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4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4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4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4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4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4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4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4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4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4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4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4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4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4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4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4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4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4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4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4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4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4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4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4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4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4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4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4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4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6" name="Google Shape;276;p4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77" name="Google Shape;277;p4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4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4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4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4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4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4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4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4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4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4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4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4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4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4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4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4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4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4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4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4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4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4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4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4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4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4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4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4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4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4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4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4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4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2" name="Google Shape;312;p4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5655"/>
      </p:ext>
    </p:extLst>
  </p:cSld>
  <p:clrMapOvr>
    <a:masterClrMapping/>
  </p:clrMapOvr>
  <p:transition spd="med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751"/>
      </p:ext>
    </p:extLst>
  </p:cSld>
  <p:clrMapOvr>
    <a:masterClrMapping/>
  </p:clrMapOvr>
  <p:transition spd="med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49190"/>
      </p:ext>
    </p:extLst>
  </p:cSld>
  <p:clrMapOvr>
    <a:masterClrMapping/>
  </p:clrMapOvr>
  <p:transition spd="med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47042"/>
      </p:ext>
    </p:extLst>
  </p:cSld>
  <p:clrMapOvr>
    <a:masterClrMapping/>
  </p:clrMapOvr>
  <p:transition spd="med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6221"/>
      </p:ext>
    </p:extLst>
  </p:cSld>
  <p:clrMapOvr>
    <a:masterClrMapping/>
  </p:clrMapOvr>
  <p:transition spd="med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7970"/>
      </p:ext>
    </p:extLst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08822"/>
      </p:ext>
    </p:extLst>
  </p:cSld>
  <p:clrMapOvr>
    <a:masterClrMapping/>
  </p:clrMapOvr>
  <p:transition spd="med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85325"/>
      </p:ext>
    </p:extLst>
  </p:cSld>
  <p:clrMapOvr>
    <a:masterClrMapping/>
  </p:clrMapOvr>
  <p:transition spd="med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89909"/>
      </p:ext>
    </p:extLst>
  </p:cSld>
  <p:clrMapOvr>
    <a:masterClrMapping/>
  </p:clrMapOvr>
  <p:transition spd="med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6882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5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317" name="Google Shape;317;p5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318" name="Google Shape;318;p5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5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5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5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5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5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5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5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5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5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5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5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5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5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5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5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5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5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5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5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5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5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5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5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5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5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5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5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5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5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5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5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5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5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5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5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5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5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5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5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5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5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5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5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5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5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5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5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5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5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5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5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5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5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5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5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5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5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5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5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8" name="Google Shape;378;p5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379" name="Google Shape;379;p5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5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5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5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5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5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5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5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5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5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5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5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5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5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5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5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5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5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5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5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5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5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5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5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5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5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5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5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5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5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5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5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5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5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5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14" name="Google Shape;414;p5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"/>
          <p:cNvSpPr txBox="1">
            <a:spLocks noGrp="1"/>
          </p:cNvSpPr>
          <p:nvPr>
            <p:ph type="subTitle" idx="1"/>
          </p:nvPr>
        </p:nvSpPr>
        <p:spPr>
          <a:xfrm>
            <a:off x="1272282" y="2952750"/>
            <a:ext cx="28347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"/>
          <p:cNvSpPr txBox="1">
            <a:spLocks noGrp="1"/>
          </p:cNvSpPr>
          <p:nvPr>
            <p:ph type="subTitle" idx="2"/>
          </p:nvPr>
        </p:nvSpPr>
        <p:spPr>
          <a:xfrm>
            <a:off x="5037018" y="2952750"/>
            <a:ext cx="28347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 idx="3"/>
          </p:nvPr>
        </p:nvSpPr>
        <p:spPr>
          <a:xfrm>
            <a:off x="1272282" y="2571750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4"/>
          </p:nvPr>
        </p:nvSpPr>
        <p:spPr>
          <a:xfrm>
            <a:off x="5037018" y="2571750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6394"/>
      </p:ext>
    </p:extLst>
  </p:cSld>
  <p:clrMapOvr>
    <a:masterClrMapping/>
  </p:clrMapOvr>
  <p:transition spd="med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0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2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4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4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9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6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0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7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8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6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422" name="Google Shape;422;p6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423" name="Google Shape;423;p6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6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6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6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6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6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6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6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6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6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6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6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6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6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6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6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6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6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6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6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6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6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6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6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6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6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6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6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6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6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6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6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6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6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6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6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6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6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6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6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6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6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6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6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6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6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6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6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6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6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6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6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6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6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6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6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6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6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6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6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3" name="Google Shape;483;p6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484" name="Google Shape;484;p6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6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6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6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6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6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6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6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6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6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6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6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6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6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6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6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6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6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6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6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6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6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6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6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6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6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6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6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6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6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6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6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6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6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6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19" name="Google Shape;519;p6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4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7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00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40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99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0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10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6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8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8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625" name="Google Shape;625;p8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626" name="Google Shape;626;p8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8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8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8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8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8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8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8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8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8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8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8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8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8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8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8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8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8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8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8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8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8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8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8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8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8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8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8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8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8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8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8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8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8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8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8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8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8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8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8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8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8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8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8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8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8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8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8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8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8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8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8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8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8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8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8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8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8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8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8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6" name="Google Shape;686;p8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687" name="Google Shape;687;p8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8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8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8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8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8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8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8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8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8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8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8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8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8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8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8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8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8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8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8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8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8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8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8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8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8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8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8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8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8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8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8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8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8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8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22" name="Google Shape;722;p8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8"/>
          <p:cNvSpPr txBox="1">
            <a:spLocks noGrp="1"/>
          </p:cNvSpPr>
          <p:nvPr>
            <p:ph type="title"/>
          </p:nvPr>
        </p:nvSpPr>
        <p:spPr>
          <a:xfrm>
            <a:off x="1828800" y="1200150"/>
            <a:ext cx="5486400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25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6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2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9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726" name="Google Shape;726;p9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727" name="Google Shape;727;p9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9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9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9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9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9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9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9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9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9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9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9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9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9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9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9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9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9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9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9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9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9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9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9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9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9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9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9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9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9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9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9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9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9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9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9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9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9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9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9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9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9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9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9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9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9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9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9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9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9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9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9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9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9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9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9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9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9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9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9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87" name="Google Shape;787;p9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788" name="Google Shape;788;p9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9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9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9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9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9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9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9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9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9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9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9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9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9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9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9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9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9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9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9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9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9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9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9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9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9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9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9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9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9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9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9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9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9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9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23" name="Google Shape;823;p9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720000" y="1651200"/>
            <a:ext cx="3538800" cy="10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720041" y="2504700"/>
            <a:ext cx="3538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1"/>
          <p:cNvGrpSpPr/>
          <p:nvPr/>
        </p:nvGrpSpPr>
        <p:grpSpPr>
          <a:xfrm>
            <a:off x="-39150" y="-81300"/>
            <a:ext cx="9222300" cy="5306100"/>
            <a:chOff x="-39150" y="-81300"/>
            <a:chExt cx="9222300" cy="5306100"/>
          </a:xfrm>
        </p:grpSpPr>
        <p:grpSp>
          <p:nvGrpSpPr>
            <p:cNvPr id="929" name="Google Shape;929;p11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930" name="Google Shape;930;p11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11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11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11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11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11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11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11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11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11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11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11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11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11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11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11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11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11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1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11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0" name="Google Shape;950;p11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1" name="Google Shape;951;p11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2" name="Google Shape;952;p11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3" name="Google Shape;953;p11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11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11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11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11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11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11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11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11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11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11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11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11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11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11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11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11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11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11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11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11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11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11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11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11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11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11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11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11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11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11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11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11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11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11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11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11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0" name="Google Shape;990;p11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991" name="Google Shape;991;p11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11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11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11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11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11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11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11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11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11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11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11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11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11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11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11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11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11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11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11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11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11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11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11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11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11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11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11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11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11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11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11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11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11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11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6" name="Google Shape;1026;p11"/>
          <p:cNvSpPr/>
          <p:nvPr/>
        </p:nvSpPr>
        <p:spPr>
          <a:xfrm>
            <a:off x="255000" y="229650"/>
            <a:ext cx="8634000" cy="468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1"/>
          <p:cNvSpPr txBox="1">
            <a:spLocks noGrp="1"/>
          </p:cNvSpPr>
          <p:nvPr>
            <p:ph type="title" hasCustomPrompt="1"/>
          </p:nvPr>
        </p:nvSpPr>
        <p:spPr>
          <a:xfrm>
            <a:off x="1600200" y="1836906"/>
            <a:ext cx="5943600" cy="10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8" name="Google Shape;1028;p11"/>
          <p:cNvSpPr txBox="1">
            <a:spLocks noGrp="1"/>
          </p:cNvSpPr>
          <p:nvPr>
            <p:ph type="subTitle" idx="1"/>
          </p:nvPr>
        </p:nvSpPr>
        <p:spPr>
          <a:xfrm>
            <a:off x="1600200" y="2858108"/>
            <a:ext cx="5943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Expanded SemiBold"/>
              <a:buNone/>
              <a:defRPr sz="3000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8" r:id="rId28"/>
    <p:sldLayoutId id="2147483679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28/09/2024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circl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2024/9/28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8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7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1.png"/><Relationship Id="rId5" Type="http://schemas.microsoft.com/office/2007/relationships/media" Target="../media/media4.mp3"/><Relationship Id="rId15" Type="http://schemas.openxmlformats.org/officeDocument/2006/relationships/image" Target="../media/image134.png"/><Relationship Id="rId10" Type="http://schemas.openxmlformats.org/officeDocument/2006/relationships/image" Target="../media/image1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6.png"/><Relationship Id="rId5" Type="http://schemas.microsoft.com/office/2007/relationships/media" Target="../media/media4.mp3"/><Relationship Id="rId15" Type="http://schemas.openxmlformats.org/officeDocument/2006/relationships/image" Target="../media/image139.png"/><Relationship Id="rId10" Type="http://schemas.openxmlformats.org/officeDocument/2006/relationships/image" Target="../media/image13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1.png"/><Relationship Id="rId5" Type="http://schemas.microsoft.com/office/2007/relationships/media" Target="../media/media4.mp3"/><Relationship Id="rId15" Type="http://schemas.openxmlformats.org/officeDocument/2006/relationships/image" Target="../media/image144.png"/><Relationship Id="rId10" Type="http://schemas.openxmlformats.org/officeDocument/2006/relationships/image" Target="../media/image14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6.png"/><Relationship Id="rId5" Type="http://schemas.microsoft.com/office/2007/relationships/media" Target="../media/media4.mp3"/><Relationship Id="rId15" Type="http://schemas.openxmlformats.org/officeDocument/2006/relationships/image" Target="../media/image149.png"/><Relationship Id="rId10" Type="http://schemas.openxmlformats.org/officeDocument/2006/relationships/image" Target="../media/image14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1.png"/><Relationship Id="rId5" Type="http://schemas.microsoft.com/office/2007/relationships/media" Target="../media/media4.mp3"/><Relationship Id="rId15" Type="http://schemas.openxmlformats.org/officeDocument/2006/relationships/image" Target="../media/image154.png"/><Relationship Id="rId10" Type="http://schemas.openxmlformats.org/officeDocument/2006/relationships/image" Target="../media/image15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4.png"/><Relationship Id="rId4" Type="http://schemas.openxmlformats.org/officeDocument/2006/relationships/image" Target="../media/image13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65.png"/><Relationship Id="rId4" Type="http://schemas.openxmlformats.org/officeDocument/2006/relationships/image" Target="../media/image130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74.png"/><Relationship Id="rId4" Type="http://schemas.openxmlformats.org/officeDocument/2006/relationships/image" Target="../media/image1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0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1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9.png"/><Relationship Id="rId4" Type="http://schemas.openxmlformats.org/officeDocument/2006/relationships/image" Target="../media/image1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59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0.png"/><Relationship Id="rId4" Type="http://schemas.openxmlformats.org/officeDocument/2006/relationships/image" Target="../media/image159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2.png"/><Relationship Id="rId4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7.png"/><Relationship Id="rId4" Type="http://schemas.openxmlformats.org/officeDocument/2006/relationships/image" Target="../media/image1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7.png"/><Relationship Id="rId4" Type="http://schemas.openxmlformats.org/officeDocument/2006/relationships/image" Target="../media/image1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p37"/>
          <p:cNvSpPr txBox="1">
            <a:spLocks noGrp="1"/>
          </p:cNvSpPr>
          <p:nvPr>
            <p:ph type="ctrTitle"/>
          </p:nvPr>
        </p:nvSpPr>
        <p:spPr>
          <a:xfrm>
            <a:off x="1321678" y="1664750"/>
            <a:ext cx="6500643" cy="18139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CHÀO MỪNG CẢ LỚP ĐẾN VỚI BÀI HỌC MỚI</a:t>
            </a:r>
            <a:endParaRPr sz="43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3248" name="Google Shape;3248;p37"/>
          <p:cNvGrpSpPr/>
          <p:nvPr/>
        </p:nvGrpSpPr>
        <p:grpSpPr>
          <a:xfrm>
            <a:off x="7194518" y="3285928"/>
            <a:ext cx="2097817" cy="2015246"/>
            <a:chOff x="5030348" y="770543"/>
            <a:chExt cx="3913437" cy="3626956"/>
          </a:xfrm>
        </p:grpSpPr>
        <p:pic>
          <p:nvPicPr>
            <p:cNvPr id="3249" name="Google Shape;324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73149" y="2185331"/>
              <a:ext cx="2837419" cy="1621374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0" name="Google Shape;3250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8547" y="3483100"/>
              <a:ext cx="1341121" cy="91440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1" name="Google Shape;3251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98618" y="770543"/>
              <a:ext cx="1275587" cy="1700785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2" name="Google Shape;3252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32324" y="3107355"/>
              <a:ext cx="944117" cy="282049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3" name="Google Shape;3253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65368" y="3483106"/>
              <a:ext cx="355561" cy="335241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4" name="Google Shape;3254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5030348" y="2501456"/>
              <a:ext cx="1755747" cy="90545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5" name="Google Shape;3255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5563823" y="2261529"/>
              <a:ext cx="1625348" cy="441825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56" name="Google Shape;3256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7100354" y="1820156"/>
              <a:ext cx="1843431" cy="128016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8" name="Google Shape;3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066" y="4840391"/>
            <a:ext cx="1001117" cy="3166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027206-C90D-0955-E59A-E9F0A99D0544}"/>
              </a:ext>
            </a:extLst>
          </p:cNvPr>
          <p:cNvSpPr/>
          <p:nvPr/>
        </p:nvSpPr>
        <p:spPr>
          <a:xfrm>
            <a:off x="691375" y="546409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D4DEE7-AFA8-1081-4C56-164F3C3A7E12}"/>
                  </a:ext>
                </a:extLst>
              </p:cNvPr>
              <p:cNvSpPr txBox="1"/>
              <p:nvPr/>
            </p:nvSpPr>
            <p:spPr>
              <a:xfrm>
                <a:off x="2982656" y="356839"/>
                <a:ext cx="5469969" cy="1926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 số nào dưới đây là một nguyên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0; +∞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   </m:t>
                      </m:r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𝐺</m:t>
                      </m:r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pt-B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pt-B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D4DEE7-AFA8-1081-4C56-164F3C3A7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656" y="356839"/>
                <a:ext cx="5469969" cy="1926489"/>
              </a:xfrm>
              <a:prstGeom prst="rect">
                <a:avLst/>
              </a:prstGeom>
              <a:blipFill>
                <a:blip r:embed="rId4"/>
                <a:stretch>
                  <a:fillRect l="-1114" r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7D695B8-8F08-EE57-7308-03D1DB425740}"/>
              </a:ext>
            </a:extLst>
          </p:cNvPr>
          <p:cNvSpPr txBox="1"/>
          <p:nvPr/>
        </p:nvSpPr>
        <p:spPr>
          <a:xfrm>
            <a:off x="324412" y="237169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36ABF-F0D8-43FF-68EE-C9EAF1181EBA}"/>
                  </a:ext>
                </a:extLst>
              </p:cNvPr>
              <p:cNvSpPr txBox="1"/>
              <p:nvPr/>
            </p:nvSpPr>
            <p:spPr>
              <a:xfrm>
                <a:off x="524107" y="2583750"/>
                <a:ext cx="8095785" cy="2202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ln</m:t>
                            </m:r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⁡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ln</m:t>
                            </m:r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⁡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i="1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 một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0;+∞</m:t>
                        </m:r>
                      </m:e>
                    </m:d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không là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khoảng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(0;+∞)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36ABF-F0D8-43FF-68EE-C9EAF1181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07" y="2583750"/>
                <a:ext cx="8095785" cy="2202911"/>
              </a:xfrm>
              <a:prstGeom prst="rect">
                <a:avLst/>
              </a:prstGeom>
              <a:blipFill>
                <a:blip r:embed="rId5"/>
                <a:stretch>
                  <a:fillRect l="-828" b="-3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412E4841-7818-FC45-A0D4-46295F7186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97" y="83317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6" name="Google Shape;34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163" y="89662"/>
            <a:ext cx="1352168" cy="64008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C60F8D-7265-452E-9A44-877CB5C2DF8D}"/>
                  </a:ext>
                </a:extLst>
              </p:cNvPr>
              <p:cNvSpPr txBox="1"/>
              <p:nvPr/>
            </p:nvSpPr>
            <p:spPr>
              <a:xfrm>
                <a:off x="386111" y="233834"/>
                <a:ext cx="8371778" cy="4675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  <a:tabLst>
                    <a:tab pos="1371600" algn="l"/>
                  </a:tabLst>
                </a:pPr>
                <a:r>
                  <a:rPr lang="pt-BR" sz="2000" b="1" kern="1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HĐ2. </a:t>
                </a:r>
                <a:r>
                  <a:rPr lang="pt-BR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biết họ nguyên hàm của một hàm số</a:t>
                </a:r>
                <a:endParaRPr lang="en-US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Chứng minh rằng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Hàm số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 hằng số) có là một nguyên hàm của hàm số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không? Vì sao?</a:t>
                </a:r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C60F8D-7265-452E-9A44-877CB5C2D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11" y="233834"/>
                <a:ext cx="8371778" cy="4675832"/>
              </a:xfrm>
              <a:prstGeom prst="rect">
                <a:avLst/>
              </a:prstGeom>
              <a:blipFill>
                <a:blip r:embed="rId4"/>
                <a:stretch>
                  <a:fillRect l="-728" r="-728" b="-1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6" name="Google Shape;34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163" y="89662"/>
            <a:ext cx="1352168" cy="64008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5F743-B04B-E84D-4C56-F8648D4F738E}"/>
              </a:ext>
            </a:extLst>
          </p:cNvPr>
          <p:cNvSpPr txBox="1"/>
          <p:nvPr/>
        </p:nvSpPr>
        <p:spPr>
          <a:xfrm>
            <a:off x="4205037" y="555703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7A9B7-50CE-22D3-6BEE-81D5922CD566}"/>
                  </a:ext>
                </a:extLst>
              </p:cNvPr>
              <p:cNvSpPr txBox="1"/>
              <p:nvPr/>
            </p:nvSpPr>
            <p:spPr>
              <a:xfrm>
                <a:off x="264328" y="854901"/>
                <a:ext cx="8615344" cy="343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nên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b)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box>
                      <m:box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box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nên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là hằng số) có là một nguyên hàm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7A9B7-50CE-22D3-6BEE-81D5922CD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28" y="854901"/>
                <a:ext cx="8615344" cy="3433697"/>
              </a:xfrm>
              <a:prstGeom prst="rect">
                <a:avLst/>
              </a:prstGeom>
              <a:blipFill>
                <a:blip r:embed="rId4"/>
                <a:stretch>
                  <a:fillRect l="-707" r="-7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83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p44"/>
          <p:cNvSpPr txBox="1">
            <a:spLocks noGrp="1"/>
          </p:cNvSpPr>
          <p:nvPr>
            <p:ph type="title"/>
          </p:nvPr>
        </p:nvSpPr>
        <p:spPr>
          <a:xfrm>
            <a:off x="3024990" y="165973"/>
            <a:ext cx="3094011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C00000"/>
                </a:solidFill>
                <a:latin typeface="+mj-lt"/>
              </a:rPr>
              <a:t>KẾT LUẬN</a:t>
            </a:r>
            <a:endParaRPr sz="35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/>
              <p:nvPr/>
            </p:nvSpPr>
            <p:spPr>
              <a:xfrm>
                <a:off x="267625" y="721950"/>
                <a:ext cx="8608742" cy="4110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Giả sử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Khi đó:</a:t>
                </a:r>
                <a:b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Với mỗi hằng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cũng là một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Nếu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thì tồn tại một hằng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 vậy, nếu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thì mọi nguyên hàm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đều có dạng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hằng số). Ta gọi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pt-BR" sz="2000" kern="100" dirty="0">
                    <a:solidFill>
                      <a:srgbClr val="0070C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họ các nguyên hàm </a:t>
                </a: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kí hiệu bới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25" y="721950"/>
                <a:ext cx="8608742" cy="4110612"/>
              </a:xfrm>
              <a:prstGeom prst="rect">
                <a:avLst/>
              </a:prstGeom>
              <a:blipFill>
                <a:blip r:embed="rId3"/>
                <a:stretch>
                  <a:fillRect l="-779" r="-708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974EFE1-A4FF-5ADB-390C-83E4BAB47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627" y="0"/>
            <a:ext cx="809373" cy="7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588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/>
              <p:nvPr/>
            </p:nvSpPr>
            <p:spPr>
              <a:xfrm>
                <a:off x="289738" y="712883"/>
                <a:ext cx="8564524" cy="2154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Để tìm họ các nguyên hàm (gọi tắt là tìm nguyên hàm) của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ta chỉ cần tìm một nguyên hàm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và khi đó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nary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m:rPr>
                        <m:nor/>
                      </m:rPr>
                      <a:rPr lang="pt-BR" sz="2000" i="1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pt-BR" sz="2000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pt-BR" sz="2000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ng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pt-BR" sz="2000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ố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pt-BR" sz="2000" i="1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38" y="712883"/>
                <a:ext cx="8564524" cy="2154051"/>
              </a:xfrm>
              <a:prstGeom prst="rect">
                <a:avLst/>
              </a:prstGeom>
              <a:blipFill>
                <a:blip r:embed="rId3"/>
                <a:stretch>
                  <a:fillRect l="-783" r="-356" b="-40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/>
              <p:nvPr/>
            </p:nvSpPr>
            <p:spPr>
              <a:xfrm>
                <a:off x="289738" y="2866934"/>
                <a:ext cx="4806176" cy="1853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b) Người ta chứng minh được rằng, nếu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liên tục trên khoảng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có nguyên hàm trên khoảng đó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38" y="2866934"/>
                <a:ext cx="4806176" cy="1853328"/>
              </a:xfrm>
              <a:prstGeom prst="rect">
                <a:avLst/>
              </a:prstGeom>
              <a:blipFill>
                <a:blip r:embed="rId4"/>
                <a:stretch>
                  <a:fillRect l="-1396" r="-126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9A32F4-841B-E500-FE17-5BBB3F95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485" y="2148512"/>
            <a:ext cx="2941770" cy="2571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74947A-DE89-AA24-94D6-0BD5FFE5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870" y="243963"/>
            <a:ext cx="7704000" cy="495404"/>
          </a:xfrm>
        </p:spPr>
        <p:txBody>
          <a:bodyPr/>
          <a:lstStyle/>
          <a:p>
            <a:pPr algn="ctr"/>
            <a:r>
              <a:rPr lang="en-US" sz="2500" b="1" dirty="0">
                <a:solidFill>
                  <a:srgbClr val="0070C0"/>
                </a:solidFill>
                <a:latin typeface="+mj-lt"/>
              </a:rPr>
              <a:t>CHÚ 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168EB-EEF5-5E33-916A-9FCEFFF28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219" y="345795"/>
            <a:ext cx="430582" cy="4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0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/>
              <p:nvPr/>
            </p:nvSpPr>
            <p:spPr>
              <a:xfrm>
                <a:off x="289738" y="830048"/>
                <a:ext cx="8564524" cy="1237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c) Biểu thức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gọi là vi phân của nguyên hàm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, kí hiệu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38" y="830048"/>
                <a:ext cx="8564524" cy="1237775"/>
              </a:xfrm>
              <a:prstGeom prst="rect">
                <a:avLst/>
              </a:prstGeom>
              <a:blipFill>
                <a:blip r:embed="rId3"/>
                <a:stretch>
                  <a:fillRect l="-783" r="-783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/>
              <p:nvPr/>
            </p:nvSpPr>
            <p:spPr>
              <a:xfrm>
                <a:off x="423745" y="2251381"/>
                <a:ext cx="4516439" cy="2468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d) Khi tìm nguyên hàm của một hàm số mà không chỉ rõ tập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, ta hiểu là tìm nguyên hàm của hàm số đó trên tập xác định của nó.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45" y="2251381"/>
                <a:ext cx="4516439" cy="2468881"/>
              </a:xfrm>
              <a:prstGeom prst="rect">
                <a:avLst/>
              </a:prstGeom>
              <a:blipFill>
                <a:blip r:embed="rId4"/>
                <a:stretch>
                  <a:fillRect l="-1486" r="-1486" b="-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9A32F4-841B-E500-FE17-5BBB3F95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485" y="2148512"/>
            <a:ext cx="2941770" cy="2571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74947A-DE89-AA24-94D6-0BD5FFE5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870" y="243963"/>
            <a:ext cx="7704000" cy="495404"/>
          </a:xfrm>
        </p:spPr>
        <p:txBody>
          <a:bodyPr/>
          <a:lstStyle/>
          <a:p>
            <a:pPr algn="ctr"/>
            <a:r>
              <a:rPr lang="en-US" sz="2500" b="1" dirty="0">
                <a:solidFill>
                  <a:srgbClr val="0070C0"/>
                </a:solidFill>
                <a:latin typeface="+mj-lt"/>
              </a:rPr>
              <a:t>CHÚ 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168EB-EEF5-5E33-916A-9FCEFFF28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219" y="345795"/>
            <a:ext cx="430582" cy="4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50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7" name="Google Shape;35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1852" flipH="1">
            <a:off x="7505307" y="220633"/>
            <a:ext cx="1755747" cy="9054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A2244D-10A8-F1CD-4939-82B3806B193D}"/>
                  </a:ext>
                </a:extLst>
              </p:cNvPr>
              <p:cNvSpPr txBox="1"/>
              <p:nvPr/>
            </p:nvSpPr>
            <p:spPr>
              <a:xfrm>
                <a:off x="337323" y="286034"/>
                <a:ext cx="7078237" cy="1330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2.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 một nguyên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Từ đó hãy tìm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A2244D-10A8-F1CD-4939-82B3806B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23" y="286034"/>
                <a:ext cx="7078237" cy="1330108"/>
              </a:xfrm>
              <a:prstGeom prst="rect">
                <a:avLst/>
              </a:prstGeom>
              <a:blipFill>
                <a:blip r:embed="rId4"/>
                <a:stretch>
                  <a:fillRect l="-861" r="-947" b="-66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F7E6710-17FB-65F8-6F51-4CB2D949FCFE}"/>
              </a:ext>
            </a:extLst>
          </p:cNvPr>
          <p:cNvSpPr txBox="1"/>
          <p:nvPr/>
        </p:nvSpPr>
        <p:spPr>
          <a:xfrm>
            <a:off x="4205037" y="1814331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E060D5-A88C-7789-F25B-38B8BC40C462}"/>
                  </a:ext>
                </a:extLst>
              </p:cNvPr>
              <p:cNvSpPr txBox="1"/>
              <p:nvPr/>
            </p:nvSpPr>
            <p:spPr>
              <a:xfrm>
                <a:off x="1156939" y="2014386"/>
                <a:ext cx="6830122" cy="2817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đó,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E060D5-A88C-7789-F25B-38B8BC40C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939" y="2014386"/>
                <a:ext cx="6830122" cy="2817759"/>
              </a:xfrm>
              <a:prstGeom prst="rect">
                <a:avLst/>
              </a:prstGeom>
              <a:blipFill>
                <a:blip r:embed="rId5"/>
                <a:stretch>
                  <a:fillRect l="-982" r="-893" b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B849BAEC-FF0C-C416-D404-E22451AFC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793" y="3484719"/>
            <a:ext cx="1158535" cy="1347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BA14CE4-96F5-788E-1029-127F8848A804}"/>
              </a:ext>
            </a:extLst>
          </p:cNvPr>
          <p:cNvGrpSpPr/>
          <p:nvPr/>
        </p:nvGrpSpPr>
        <p:grpSpPr>
          <a:xfrm>
            <a:off x="122120" y="4149567"/>
            <a:ext cx="1996069" cy="895048"/>
            <a:chOff x="122120" y="3810767"/>
            <a:chExt cx="2888471" cy="1208750"/>
          </a:xfrm>
        </p:grpSpPr>
        <p:pic>
          <p:nvPicPr>
            <p:cNvPr id="3551" name="Google Shape;3551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61689" y="3810767"/>
              <a:ext cx="1965421" cy="530352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554" name="Google Shape;3554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122120" y="3922237"/>
              <a:ext cx="1367381" cy="109728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grpSp>
          <p:nvGrpSpPr>
            <p:cNvPr id="3555" name="Google Shape;3555;p51"/>
            <p:cNvGrpSpPr/>
            <p:nvPr/>
          </p:nvGrpSpPr>
          <p:grpSpPr>
            <a:xfrm>
              <a:off x="1591643" y="4307043"/>
              <a:ext cx="1418948" cy="516717"/>
              <a:chOff x="7147793" y="2973743"/>
              <a:chExt cx="1418948" cy="516717"/>
            </a:xfrm>
          </p:grpSpPr>
          <p:pic>
            <p:nvPicPr>
              <p:cNvPr id="3556" name="Google Shape;3556;p5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622624" y="2973743"/>
                <a:ext cx="944117" cy="2820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14300" dist="76200" dir="2640000" algn="bl" rotWithShape="0">
                  <a:schemeClr val="dk1">
                    <a:alpha val="29000"/>
                  </a:schemeClr>
                </a:outerShdw>
              </a:effectLst>
            </p:spPr>
          </p:pic>
          <p:pic>
            <p:nvPicPr>
              <p:cNvPr id="3557" name="Google Shape;3557;p5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147793" y="3155218"/>
                <a:ext cx="355561" cy="3352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14300" dist="76200" dir="2640000" algn="bl" rotWithShape="0">
                  <a:schemeClr val="dk1">
                    <a:alpha val="29000"/>
                  </a:scheme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7DE725-8D64-61FC-FA41-08FE0BD05441}"/>
                  </a:ext>
                </a:extLst>
              </p:cNvPr>
              <p:cNvSpPr txBox="1"/>
              <p:nvPr/>
            </p:nvSpPr>
            <p:spPr>
              <a:xfrm>
                <a:off x="2868651" y="546409"/>
                <a:ext cx="1491476" cy="581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7DE725-8D64-61FC-FA41-08FE0BD05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651" y="546409"/>
                <a:ext cx="1491476" cy="581249"/>
              </a:xfrm>
              <a:prstGeom prst="rect">
                <a:avLst/>
              </a:prstGeom>
              <a:blipFill>
                <a:blip r:embed="rId7"/>
                <a:stretch>
                  <a:fillRect l="-4508" t="-86316" r="-13934" b="-15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9F54A7B-4E95-498D-6E4B-D3EECBA84150}"/>
              </a:ext>
            </a:extLst>
          </p:cNvPr>
          <p:cNvSpPr/>
          <p:nvPr/>
        </p:nvSpPr>
        <p:spPr>
          <a:xfrm>
            <a:off x="691375" y="546409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64424-D03F-B638-2738-E56DBE3378C8}"/>
              </a:ext>
            </a:extLst>
          </p:cNvPr>
          <p:cNvSpPr txBox="1"/>
          <p:nvPr/>
        </p:nvSpPr>
        <p:spPr>
          <a:xfrm>
            <a:off x="661689" y="174742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156410-8A0B-B23B-6411-95C51698207F}"/>
                  </a:ext>
                </a:extLst>
              </p:cNvPr>
              <p:cNvSpPr txBox="1"/>
              <p:nvPr/>
            </p:nvSpPr>
            <p:spPr>
              <a:xfrm>
                <a:off x="3587564" y="1814871"/>
                <a:ext cx="5026413" cy="2774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i="1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156410-8A0B-B23B-6411-95C516982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564" y="1814871"/>
                <a:ext cx="5026413" cy="2774221"/>
              </a:xfrm>
              <a:prstGeom prst="rect">
                <a:avLst/>
              </a:prstGeom>
              <a:blipFill>
                <a:blip r:embed="rId8"/>
                <a:stretch>
                  <a:fillRect l="-1335" r="-1335" b="-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CCAB7A5-1606-A3D8-CCF1-8A5B53181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7700" y="302269"/>
            <a:ext cx="729849" cy="488280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0B526426-ABE9-05BF-BCE2-55CB7F8D5DA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6897" y="83317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p47"/>
          <p:cNvSpPr txBox="1">
            <a:spLocks noGrp="1"/>
          </p:cNvSpPr>
          <p:nvPr>
            <p:ph type="title"/>
          </p:nvPr>
        </p:nvSpPr>
        <p:spPr>
          <a:xfrm>
            <a:off x="582564" y="2148243"/>
            <a:ext cx="5261727" cy="18500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TÍNH CHẤT CƠ BẢN CỦA NGUYÊN HÀM</a:t>
            </a:r>
            <a:endParaRPr sz="4000" b="1" dirty="0">
              <a:latin typeface="+mj-lt"/>
            </a:endParaRPr>
          </a:p>
        </p:txBody>
      </p:sp>
      <p:sp>
        <p:nvSpPr>
          <p:cNvPr id="3453" name="Google Shape;3453;p47"/>
          <p:cNvSpPr txBox="1">
            <a:spLocks noGrp="1"/>
          </p:cNvSpPr>
          <p:nvPr>
            <p:ph type="title" idx="2"/>
          </p:nvPr>
        </p:nvSpPr>
        <p:spPr>
          <a:xfrm>
            <a:off x="720000" y="687424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latin typeface="+mj-lt"/>
              </a:rPr>
              <a:t>02</a:t>
            </a:r>
            <a:endParaRPr sz="7000" b="1" dirty="0">
              <a:latin typeface="+mj-lt"/>
            </a:endParaRPr>
          </a:p>
        </p:txBody>
      </p:sp>
      <p:grpSp>
        <p:nvGrpSpPr>
          <p:cNvPr id="3454" name="Google Shape;3454;p47"/>
          <p:cNvGrpSpPr/>
          <p:nvPr/>
        </p:nvGrpSpPr>
        <p:grpSpPr>
          <a:xfrm>
            <a:off x="5844291" y="1665342"/>
            <a:ext cx="3223478" cy="1668873"/>
            <a:chOff x="5392048" y="1665342"/>
            <a:chExt cx="3675721" cy="1825118"/>
          </a:xfrm>
        </p:grpSpPr>
        <p:pic>
          <p:nvPicPr>
            <p:cNvPr id="3455" name="Google Shape;3455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30349" y="1728743"/>
              <a:ext cx="2837419" cy="1621374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456" name="Google Shape;3456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4797" y="2501312"/>
              <a:ext cx="1341121" cy="91440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457" name="Google Shape;3457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46424" y="3049943"/>
              <a:ext cx="944117" cy="282049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458" name="Google Shape;3458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7793" y="3155218"/>
              <a:ext cx="355561" cy="335241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459" name="Google Shape;3459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5392048" y="1695518"/>
              <a:ext cx="1755747" cy="90545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460" name="Google Shape;3460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6865211" y="1665342"/>
              <a:ext cx="1625348" cy="441825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</p:grpSp>
    </p:spTree>
  </p:cSld>
  <p:clrMapOvr>
    <a:masterClrMapping/>
  </p:clrMapOvr>
  <p:transition spd="med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8"/>
          <p:cNvSpPr txBox="1">
            <a:spLocks noGrp="1"/>
          </p:cNvSpPr>
          <p:nvPr>
            <p:ph type="title"/>
          </p:nvPr>
        </p:nvSpPr>
        <p:spPr>
          <a:xfrm>
            <a:off x="3307737" y="201454"/>
            <a:ext cx="2528526" cy="668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70C0"/>
                </a:solidFill>
                <a:latin typeface="+mj-lt"/>
              </a:rPr>
              <a:t>KHỞI ĐỘNG</a:t>
            </a:r>
            <a:endParaRPr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66" name="Google Shape;3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72400" y="4740592"/>
            <a:ext cx="1371600" cy="402908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62799A-49CE-2492-0AF9-0CDC0A2ADE1D}"/>
                  </a:ext>
                </a:extLst>
              </p:cNvPr>
              <p:cNvSpPr txBox="1"/>
              <p:nvPr/>
            </p:nvSpPr>
            <p:spPr>
              <a:xfrm>
                <a:off x="262800" y="741922"/>
                <a:ext cx="5067190" cy="4200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di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bắt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cất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 = 5 + 3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(m/s),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bắt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30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cất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rời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di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bắt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rời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bao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mét?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62799A-49CE-2492-0AF9-0CDC0A2AD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00" y="741922"/>
                <a:ext cx="5067190" cy="4200124"/>
              </a:xfrm>
              <a:prstGeom prst="rect">
                <a:avLst/>
              </a:prstGeom>
              <a:blipFill>
                <a:blip r:embed="rId4"/>
                <a:stretch>
                  <a:fillRect l="-1203" r="-1324" b="-1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9654D49-3DA1-634D-8DE5-179CD07A0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964" y="1169563"/>
            <a:ext cx="3336057" cy="2804373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D1269CA0-D693-1EA8-A0FE-4BBCA6397076}"/>
              </a:ext>
            </a:extLst>
          </p:cNvPr>
          <p:cNvSpPr/>
          <p:nvPr/>
        </p:nvSpPr>
        <p:spPr>
          <a:xfrm>
            <a:off x="8193505" y="394007"/>
            <a:ext cx="577516" cy="625792"/>
          </a:xfrm>
          <a:custGeom>
            <a:avLst/>
            <a:gdLst/>
            <a:ahLst/>
            <a:cxnLst/>
            <a:rect l="l" t="t" r="r" b="b"/>
            <a:pathLst>
              <a:path w="1790677" h="2865083">
                <a:moveTo>
                  <a:pt x="0" y="0"/>
                </a:moveTo>
                <a:lnTo>
                  <a:pt x="1790677" y="0"/>
                </a:lnTo>
                <a:lnTo>
                  <a:pt x="1790677" y="2865083"/>
                </a:lnTo>
                <a:lnTo>
                  <a:pt x="0" y="286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532D64-2978-D62E-380B-0DEE4314B748}"/>
                  </a:ext>
                </a:extLst>
              </p:cNvPr>
              <p:cNvSpPr txBox="1"/>
              <p:nvPr/>
            </p:nvSpPr>
            <p:spPr>
              <a:xfrm>
                <a:off x="302476" y="158729"/>
                <a:ext cx="8539047" cy="3133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pt-BR" sz="2000" b="1" kern="1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HĐ3. </a:t>
                </a:r>
                <a:r>
                  <a:rPr lang="pt-BR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Khám phá nguyên hàm của tích một hàm số với một hằng số khác </a:t>
                </a:r>
                <a14:m>
                  <m:oMath xmlns:m="http://schemas.openxmlformats.org/officeDocument/2006/math">
                    <m:r>
                      <a:rPr lang="pt-BR" sz="20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endParaRPr lang="en-US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hàm số liên tục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hằng số khác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Giả sử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Chứng minh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Nêu nhận xét về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532D64-2978-D62E-380B-0DEE4314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76" y="158729"/>
                <a:ext cx="8539047" cy="3133487"/>
              </a:xfrm>
              <a:prstGeom prst="rect">
                <a:avLst/>
              </a:prstGeom>
              <a:blipFill>
                <a:blip r:embed="rId3"/>
                <a:stretch>
                  <a:fillRect l="-786" r="-786" b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F884D24-5068-1F1E-9C64-08CCA705BA34}"/>
              </a:ext>
            </a:extLst>
          </p:cNvPr>
          <p:cNvSpPr txBox="1"/>
          <p:nvPr/>
        </p:nvSpPr>
        <p:spPr>
          <a:xfrm>
            <a:off x="302476" y="3531619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32E99-F0DB-A90D-A15E-44B55ED8313E}"/>
                  </a:ext>
                </a:extLst>
              </p:cNvPr>
              <p:cNvSpPr txBox="1"/>
              <p:nvPr/>
            </p:nvSpPr>
            <p:spPr>
              <a:xfrm>
                <a:off x="1761891" y="3350760"/>
                <a:ext cx="6690732" cy="1635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Ta có: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′(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 = 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𝑘𝐹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))′ = 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))′ = 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𝑘𝐹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32E99-F0DB-A90D-A15E-44B55ED8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91" y="3350760"/>
                <a:ext cx="6690732" cy="1635319"/>
              </a:xfrm>
              <a:prstGeom prst="rect">
                <a:avLst/>
              </a:prstGeom>
              <a:blipFill>
                <a:blip r:embed="rId4"/>
                <a:stretch>
                  <a:fillRect l="-911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B1A9B52-C3DE-8C4E-CC1D-EAB3155B7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447" y="3292216"/>
            <a:ext cx="651598" cy="80999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F884D24-5068-1F1E-9C64-08CCA705BA34}"/>
              </a:ext>
            </a:extLst>
          </p:cNvPr>
          <p:cNvSpPr txBox="1"/>
          <p:nvPr/>
        </p:nvSpPr>
        <p:spPr>
          <a:xfrm>
            <a:off x="447442" y="386976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32E99-F0DB-A90D-A15E-44B55ED8313E}"/>
                  </a:ext>
                </a:extLst>
              </p:cNvPr>
              <p:cNvSpPr txBox="1"/>
              <p:nvPr/>
            </p:nvSpPr>
            <p:spPr>
              <a:xfrm>
                <a:off x="1510990" y="179408"/>
                <a:ext cx="6122020" cy="345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Ta có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hay [k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d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]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⇒∫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𝑘𝑓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𝑘𝑓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232E99-F0DB-A90D-A15E-44B55ED8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990" y="179408"/>
                <a:ext cx="6122020" cy="3456587"/>
              </a:xfrm>
              <a:prstGeom prst="rect">
                <a:avLst/>
              </a:prstGeom>
              <a:blipFill>
                <a:blip r:embed="rId3"/>
                <a:stretch>
                  <a:fillRect l="-1096" r="-996" b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B1A9B52-C3DE-8C4E-CC1D-EAB3155B7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47" y="3292216"/>
            <a:ext cx="651598" cy="809998"/>
          </a:xfrm>
          <a:prstGeom prst="rect">
            <a:avLst/>
          </a:prstGeom>
        </p:spPr>
      </p:pic>
      <p:sp>
        <p:nvSpPr>
          <p:cNvPr id="2" name="Google Shape;3333;p44">
            <a:extLst>
              <a:ext uri="{FF2B5EF4-FFF2-40B4-BE49-F238E27FC236}">
                <a16:creationId xmlns:a16="http://schemas.microsoft.com/office/drawing/2014/main" id="{586836D9-D047-55D0-6923-FAB4C55F0C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956" y="3939182"/>
            <a:ext cx="2168068" cy="5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+mj-lt"/>
              </a:rPr>
              <a:t>KẾT LUẬN</a:t>
            </a:r>
            <a:endParaRPr sz="25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A803E5-BFAC-5887-34C5-4BF0667941B2}"/>
                  </a:ext>
                </a:extLst>
              </p:cNvPr>
              <p:cNvSpPr txBox="1"/>
              <p:nvPr/>
            </p:nvSpPr>
            <p:spPr>
              <a:xfrm>
                <a:off x="2941461" y="3939182"/>
                <a:ext cx="4622180" cy="7217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nary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nary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≠0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A803E5-BFAC-5887-34C5-4BF066794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461" y="3939182"/>
                <a:ext cx="4622180" cy="7217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398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22635-65B2-D5C2-D97C-2B699A1B3C40}"/>
                  </a:ext>
                </a:extLst>
              </p:cNvPr>
              <p:cNvSpPr txBox="1"/>
              <p:nvPr/>
            </p:nvSpPr>
            <p:spPr>
              <a:xfrm>
                <a:off x="408413" y="326236"/>
                <a:ext cx="8327173" cy="1255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3.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 dụng kết quả của Ví dụ 2, hãy tìm 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22635-65B2-D5C2-D97C-2B699A1B3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13" y="326236"/>
                <a:ext cx="8327173" cy="1255087"/>
              </a:xfrm>
              <a:prstGeom prst="rect">
                <a:avLst/>
              </a:prstGeom>
              <a:blipFill>
                <a:blip r:embed="rId3"/>
                <a:stretch>
                  <a:fillRect l="-2196" b="-6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BAC286-EADF-874D-E51F-CACCA1876E86}"/>
              </a:ext>
            </a:extLst>
          </p:cNvPr>
          <p:cNvSpPr txBox="1"/>
          <p:nvPr/>
        </p:nvSpPr>
        <p:spPr>
          <a:xfrm>
            <a:off x="4205036" y="201505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31C5C7-A18C-95C4-EDF6-50E979CF93D1}"/>
                  </a:ext>
                </a:extLst>
              </p:cNvPr>
              <p:cNvSpPr txBox="1"/>
              <p:nvPr/>
            </p:nvSpPr>
            <p:spPr>
              <a:xfrm>
                <a:off x="1072937" y="2722374"/>
                <a:ext cx="6264198" cy="2139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 .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31C5C7-A18C-95C4-EDF6-50E979CF9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37" y="2722374"/>
                <a:ext cx="6264198" cy="2139432"/>
              </a:xfrm>
              <a:prstGeom prst="rect">
                <a:avLst/>
              </a:prstGeom>
              <a:blipFill>
                <a:blip r:embed="rId4"/>
                <a:stretch>
                  <a:fillRect l="-973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6DD9D4-0610-2C50-5635-3F70A994B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859" y="2215109"/>
            <a:ext cx="752407" cy="122484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2815B-A22E-27E7-EB5F-B8A28BD1DB23}"/>
              </a:ext>
            </a:extLst>
          </p:cNvPr>
          <p:cNvSpPr/>
          <p:nvPr/>
        </p:nvSpPr>
        <p:spPr>
          <a:xfrm>
            <a:off x="691375" y="401446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07D9D2-61DB-1D0A-7CBA-8C179C569941}"/>
                  </a:ext>
                </a:extLst>
              </p:cNvPr>
              <p:cNvSpPr txBox="1"/>
              <p:nvPr/>
            </p:nvSpPr>
            <p:spPr>
              <a:xfrm>
                <a:off x="620286" y="401446"/>
                <a:ext cx="7903427" cy="2499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 Cho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ℕ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2000" b="0" i="1" kern="100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07D9D2-61DB-1D0A-7CBA-8C179C56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86" y="401446"/>
                <a:ext cx="7903427" cy="2499915"/>
              </a:xfrm>
              <a:prstGeom prst="rect">
                <a:avLst/>
              </a:prstGeom>
              <a:blipFill>
                <a:blip r:embed="rId3"/>
                <a:stretch>
                  <a:fillRect l="-849" r="-772" b="-3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B19FAEF-3359-074C-7D48-3CA332FD2530}"/>
              </a:ext>
            </a:extLst>
          </p:cNvPr>
          <p:cNvSpPr txBox="1"/>
          <p:nvPr/>
        </p:nvSpPr>
        <p:spPr>
          <a:xfrm>
            <a:off x="620286" y="3096722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CD952-10B3-4009-F454-28C1279679CD}"/>
                  </a:ext>
                </a:extLst>
              </p:cNvPr>
              <p:cNvSpPr txBox="1"/>
              <p:nvPr/>
            </p:nvSpPr>
            <p:spPr>
              <a:xfrm>
                <a:off x="1902676" y="2901361"/>
                <a:ext cx="6181958" cy="200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𝑛</m:t>
                                    </m:r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+1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hàm số </a:t>
                </a:r>
                <a:r>
                  <a:rPr lang="en-US" sz="2000" kern="100" dirty="0"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b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</a:b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CD952-10B3-4009-F454-28C127967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76" y="2901361"/>
                <a:ext cx="6181958" cy="2002600"/>
              </a:xfrm>
              <a:prstGeom prst="rect">
                <a:avLst/>
              </a:prstGeom>
              <a:blipFill>
                <a:blip r:embed="rId4"/>
                <a:stretch>
                  <a:fillRect l="-986" r="-197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B2CFADB-C64B-E7EB-7F30-B6FC3CC51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0683">
            <a:off x="8534233" y="2333779"/>
            <a:ext cx="418039" cy="740736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2815B-A22E-27E7-EB5F-B8A28BD1DB23}"/>
              </a:ext>
            </a:extLst>
          </p:cNvPr>
          <p:cNvSpPr/>
          <p:nvPr/>
        </p:nvSpPr>
        <p:spPr>
          <a:xfrm>
            <a:off x="691375" y="401446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07D9D2-61DB-1D0A-7CBA-8C179C569941}"/>
                  </a:ext>
                </a:extLst>
              </p:cNvPr>
              <p:cNvSpPr txBox="1"/>
              <p:nvPr/>
            </p:nvSpPr>
            <p:spPr>
              <a:xfrm>
                <a:off x="620286" y="401446"/>
                <a:ext cx="7903427" cy="2499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 Cho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ℕ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2000" b="0" i="1" kern="100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07D9D2-61DB-1D0A-7CBA-8C179C56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86" y="401446"/>
                <a:ext cx="7903427" cy="2499915"/>
              </a:xfrm>
              <a:prstGeom prst="rect">
                <a:avLst/>
              </a:prstGeom>
              <a:blipFill>
                <a:blip r:embed="rId3"/>
                <a:stretch>
                  <a:fillRect l="-849" r="-772" b="-3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B19FAEF-3359-074C-7D48-3CA332FD2530}"/>
              </a:ext>
            </a:extLst>
          </p:cNvPr>
          <p:cNvSpPr txBox="1"/>
          <p:nvPr/>
        </p:nvSpPr>
        <p:spPr>
          <a:xfrm>
            <a:off x="620286" y="3096722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CD952-10B3-4009-F454-28C1279679CD}"/>
                  </a:ext>
                </a:extLst>
              </p:cNvPr>
              <p:cNvSpPr txBox="1"/>
              <p:nvPr/>
            </p:nvSpPr>
            <p:spPr>
              <a:xfrm>
                <a:off x="2021854" y="3496832"/>
                <a:ext cx="5100290" cy="751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r>
                      <a:rPr lang="pt-B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pt-B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pt-BR" sz="2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pt-B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CD952-10B3-4009-F454-28C127967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854" y="3496832"/>
                <a:ext cx="5100290" cy="751488"/>
              </a:xfrm>
              <a:prstGeom prst="rect">
                <a:avLst/>
              </a:prstGeom>
              <a:blipFill>
                <a:blip r:embed="rId4"/>
                <a:stretch>
                  <a:fillRect l="-131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B2CFADB-C64B-E7EB-7F30-B6FC3CC51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0683">
            <a:off x="8534233" y="2333779"/>
            <a:ext cx="418039" cy="7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83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3" name="Google Shape;36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53490" y="133650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7C83F-88C5-1AA2-2A9B-FA9D1DD58E02}"/>
                  </a:ext>
                </a:extLst>
              </p:cNvPr>
              <p:cNvSpPr txBox="1"/>
              <p:nvPr/>
            </p:nvSpPr>
            <p:spPr>
              <a:xfrm>
                <a:off x="334536" y="521861"/>
                <a:ext cx="8474927" cy="4099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kern="1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HĐ4.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Khám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endParaRPr lang="en-US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tục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về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7C83F-88C5-1AA2-2A9B-FA9D1DD58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36" y="521861"/>
                <a:ext cx="8474927" cy="4099777"/>
              </a:xfrm>
              <a:prstGeom prst="rect">
                <a:avLst/>
              </a:prstGeom>
              <a:blipFill>
                <a:blip r:embed="rId4"/>
                <a:stretch>
                  <a:fillRect l="-791" r="-719" b="-20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834E75B7-D6D7-5B64-DB0A-6F9E3E2F7B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897" y="83317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3" name="Google Shape;36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53490" y="133650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8C88A-D178-BA90-306C-AB5DABDD2671}"/>
              </a:ext>
            </a:extLst>
          </p:cNvPr>
          <p:cNvSpPr txBox="1"/>
          <p:nvPr/>
        </p:nvSpPr>
        <p:spPr>
          <a:xfrm>
            <a:off x="4205037" y="39079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CB4B22-250F-E0F9-9DEE-30274F4B1D63}"/>
                  </a:ext>
                </a:extLst>
              </p:cNvPr>
              <p:cNvSpPr txBox="1"/>
              <p:nvPr/>
            </p:nvSpPr>
            <p:spPr>
              <a:xfrm>
                <a:off x="499017" y="1048050"/>
                <a:ext cx="8145966" cy="3620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Ta có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∫[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)]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hằng số bất kì.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Có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các hằng số bất kì.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CB4B22-250F-E0F9-9DEE-30274F4B1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17" y="1048050"/>
                <a:ext cx="8145966" cy="3620415"/>
              </a:xfrm>
              <a:prstGeom prst="rect">
                <a:avLst/>
              </a:prstGeom>
              <a:blipFill>
                <a:blip r:embed="rId4"/>
                <a:stretch>
                  <a:fillRect l="-823" r="-299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3592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3" name="Google Shape;36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53490" y="133650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8C88A-D178-BA90-306C-AB5DABDD2671}"/>
              </a:ext>
            </a:extLst>
          </p:cNvPr>
          <p:cNvSpPr txBox="1"/>
          <p:nvPr/>
        </p:nvSpPr>
        <p:spPr>
          <a:xfrm>
            <a:off x="426956" y="39079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CB4B22-250F-E0F9-9DEE-30274F4B1D63}"/>
                  </a:ext>
                </a:extLst>
              </p:cNvPr>
              <p:cNvSpPr txBox="1"/>
              <p:nvPr/>
            </p:nvSpPr>
            <p:spPr>
              <a:xfrm>
                <a:off x="1510990" y="300919"/>
                <a:ext cx="6403588" cy="2710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Do 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d>
                      <m:dPr>
                        <m:ctrlP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 	    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(Viết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6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∫[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)]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CB4B22-250F-E0F9-9DEE-30274F4B1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990" y="300919"/>
                <a:ext cx="6403588" cy="2710101"/>
              </a:xfrm>
              <a:prstGeom prst="rect">
                <a:avLst/>
              </a:prstGeom>
              <a:blipFill>
                <a:blip r:embed="rId4"/>
                <a:stretch>
                  <a:fillRect l="-1048" b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3333;p44">
            <a:extLst>
              <a:ext uri="{FF2B5EF4-FFF2-40B4-BE49-F238E27FC236}">
                <a16:creationId xmlns:a16="http://schemas.microsoft.com/office/drawing/2014/main" id="{BC726B63-3F3B-9AAC-9EB0-F0BBE108E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142" y="3707540"/>
            <a:ext cx="2168068" cy="5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+mj-lt"/>
              </a:rPr>
              <a:t>KẾT LUẬN</a:t>
            </a:r>
            <a:endParaRPr sz="25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455CF-5CBA-CB5E-67BF-031A425A2767}"/>
                  </a:ext>
                </a:extLst>
              </p:cNvPr>
              <p:cNvSpPr txBox="1"/>
              <p:nvPr/>
            </p:nvSpPr>
            <p:spPr>
              <a:xfrm>
                <a:off x="2629226" y="3375449"/>
                <a:ext cx="5488861" cy="125669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∫[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)]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+∫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m:rPr>
                          <m:nor/>
                        </m:rPr>
                        <a:rPr lang="nl-NL" sz="2000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∫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nl-NL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m:rPr>
                          <m:nor/>
                        </m:rPr>
                        <a:rPr lang="nl-NL" sz="2000" kern="1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455CF-5CBA-CB5E-67BF-031A425A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226" y="3375449"/>
                <a:ext cx="5488861" cy="12566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143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7" name="Google Shape;36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2879" y="183851"/>
            <a:ext cx="1965421" cy="530352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1F8E86-0F56-A5FD-E1E7-2868A8C9FFCD}"/>
                  </a:ext>
                </a:extLst>
              </p:cNvPr>
              <p:cNvSpPr txBox="1"/>
              <p:nvPr/>
            </p:nvSpPr>
            <p:spPr>
              <a:xfrm>
                <a:off x="1113396" y="546935"/>
                <a:ext cx="7551102" cy="1607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kern="100" dirty="0" err="1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1F8E86-0F56-A5FD-E1E7-2868A8C9F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96" y="546935"/>
                <a:ext cx="7551102" cy="1607171"/>
              </a:xfrm>
              <a:prstGeom prst="rect">
                <a:avLst/>
              </a:prstGeom>
              <a:blipFill>
                <a:blip r:embed="rId4"/>
                <a:stretch>
                  <a:fillRect l="-2423" r="-889" b="-55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CF1F0E9-93D1-3CE3-EEB3-C46F40CFF735}"/>
              </a:ext>
            </a:extLst>
          </p:cNvPr>
          <p:cNvSpPr txBox="1"/>
          <p:nvPr/>
        </p:nvSpPr>
        <p:spPr>
          <a:xfrm>
            <a:off x="379470" y="2577467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B5FCFC-06E5-457B-E454-6C0A582AF9A0}"/>
                  </a:ext>
                </a:extLst>
              </p:cNvPr>
              <p:cNvSpPr txBox="1"/>
              <p:nvPr/>
            </p:nvSpPr>
            <p:spPr>
              <a:xfrm>
                <a:off x="1639924" y="2391070"/>
                <a:ext cx="6498045" cy="2495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B5FCFC-06E5-457B-E454-6C0A582AF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24" y="2391070"/>
                <a:ext cx="6498045" cy="2495427"/>
              </a:xfrm>
              <a:prstGeom prst="rect">
                <a:avLst/>
              </a:prstGeom>
              <a:blipFill>
                <a:blip r:embed="rId5"/>
                <a:stretch>
                  <a:fillRect l="-2720" b="-3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9" name="Google Shape;36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72243" y="1723024"/>
            <a:ext cx="1304490" cy="86826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DB670A-08DA-03E6-FEA9-331970576CDB}"/>
              </a:ext>
            </a:extLst>
          </p:cNvPr>
          <p:cNvSpPr/>
          <p:nvPr/>
        </p:nvSpPr>
        <p:spPr>
          <a:xfrm>
            <a:off x="1471961" y="401516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7EB31C-6342-4B76-F71A-F0EED5F635B1}"/>
                  </a:ext>
                </a:extLst>
              </p:cNvPr>
              <p:cNvSpPr txBox="1"/>
              <p:nvPr/>
            </p:nvSpPr>
            <p:spPr>
              <a:xfrm>
                <a:off x="1471961" y="276181"/>
                <a:ext cx="5876693" cy="1432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Tìm: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7EB31C-6342-4B76-F71A-F0EED5F63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61" y="276181"/>
                <a:ext cx="5876693" cy="1432700"/>
              </a:xfrm>
              <a:prstGeom prst="rect">
                <a:avLst/>
              </a:prstGeom>
              <a:blipFill>
                <a:blip r:embed="rId4"/>
                <a:stretch>
                  <a:fillRect l="-3008" b="-6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E07C35A-5C37-337B-1EC8-632820FB7A58}"/>
              </a:ext>
            </a:extLst>
          </p:cNvPr>
          <p:cNvSpPr txBox="1"/>
          <p:nvPr/>
        </p:nvSpPr>
        <p:spPr>
          <a:xfrm>
            <a:off x="267958" y="1841486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376D0D-4C2B-8F97-0B00-4B79C8BA02B7}"/>
                  </a:ext>
                </a:extLst>
              </p:cNvPr>
              <p:cNvSpPr txBox="1"/>
              <p:nvPr/>
            </p:nvSpPr>
            <p:spPr>
              <a:xfrm>
                <a:off x="729542" y="2157154"/>
                <a:ext cx="7684916" cy="2530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b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</a:b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∫(2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376D0D-4C2B-8F97-0B00-4B79C8BA0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42" y="2157154"/>
                <a:ext cx="7684916" cy="2530116"/>
              </a:xfrm>
              <a:prstGeom prst="rect">
                <a:avLst/>
              </a:prstGeom>
              <a:blipFill>
                <a:blip r:embed="rId5"/>
                <a:stretch>
                  <a:fillRect l="-873" b="-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8"/>
          <p:cNvSpPr txBox="1">
            <a:spLocks noGrp="1"/>
          </p:cNvSpPr>
          <p:nvPr>
            <p:ph type="title"/>
          </p:nvPr>
        </p:nvSpPr>
        <p:spPr>
          <a:xfrm>
            <a:off x="3307737" y="201454"/>
            <a:ext cx="2528526" cy="668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70C0"/>
                </a:solidFill>
                <a:latin typeface="+mj-lt"/>
              </a:rPr>
              <a:t>KHỞI ĐỘNG</a:t>
            </a:r>
            <a:endParaRPr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66" name="Google Shape;3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72400" y="4740592"/>
            <a:ext cx="1371600" cy="402908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62799A-49CE-2492-0AF9-0CDC0A2ADE1D}"/>
                  </a:ext>
                </a:extLst>
              </p:cNvPr>
              <p:cNvSpPr txBox="1"/>
              <p:nvPr/>
            </p:nvSpPr>
            <p:spPr>
              <a:xfrm>
                <a:off x="275690" y="870034"/>
                <a:ext cx="4973945" cy="3738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S(t)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di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bắt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ý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cơ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đạo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′(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 = 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đạo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dẫn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khái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niệm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khái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niệm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62799A-49CE-2492-0AF9-0CDC0A2AD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90" y="870034"/>
                <a:ext cx="4973945" cy="3738459"/>
              </a:xfrm>
              <a:prstGeom prst="rect">
                <a:avLst/>
              </a:prstGeom>
              <a:blipFill>
                <a:blip r:embed="rId4"/>
                <a:stretch>
                  <a:fillRect l="-1225" r="-1348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9654D49-3DA1-634D-8DE5-179CD07A0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964" y="1169563"/>
            <a:ext cx="3336057" cy="2804373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DAEF09F8-875F-267B-87C0-8C3D86217A38}"/>
              </a:ext>
            </a:extLst>
          </p:cNvPr>
          <p:cNvSpPr/>
          <p:nvPr/>
        </p:nvSpPr>
        <p:spPr>
          <a:xfrm>
            <a:off x="8193505" y="394007"/>
            <a:ext cx="577516" cy="625792"/>
          </a:xfrm>
          <a:custGeom>
            <a:avLst/>
            <a:gdLst/>
            <a:ahLst/>
            <a:cxnLst/>
            <a:rect l="l" t="t" r="r" b="b"/>
            <a:pathLst>
              <a:path w="1790677" h="2865083">
                <a:moveTo>
                  <a:pt x="0" y="0"/>
                </a:moveTo>
                <a:lnTo>
                  <a:pt x="1790677" y="0"/>
                </a:lnTo>
                <a:lnTo>
                  <a:pt x="1790677" y="2865083"/>
                </a:lnTo>
                <a:lnTo>
                  <a:pt x="0" y="286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A2A4A335-033B-9D62-50AC-8879F34F2B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690" y="201454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32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A3040E-D85D-F56D-957F-A5EF82DD2A6F}"/>
              </a:ext>
            </a:extLst>
          </p:cNvPr>
          <p:cNvSpPr txBox="1"/>
          <p:nvPr/>
        </p:nvSpPr>
        <p:spPr>
          <a:xfrm>
            <a:off x="348474" y="271575"/>
            <a:ext cx="5517067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kern="100" dirty="0">
                <a:solidFill>
                  <a:srgbClr val="A64D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5. </a:t>
            </a:r>
            <a:r>
              <a:rPr lang="pt-BR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bài toán trong </a:t>
            </a:r>
            <a:r>
              <a:rPr lang="pt-BR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mở đầu</a:t>
            </a:r>
            <a:endParaRPr lang="en-US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13918-923F-0B82-C6F7-E99522D54485}"/>
              </a:ext>
            </a:extLst>
          </p:cNvPr>
          <p:cNvSpPr txBox="1"/>
          <p:nvPr/>
        </p:nvSpPr>
        <p:spPr>
          <a:xfrm>
            <a:off x="4205037" y="1049748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D203E-5BAA-42B8-6C1B-78902371E266}"/>
                  </a:ext>
                </a:extLst>
              </p:cNvPr>
              <p:cNvSpPr txBox="1"/>
              <p:nvPr/>
            </p:nvSpPr>
            <p:spPr>
              <a:xfrm>
                <a:off x="540834" y="1654185"/>
                <a:ext cx="8062332" cy="32177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0&lt;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&lt;30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quãng đường máy bay di chuyển được sau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giây kể từ lúc bắt đầu chạy đà.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Do đó,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hàm số vận tốc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Sử dụng tính chất của nguyên hàm ta đượ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pt-BR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e>
                      </m:nary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pt-BR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5+3</m:t>
                              </m:r>
                              <m:r>
                                <a:rPr lang="pt-BR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e>
                      </m:nary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e>
                      </m:nary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𝑡𝑑𝑡</m:t>
                          </m:r>
                        </m:e>
                      </m:nary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D203E-5BAA-42B8-6C1B-78902371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4" y="1654185"/>
                <a:ext cx="8062332" cy="3217740"/>
              </a:xfrm>
              <a:prstGeom prst="rect">
                <a:avLst/>
              </a:prstGeom>
              <a:blipFill>
                <a:blip r:embed="rId3"/>
                <a:stretch>
                  <a:fillRect l="-832" r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B002C0F-87F4-6B22-4B4E-382068C6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575" y="-4595"/>
            <a:ext cx="1093425" cy="1056643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2A62DF30-B5BC-750D-8F4A-AA3EBD4720C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897" y="83317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A3040E-D85D-F56D-957F-A5EF82DD2A6F}"/>
              </a:ext>
            </a:extLst>
          </p:cNvPr>
          <p:cNvSpPr txBox="1"/>
          <p:nvPr/>
        </p:nvSpPr>
        <p:spPr>
          <a:xfrm>
            <a:off x="348474" y="271575"/>
            <a:ext cx="5517067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kern="100" dirty="0">
                <a:solidFill>
                  <a:srgbClr val="A64D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5. </a:t>
            </a:r>
            <a:r>
              <a:rPr lang="pt-BR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bài toán trong </a:t>
            </a:r>
            <a:r>
              <a:rPr lang="pt-BR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mở đầu</a:t>
            </a:r>
            <a:endParaRPr lang="en-US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13918-923F-0B82-C6F7-E99522D54485}"/>
              </a:ext>
            </a:extLst>
          </p:cNvPr>
          <p:cNvSpPr txBox="1"/>
          <p:nvPr/>
        </p:nvSpPr>
        <p:spPr>
          <a:xfrm>
            <a:off x="4205037" y="1038597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D203E-5BAA-42B8-6C1B-78902371E266}"/>
                  </a:ext>
                </a:extLst>
              </p:cNvPr>
              <p:cNvSpPr txBox="1"/>
              <p:nvPr/>
            </p:nvSpPr>
            <p:spPr>
              <a:xfrm>
                <a:off x="540834" y="1654185"/>
                <a:ext cx="8062332" cy="3041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giả thiết,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ta được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Máy bay rời đường băng khi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(giây) nên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 . 30=1 500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Vậy quãng đường máy bay đã di chuyển từ khi bắt đầu chạy đà đến khi nó rời đường băng là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=1 500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m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D203E-5BAA-42B8-6C1B-78902371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4" y="1654185"/>
                <a:ext cx="8062332" cy="3041154"/>
              </a:xfrm>
              <a:prstGeom prst="rect">
                <a:avLst/>
              </a:prstGeom>
              <a:blipFill>
                <a:blip r:embed="rId3"/>
                <a:stretch>
                  <a:fillRect l="-832" b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B002C0F-87F4-6B22-4B4E-382068C6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575" y="-4595"/>
            <a:ext cx="109342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92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7B4EBA-1932-FAD7-7999-A1CAA21615F4}"/>
              </a:ext>
            </a:extLst>
          </p:cNvPr>
          <p:cNvSpPr/>
          <p:nvPr/>
        </p:nvSpPr>
        <p:spPr>
          <a:xfrm>
            <a:off x="3573966" y="167340"/>
            <a:ext cx="1996068" cy="5910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Vận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dụng</a:t>
            </a:r>
            <a:r>
              <a:rPr lang="en-US" sz="2200" b="1" dirty="0">
                <a:solidFill>
                  <a:schemeClr val="bg1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B67398-7C2D-501F-5313-0A796352225C}"/>
                  </a:ext>
                </a:extLst>
              </p:cNvPr>
              <p:cNvSpPr txBox="1"/>
              <p:nvPr/>
            </p:nvSpPr>
            <p:spPr>
              <a:xfrm>
                <a:off x="348475" y="698246"/>
                <a:ext cx="8447049" cy="430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Doanh thu bán hàng của một công ty khi bán một loại sản phẩm là số tiền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(triệu đồng) thu được khi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đơn vị sản phẩm được bán ra. Tốc độ biến động (thay đổi) của doanh thu khi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đơn vị sản phẩm đã được bán là hàm 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Một công ty công nghệ cho biết tốc độ biến động của doạn thu khi bán một loại con chíp của hãng được cho bởi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=300−0,1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ở đó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số lượng chíp đã bán. Tìm doanh thu của công ty khi đã bán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1 000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chíp.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 dẫn: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doanh thu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B67398-7C2D-501F-5313-0A7963522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75" y="698246"/>
                <a:ext cx="8447049" cy="4300216"/>
              </a:xfrm>
              <a:prstGeom prst="rect">
                <a:avLst/>
              </a:prstGeom>
              <a:blipFill>
                <a:blip r:embed="rId3"/>
                <a:stretch>
                  <a:fillRect l="-722" r="-722" b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8C4A4D1-AD95-4791-C16E-231E5A520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420" y="219244"/>
            <a:ext cx="687405" cy="539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C4A4D1-AD95-4791-C16E-231E5A520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420" y="219244"/>
            <a:ext cx="687405" cy="539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B1439-3532-DED6-F612-1AA595A5A2DA}"/>
              </a:ext>
            </a:extLst>
          </p:cNvPr>
          <p:cNvSpPr txBox="1"/>
          <p:nvPr/>
        </p:nvSpPr>
        <p:spPr>
          <a:xfrm>
            <a:off x="435924" y="35824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367608-15DA-F196-2F67-FDCB9F79AF0D}"/>
                  </a:ext>
                </a:extLst>
              </p:cNvPr>
              <p:cNvSpPr txBox="1"/>
              <p:nvPr/>
            </p:nvSpPr>
            <p:spPr>
              <a:xfrm>
                <a:off x="418684" y="833852"/>
                <a:ext cx="8306632" cy="395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+) Ta có: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)=∫(300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0,1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=300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endParaRPr lang="pt-BR" sz="2000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+) Vì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(0)=0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pt-BR" sz="2000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)=300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pt-BR" sz="2000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+) Doanh thu của công ty khi đã bán 1000 con chíp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1000</m:t>
                        </m:r>
                      </m:e>
                    </m:d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=300.1000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1000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=250000</m:t>
                    </m:r>
                    <m:box>
                      <m:box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box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(triệu đồng).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367608-15DA-F196-2F67-FDCB9F79A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84" y="833852"/>
                <a:ext cx="8306632" cy="3951403"/>
              </a:xfrm>
              <a:prstGeom prst="rect">
                <a:avLst/>
              </a:prstGeom>
              <a:blipFill>
                <a:blip r:embed="rId4"/>
                <a:stretch>
                  <a:fillRect l="-808" b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41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41"/>
          <p:cNvSpPr txBox="1">
            <a:spLocks noGrp="1"/>
          </p:cNvSpPr>
          <p:nvPr>
            <p:ph type="title"/>
          </p:nvPr>
        </p:nvSpPr>
        <p:spPr>
          <a:xfrm>
            <a:off x="1400338" y="1568271"/>
            <a:ext cx="7324987" cy="2040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NGUYÊN HÀM CỦA MỘT SỐ HÀM SỐ THƯỜNG GẶP</a:t>
            </a:r>
            <a:endParaRPr sz="4000" b="1" dirty="0">
              <a:latin typeface="+mj-lt"/>
            </a:endParaRPr>
          </a:p>
        </p:txBody>
      </p:sp>
      <p:sp>
        <p:nvSpPr>
          <p:cNvPr id="3302" name="Google Shape;3302;p41"/>
          <p:cNvSpPr txBox="1">
            <a:spLocks noGrp="1"/>
          </p:cNvSpPr>
          <p:nvPr>
            <p:ph type="title" idx="2"/>
          </p:nvPr>
        </p:nvSpPr>
        <p:spPr>
          <a:xfrm>
            <a:off x="4148431" y="440388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latin typeface="+mj-lt"/>
              </a:rPr>
              <a:t>03</a:t>
            </a:r>
            <a:endParaRPr sz="7000" b="1" dirty="0">
              <a:latin typeface="+mj-lt"/>
            </a:endParaRPr>
          </a:p>
        </p:txBody>
      </p:sp>
      <p:pic>
        <p:nvPicPr>
          <p:cNvPr id="2" name="Google Shape;4282;p73">
            <a:extLst>
              <a:ext uri="{FF2B5EF4-FFF2-40B4-BE49-F238E27FC236}">
                <a16:creationId xmlns:a16="http://schemas.microsoft.com/office/drawing/2014/main" id="{4D288910-772B-D2F0-C319-CE9FDD2359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01" y="4068483"/>
            <a:ext cx="2290067" cy="805247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3" name="Google Shape;4283;p73">
            <a:extLst>
              <a:ext uri="{FF2B5EF4-FFF2-40B4-BE49-F238E27FC236}">
                <a16:creationId xmlns:a16="http://schemas.microsoft.com/office/drawing/2014/main" id="{D74DD633-9EDE-1A4A-100B-6DA8CDA2F8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479" y="2738263"/>
            <a:ext cx="1545611" cy="1758480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4" name="Google Shape;4284;p73">
            <a:extLst>
              <a:ext uri="{FF2B5EF4-FFF2-40B4-BE49-F238E27FC236}">
                <a16:creationId xmlns:a16="http://schemas.microsoft.com/office/drawing/2014/main" id="{39D2EE4F-3FE5-7702-E678-D8A7092694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364" y="3775410"/>
            <a:ext cx="893195" cy="781547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5" name="Google Shape;4285;p73">
            <a:extLst>
              <a:ext uri="{FF2B5EF4-FFF2-40B4-BE49-F238E27FC236}">
                <a16:creationId xmlns:a16="http://schemas.microsoft.com/office/drawing/2014/main" id="{891A5897-D051-2364-E57C-56C2C15681C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423" y="4723367"/>
            <a:ext cx="416825" cy="390773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6" name="Google Shape;4286;p73">
            <a:extLst>
              <a:ext uri="{FF2B5EF4-FFF2-40B4-BE49-F238E27FC236}">
                <a16:creationId xmlns:a16="http://schemas.microsoft.com/office/drawing/2014/main" id="{18F50436-519C-9B3E-4FB3-EB4F53D71BB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074" y="4335077"/>
            <a:ext cx="659430" cy="488467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7" name="Google Shape;4289;p73">
            <a:extLst>
              <a:ext uri="{FF2B5EF4-FFF2-40B4-BE49-F238E27FC236}">
                <a16:creationId xmlns:a16="http://schemas.microsoft.com/office/drawing/2014/main" id="{5C6763B3-8370-8F28-340B-5383263C0DF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0338" y="4006640"/>
            <a:ext cx="953487" cy="390773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505307"/>
      </p:ext>
    </p:extLst>
  </p:cSld>
  <p:clrMapOvr>
    <a:masterClrMapping/>
  </p:clrMapOvr>
  <p:transition spd="med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" name="Google Shape;374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92306" flipH="1">
            <a:off x="-76377" y="4363363"/>
            <a:ext cx="1596047" cy="822959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AA3E467-1EC2-C6D1-0620-1D5EF6ECF486}"/>
              </a:ext>
            </a:extLst>
          </p:cNvPr>
          <p:cNvSpPr/>
          <p:nvPr/>
        </p:nvSpPr>
        <p:spPr>
          <a:xfrm>
            <a:off x="256478" y="234175"/>
            <a:ext cx="4622180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A53B7-D62B-E2AD-C541-8E8C1DB9D02C}"/>
              </a:ext>
            </a:extLst>
          </p:cNvPr>
          <p:cNvSpPr txBox="1"/>
          <p:nvPr/>
        </p:nvSpPr>
        <p:spPr>
          <a:xfrm>
            <a:off x="256478" y="368657"/>
            <a:ext cx="4622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a) Nguyên hàm của hàm số lũy thừa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ECCF4-6F67-F95B-378E-F31C43EECEDE}"/>
              </a:ext>
            </a:extLst>
          </p:cNvPr>
          <p:cNvSpPr txBox="1"/>
          <p:nvPr/>
        </p:nvSpPr>
        <p:spPr>
          <a:xfrm>
            <a:off x="256478" y="1037731"/>
            <a:ext cx="1335359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000" b="1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Nhắc lại:</a:t>
            </a:r>
            <a:endParaRPr lang="en-US" sz="20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786D72-6A1F-08DA-9E15-364A8A73B3D7}"/>
                  </a:ext>
                </a:extLst>
              </p:cNvPr>
              <p:cNvSpPr txBox="1"/>
              <p:nvPr/>
            </p:nvSpPr>
            <p:spPr>
              <a:xfrm>
                <a:off x="1795346" y="1037731"/>
                <a:ext cx="6880303" cy="3553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- Hàm số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với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số lũy thừa.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- Tập xác định của hàm số luỹ thừa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tuỳ thuộc vào giá trị của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Cụ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dương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b>
                        <m:r>
                          <a:rPr lang="nl-NL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nl-NL" sz="2000" i="1" kern="10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0,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nl-NL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∖{0}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địinh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(0;+∞)</m:t>
                    </m:r>
                  </m:oMath>
                </a14:m>
                <a:r>
                  <a:rPr lang="nl-NL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786D72-6A1F-08DA-9E15-364A8A73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46" y="1037731"/>
                <a:ext cx="6880303" cy="3553473"/>
              </a:xfrm>
              <a:prstGeom prst="rect">
                <a:avLst/>
              </a:prstGeom>
              <a:blipFill>
                <a:blip r:embed="rId4"/>
                <a:stretch>
                  <a:fillRect l="-975" r="-887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" name="Google Shape;374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92306" flipH="1">
            <a:off x="-76377" y="4363363"/>
            <a:ext cx="1596047" cy="822959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AA3E467-1EC2-C6D1-0620-1D5EF6ECF486}"/>
              </a:ext>
            </a:extLst>
          </p:cNvPr>
          <p:cNvSpPr/>
          <p:nvPr/>
        </p:nvSpPr>
        <p:spPr>
          <a:xfrm>
            <a:off x="256478" y="234175"/>
            <a:ext cx="4622180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A53B7-D62B-E2AD-C541-8E8C1DB9D02C}"/>
              </a:ext>
            </a:extLst>
          </p:cNvPr>
          <p:cNvSpPr txBox="1"/>
          <p:nvPr/>
        </p:nvSpPr>
        <p:spPr>
          <a:xfrm>
            <a:off x="256478" y="368657"/>
            <a:ext cx="4622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a) Nguyên hàm của hàm số lũy thừa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ECCF4-6F67-F95B-378E-F31C43EECEDE}"/>
              </a:ext>
            </a:extLst>
          </p:cNvPr>
          <p:cNvSpPr txBox="1"/>
          <p:nvPr/>
        </p:nvSpPr>
        <p:spPr>
          <a:xfrm>
            <a:off x="256478" y="1037731"/>
            <a:ext cx="1335359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000" b="1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Nhắc lại:</a:t>
            </a:r>
            <a:endParaRPr lang="en-US" sz="20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786D72-6A1F-08DA-9E15-364A8A73B3D7}"/>
                  </a:ext>
                </a:extLst>
              </p:cNvPr>
              <p:cNvSpPr txBox="1"/>
              <p:nvPr/>
            </p:nvSpPr>
            <p:spPr>
              <a:xfrm>
                <a:off x="1795346" y="1037731"/>
                <a:ext cx="6880303" cy="2078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Đạo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ℕ</m:t>
                        </m:r>
                      </m:e>
                      <m:sup>
                        <m:r>
                          <a:rPr lang="nl-NL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𝑛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pt-BR" sz="2000" i="1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hay</m:t>
                    </m:r>
                    <m:r>
                      <m:rPr>
                        <m:nor/>
                      </m:rPr>
                      <a:rPr lang="pt-BR" sz="2000" i="1" kern="100"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e>
                        </m:d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786D72-6A1F-08DA-9E15-364A8A73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46" y="1037731"/>
                <a:ext cx="6880303" cy="2078711"/>
              </a:xfrm>
              <a:prstGeom prst="rect">
                <a:avLst/>
              </a:prstGeom>
              <a:blipFill>
                <a:blip r:embed="rId4"/>
                <a:stretch>
                  <a:fillRect l="-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27821E-41D0-EA06-3B3C-785AE5A11EB7}"/>
              </a:ext>
            </a:extLst>
          </p:cNvPr>
          <p:cNvSpPr txBox="1"/>
          <p:nvPr/>
        </p:nvSpPr>
        <p:spPr>
          <a:xfrm>
            <a:off x="256478" y="3319951"/>
            <a:ext cx="1505415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 quát:</a:t>
            </a:r>
            <a:endParaRPr lang="en-US" sz="20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744831-5688-FBAB-E421-C9A1102932FF}"/>
                  </a:ext>
                </a:extLst>
              </p:cNvPr>
              <p:cNvSpPr txBox="1"/>
              <p:nvPr/>
            </p:nvSpPr>
            <p:spPr>
              <a:xfrm>
                <a:off x="1761893" y="3250924"/>
                <a:ext cx="7203687" cy="1528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 số luỹ thừa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có đạo hàm với mọi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và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𝛼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𝛼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744831-5688-FBAB-E421-C9A110293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93" y="3250924"/>
                <a:ext cx="7203687" cy="1528624"/>
              </a:xfrm>
              <a:prstGeom prst="rect">
                <a:avLst/>
              </a:prstGeom>
              <a:blipFill>
                <a:blip r:embed="rId5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518FC409-18EA-27A0-B71F-C26EB0C18F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97" y="83317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904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7630A-6D95-E639-805F-4D8DB0F9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70" y="684766"/>
            <a:ext cx="483595" cy="773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/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 cách viết lại các hàm số sau dưới dạng hàm số lũy thừa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t-BR" sz="2000" i="0" dirty="0">
                    <a:effectLst/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hãy tính đạo hàm của các hàm số sau với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sup>
                    </m:sSup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g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blipFill>
                <a:blip r:embed="rId4"/>
                <a:stretch>
                  <a:fillRect l="-897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52EB0A-4965-CB40-1480-7B292FD9604B}"/>
              </a:ext>
            </a:extLst>
          </p:cNvPr>
          <p:cNvSpPr txBox="1"/>
          <p:nvPr/>
        </p:nvSpPr>
        <p:spPr>
          <a:xfrm>
            <a:off x="4205037" y="228998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/>
              <p:nvPr/>
            </p:nvSpPr>
            <p:spPr>
              <a:xfrm>
                <a:off x="655875" y="2922611"/>
                <a:ext cx="7832250" cy="1819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⇒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2000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75" y="2922611"/>
                <a:ext cx="7832250" cy="1819216"/>
              </a:xfrm>
              <a:prstGeom prst="rect">
                <a:avLst/>
              </a:prstGeom>
              <a:blipFill>
                <a:blip r:embed="rId5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4289;p73">
            <a:extLst>
              <a:ext uri="{FF2B5EF4-FFF2-40B4-BE49-F238E27FC236}">
                <a16:creationId xmlns:a16="http://schemas.microsoft.com/office/drawing/2014/main" id="{CC30EDF8-8EB0-753F-F1C4-C7280A941CF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9831" y="2490039"/>
            <a:ext cx="1271144" cy="687482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7630A-6D95-E639-805F-4D8DB0F9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70" y="684766"/>
            <a:ext cx="483595" cy="773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/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 cách viết lại các hàm số sau dưới dạng hàm số lũy thừa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t-BR" sz="2000" i="0" dirty="0">
                    <a:effectLst/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hãy tính đạo hàm của các hàm số sau với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sup>
                    </m:sSup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g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blipFill>
                <a:blip r:embed="rId4"/>
                <a:stretch>
                  <a:fillRect l="-897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52EB0A-4965-CB40-1480-7B292FD9604B}"/>
              </a:ext>
            </a:extLst>
          </p:cNvPr>
          <p:cNvSpPr txBox="1"/>
          <p:nvPr/>
        </p:nvSpPr>
        <p:spPr>
          <a:xfrm>
            <a:off x="4205037" y="228998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/>
              <p:nvPr/>
            </p:nvSpPr>
            <p:spPr>
              <a:xfrm>
                <a:off x="655875" y="2922611"/>
                <a:ext cx="7832250" cy="148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sup>
                    </m:sSup>
                  </m:oMath>
                </a14:m>
                <a:br>
                  <a:rPr lang="en-US" sz="2000" kern="10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ad>
                            <m:radPr>
                              <m:degHide m:val="on"/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75" y="2922611"/>
                <a:ext cx="7832250" cy="1488100"/>
              </a:xfrm>
              <a:prstGeom prst="rect">
                <a:avLst/>
              </a:prstGeom>
              <a:blipFill>
                <a:blip r:embed="rId5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4289;p73">
            <a:extLst>
              <a:ext uri="{FF2B5EF4-FFF2-40B4-BE49-F238E27FC236}">
                <a16:creationId xmlns:a16="http://schemas.microsoft.com/office/drawing/2014/main" id="{CC30EDF8-8EB0-753F-F1C4-C7280A941CF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9831" y="2490039"/>
            <a:ext cx="1271144" cy="687482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44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7630A-6D95-E639-805F-4D8DB0F9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70" y="684766"/>
            <a:ext cx="483595" cy="773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/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 cách viết lại các hàm số sau dưới dạng hàm số lũy thừa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t-BR" sz="2000" i="0" dirty="0">
                    <a:effectLst/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hãy tính đạo hàm của các hàm số sau với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sup>
                    </m:sSup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g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BF75-7E60-B79A-AD27-898448C6E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647" y="241150"/>
                <a:ext cx="7473363" cy="1660326"/>
              </a:xfrm>
              <a:prstGeom prst="rect">
                <a:avLst/>
              </a:prstGeom>
              <a:blipFill>
                <a:blip r:embed="rId4"/>
                <a:stretch>
                  <a:fillRect l="-897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52EB0A-4965-CB40-1480-7B292FD9604B}"/>
              </a:ext>
            </a:extLst>
          </p:cNvPr>
          <p:cNvSpPr txBox="1"/>
          <p:nvPr/>
        </p:nvSpPr>
        <p:spPr>
          <a:xfrm>
            <a:off x="4205037" y="228998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/>
              <p:nvPr/>
            </p:nvSpPr>
            <p:spPr>
              <a:xfrm>
                <a:off x="655875" y="2656806"/>
                <a:ext cx="7832250" cy="221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g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⇒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n-US" sz="2000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kern="100"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f>
                            <m:f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000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ad>
                            <m:ra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g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9C0134-B66C-D53E-784A-6D2A96B8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75" y="2656806"/>
                <a:ext cx="7832250" cy="2218556"/>
              </a:xfrm>
              <a:prstGeom prst="rect">
                <a:avLst/>
              </a:prstGeom>
              <a:blipFill>
                <a:blip r:embed="rId5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4289;p73">
            <a:extLst>
              <a:ext uri="{FF2B5EF4-FFF2-40B4-BE49-F238E27FC236}">
                <a16:creationId xmlns:a16="http://schemas.microsoft.com/office/drawing/2014/main" id="{CC30EDF8-8EB0-753F-F1C4-C7280A941CF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9831" y="2490039"/>
            <a:ext cx="1271144" cy="687482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2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3290;p40"/>
          <p:cNvSpPr txBox="1">
            <a:spLocks noGrp="1"/>
          </p:cNvSpPr>
          <p:nvPr>
            <p:ph type="title"/>
          </p:nvPr>
        </p:nvSpPr>
        <p:spPr>
          <a:xfrm>
            <a:off x="676301" y="769710"/>
            <a:ext cx="7791396" cy="17306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0070C0"/>
                </a:solidFill>
                <a:latin typeface="+mj-lt"/>
              </a:rPr>
              <a:t>CHƯƠNG IV: NGUYÊN HÀM VÀ TÍCH PHÂN</a:t>
            </a:r>
            <a:endParaRPr sz="43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3292" name="Google Shape;3292;p40"/>
          <p:cNvGrpSpPr/>
          <p:nvPr/>
        </p:nvGrpSpPr>
        <p:grpSpPr>
          <a:xfrm>
            <a:off x="7374584" y="3919353"/>
            <a:ext cx="1673163" cy="1224147"/>
            <a:chOff x="5273880" y="932329"/>
            <a:chExt cx="3762610" cy="3291840"/>
          </a:xfrm>
        </p:grpSpPr>
        <p:pic>
          <p:nvPicPr>
            <p:cNvPr id="3293" name="Google Shape;3293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577452" y="3276262"/>
              <a:ext cx="3459038" cy="947907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94" name="Google Shape;3294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5273880" y="1064595"/>
              <a:ext cx="3307252" cy="2211657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295" name="Google Shape;3295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5988192" y="932329"/>
              <a:ext cx="2583949" cy="272369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</p:grpSp>
      <p:sp>
        <p:nvSpPr>
          <p:cNvPr id="4" name="Google Shape;3290;p40">
            <a:extLst>
              <a:ext uri="{FF2B5EF4-FFF2-40B4-BE49-F238E27FC236}">
                <a16:creationId xmlns:a16="http://schemas.microsoft.com/office/drawing/2014/main" id="{EB11FEC1-079E-A774-ABDB-4C59CB7970BD}"/>
              </a:ext>
            </a:extLst>
          </p:cNvPr>
          <p:cNvSpPr txBox="1">
            <a:spLocks/>
          </p:cNvSpPr>
          <p:nvPr/>
        </p:nvSpPr>
        <p:spPr>
          <a:xfrm>
            <a:off x="1049280" y="2643122"/>
            <a:ext cx="7045437" cy="12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60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ncode Sans Expanded SemiBold"/>
              <a:buNone/>
              <a:defRPr sz="3600" b="0" i="0" u="none" strike="noStrike" cap="none">
                <a:solidFill>
                  <a:schemeClr val="dk1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+mj-lt"/>
              </a:rPr>
              <a:t>BÀI 11: NGUYÊN HÀM</a:t>
            </a:r>
            <a:endParaRPr lang="vi-VN" sz="5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1112E4-4A45-4693-6018-40908B32E7D0}"/>
                  </a:ext>
                </a:extLst>
              </p:cNvPr>
              <p:cNvSpPr txBox="1"/>
              <p:nvPr/>
            </p:nvSpPr>
            <p:spPr>
              <a:xfrm>
                <a:off x="402837" y="251357"/>
                <a:ext cx="8338325" cy="3014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pt-BR" sz="2000" b="1" kern="1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HĐ5. </a:t>
                </a:r>
                <a:r>
                  <a:rPr lang="pt-BR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Khám phá nguyên hàm của hàm số lũy thừa</a:t>
                </a:r>
                <a:endParaRPr lang="en-US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Với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≠−1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tính đạo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Cho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Tính đạo hàm của hàm số này trong hai trường hợp: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1112E4-4A45-4693-6018-40908B32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37" y="251357"/>
                <a:ext cx="8338325" cy="3014736"/>
              </a:xfrm>
              <a:prstGeom prst="rect">
                <a:avLst/>
              </a:prstGeom>
              <a:blipFill>
                <a:blip r:embed="rId3"/>
                <a:stretch>
                  <a:fillRect l="-731" r="-804" b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F1984A-2558-4BF1-3211-A48439C46BF7}"/>
              </a:ext>
            </a:extLst>
          </p:cNvPr>
          <p:cNvSpPr txBox="1"/>
          <p:nvPr/>
        </p:nvSpPr>
        <p:spPr>
          <a:xfrm>
            <a:off x="402837" y="3592716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A6FE76-B253-38C7-A3FC-252E889C300A}"/>
                  </a:ext>
                </a:extLst>
              </p:cNvPr>
              <p:cNvSpPr txBox="1"/>
              <p:nvPr/>
            </p:nvSpPr>
            <p:spPr>
              <a:xfrm>
                <a:off x="2542480" y="3792771"/>
                <a:ext cx="3891774" cy="815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+1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+1)⋅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sup>
                        </m:sSup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A6FE76-B253-38C7-A3FC-252E889C3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480" y="3792771"/>
                <a:ext cx="3891774" cy="815993"/>
              </a:xfrm>
              <a:prstGeom prst="rect">
                <a:avLst/>
              </a:prstGeom>
              <a:blipFill>
                <a:blip r:embed="rId4"/>
                <a:stretch>
                  <a:fillRect l="-1567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3871;p68">
            <a:extLst>
              <a:ext uri="{FF2B5EF4-FFF2-40B4-BE49-F238E27FC236}">
                <a16:creationId xmlns:a16="http://schemas.microsoft.com/office/drawing/2014/main" id="{8AE05DDE-C4C6-D2AA-B81E-861E5C7AFD1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971" y="4160882"/>
            <a:ext cx="1184708" cy="815993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F1984A-2558-4BF1-3211-A48439C46BF7}"/>
              </a:ext>
            </a:extLst>
          </p:cNvPr>
          <p:cNvSpPr txBox="1"/>
          <p:nvPr/>
        </p:nvSpPr>
        <p:spPr>
          <a:xfrm>
            <a:off x="458593" y="492677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A6FE76-B253-38C7-A3FC-252E889C300A}"/>
                  </a:ext>
                </a:extLst>
              </p:cNvPr>
              <p:cNvSpPr txBox="1"/>
              <p:nvPr/>
            </p:nvSpPr>
            <p:spPr>
              <a:xfrm>
                <a:off x="1255208" y="402800"/>
                <a:ext cx="6633583" cy="2611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+) </m:t>
                    </m:r>
                  </m:oMath>
                </a14:m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i="1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|</m:t>
                        </m:r>
                      </m:e>
                    </m:func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+) Với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⁡|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|=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 Do đó</a:t>
                </a:r>
                <a:b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A6FE76-B253-38C7-A3FC-252E889C3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208" y="402800"/>
                <a:ext cx="6633583" cy="2611933"/>
              </a:xfrm>
              <a:prstGeom prst="rect">
                <a:avLst/>
              </a:prstGeom>
              <a:blipFill>
                <a:blip r:embed="rId3"/>
                <a:stretch>
                  <a:fillRect l="-1011" b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3871;p68">
            <a:extLst>
              <a:ext uri="{FF2B5EF4-FFF2-40B4-BE49-F238E27FC236}">
                <a16:creationId xmlns:a16="http://schemas.microsoft.com/office/drawing/2014/main" id="{8AE05DDE-C4C6-D2AA-B81E-861E5C7AFD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9971" y="4160882"/>
            <a:ext cx="1184708" cy="815993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2" name="Google Shape;3333;p44">
            <a:extLst>
              <a:ext uri="{FF2B5EF4-FFF2-40B4-BE49-F238E27FC236}">
                <a16:creationId xmlns:a16="http://schemas.microsoft.com/office/drawing/2014/main" id="{66E49F0D-B8F2-CA7B-8E8B-F5B403159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142" y="3707540"/>
            <a:ext cx="2168068" cy="5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+mj-lt"/>
              </a:rPr>
              <a:t>KẾT LUẬN</a:t>
            </a:r>
            <a:endParaRPr sz="25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1ACFB1-788B-DCA5-B5E0-D4C0A1A0AB0B}"/>
                  </a:ext>
                </a:extLst>
              </p:cNvPr>
              <p:cNvSpPr txBox="1"/>
              <p:nvPr/>
            </p:nvSpPr>
            <p:spPr>
              <a:xfrm>
                <a:off x="2773445" y="3208417"/>
                <a:ext cx="4363336" cy="159075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den>
                        </m:f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nary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1ACFB1-788B-DCA5-B5E0-D4C0A1A0A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45" y="3208417"/>
                <a:ext cx="4363336" cy="1590756"/>
              </a:xfrm>
              <a:prstGeom prst="rect">
                <a:avLst/>
              </a:prstGeom>
              <a:blipFill>
                <a:blip r:embed="rId5"/>
                <a:stretch>
                  <a:fillRect b="-52852"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733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23F9B6-9B9A-0E22-8275-4B2C6DB9D92B}"/>
                  </a:ext>
                </a:extLst>
              </p:cNvPr>
              <p:cNvSpPr txBox="1"/>
              <p:nvPr/>
            </p:nvSpPr>
            <p:spPr>
              <a:xfrm>
                <a:off x="393080" y="207450"/>
                <a:ext cx="8357840" cy="132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6.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23F9B6-9B9A-0E22-8275-4B2C6DB9D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80" y="207450"/>
                <a:ext cx="8357840" cy="1321387"/>
              </a:xfrm>
              <a:prstGeom prst="rect">
                <a:avLst/>
              </a:prstGeom>
              <a:blipFill>
                <a:blip r:embed="rId3"/>
                <a:stretch>
                  <a:fillRect l="-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86FE7ED-E7E7-EDD1-D57A-B4A3D0D78D39}"/>
              </a:ext>
            </a:extLst>
          </p:cNvPr>
          <p:cNvSpPr txBox="1"/>
          <p:nvPr/>
        </p:nvSpPr>
        <p:spPr>
          <a:xfrm>
            <a:off x="302111" y="1998091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DEC8D5-8B72-7F27-6F63-0DE96D5B1BC2}"/>
                  </a:ext>
                </a:extLst>
              </p:cNvPr>
              <p:cNvSpPr txBox="1"/>
              <p:nvPr/>
            </p:nvSpPr>
            <p:spPr>
              <a:xfrm>
                <a:off x="893491" y="1516075"/>
                <a:ext cx="7357018" cy="3419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num>
                      <m:den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sup>
                        </m:s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−3+1</m:t>
                            </m:r>
                          </m:sup>
                        </m:sSup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−3+1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pt-B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</m:den>
                        </m:f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</m:den>
                        </m:f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DEC8D5-8B72-7F27-6F63-0DE96D5B1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91" y="1516075"/>
                <a:ext cx="7357018" cy="3419975"/>
              </a:xfrm>
              <a:prstGeom prst="rect">
                <a:avLst/>
              </a:prstGeom>
              <a:blipFill>
                <a:blip r:embed="rId4"/>
                <a:stretch>
                  <a:fillRect l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81E59A1-0262-7FE8-3147-1512B7B17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714" y="3927075"/>
            <a:ext cx="902286" cy="1008975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B0BFFA03-2F29-1D6E-55A4-9A7BBD5D99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304C409-79A5-A18F-D6A3-72B1495A8FDF}"/>
              </a:ext>
            </a:extLst>
          </p:cNvPr>
          <p:cNvSpPr/>
          <p:nvPr/>
        </p:nvSpPr>
        <p:spPr>
          <a:xfrm>
            <a:off x="3673784" y="242761"/>
            <a:ext cx="5195087" cy="4652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836" name="Google Shape;38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198672" flipH="1">
            <a:off x="7892328" y="4464129"/>
            <a:ext cx="1755747" cy="9054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67C268-7C26-E738-E3A5-D91F286C4161}"/>
              </a:ext>
            </a:extLst>
          </p:cNvPr>
          <p:cNvSpPr/>
          <p:nvPr/>
        </p:nvSpPr>
        <p:spPr>
          <a:xfrm>
            <a:off x="446049" y="390365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37F3A4-C0DF-E38A-08E8-30E3505DB6FD}"/>
                  </a:ext>
                </a:extLst>
              </p:cNvPr>
              <p:cNvSpPr txBox="1"/>
              <p:nvPr/>
            </p:nvSpPr>
            <p:spPr>
              <a:xfrm>
                <a:off x="446049" y="242761"/>
                <a:ext cx="3080526" cy="4036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Tìm: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 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ad>
                              <m:rad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g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37F3A4-C0DF-E38A-08E8-30E3505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49" y="242761"/>
                <a:ext cx="3080526" cy="4036170"/>
              </a:xfrm>
              <a:prstGeom prst="rect">
                <a:avLst/>
              </a:prstGeom>
              <a:blipFill>
                <a:blip r:embed="rId4"/>
                <a:stretch>
                  <a:fillRect l="-5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22264A8-D522-FDE4-511C-DFFE4EB05DEF}"/>
              </a:ext>
            </a:extLst>
          </p:cNvPr>
          <p:cNvSpPr txBox="1"/>
          <p:nvPr/>
        </p:nvSpPr>
        <p:spPr>
          <a:xfrm>
            <a:off x="5904364" y="34125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A16B92-23B7-C6CE-0AA7-CEBA3848DD9B}"/>
                  </a:ext>
                </a:extLst>
              </p:cNvPr>
              <p:cNvSpPr txBox="1"/>
              <p:nvPr/>
            </p:nvSpPr>
            <p:spPr>
              <a:xfrm>
                <a:off x="4110777" y="981380"/>
                <a:ext cx="4321099" cy="3231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  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pt-BR" sz="2000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     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A16B92-23B7-C6CE-0AA7-CEBA3848D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777" y="981380"/>
                <a:ext cx="4321099" cy="3231206"/>
              </a:xfrm>
              <a:prstGeom prst="rect">
                <a:avLst/>
              </a:prstGeom>
              <a:blipFill>
                <a:blip r:embed="rId5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304C409-79A5-A18F-D6A3-72B1495A8FDF}"/>
              </a:ext>
            </a:extLst>
          </p:cNvPr>
          <p:cNvSpPr/>
          <p:nvPr/>
        </p:nvSpPr>
        <p:spPr>
          <a:xfrm>
            <a:off x="3673784" y="242761"/>
            <a:ext cx="5195087" cy="4652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836" name="Google Shape;38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198672" flipH="1">
            <a:off x="7892328" y="4464129"/>
            <a:ext cx="1755747" cy="9054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67C268-7C26-E738-E3A5-D91F286C4161}"/>
              </a:ext>
            </a:extLst>
          </p:cNvPr>
          <p:cNvSpPr/>
          <p:nvPr/>
        </p:nvSpPr>
        <p:spPr>
          <a:xfrm>
            <a:off x="446049" y="390365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37F3A4-C0DF-E38A-08E8-30E3505DB6FD}"/>
                  </a:ext>
                </a:extLst>
              </p:cNvPr>
              <p:cNvSpPr txBox="1"/>
              <p:nvPr/>
            </p:nvSpPr>
            <p:spPr>
              <a:xfrm>
                <a:off x="446049" y="242761"/>
                <a:ext cx="3080526" cy="4036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Tìm: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just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 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ad>
                              <m:rad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g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37F3A4-C0DF-E38A-08E8-30E3505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49" y="242761"/>
                <a:ext cx="3080526" cy="4036170"/>
              </a:xfrm>
              <a:prstGeom prst="rect">
                <a:avLst/>
              </a:prstGeom>
              <a:blipFill>
                <a:blip r:embed="rId4"/>
                <a:stretch>
                  <a:fillRect l="-5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22264A8-D522-FDE4-511C-DFFE4EB05DEF}"/>
              </a:ext>
            </a:extLst>
          </p:cNvPr>
          <p:cNvSpPr txBox="1"/>
          <p:nvPr/>
        </p:nvSpPr>
        <p:spPr>
          <a:xfrm>
            <a:off x="5904364" y="341254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8D4828-B847-41B6-E7DC-2E2B90AE10FE}"/>
                  </a:ext>
                </a:extLst>
              </p:cNvPr>
              <p:cNvSpPr txBox="1"/>
              <p:nvPr/>
            </p:nvSpPr>
            <p:spPr>
              <a:xfrm>
                <a:off x="3791622" y="839857"/>
                <a:ext cx="5352378" cy="3811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  <m:rad>
                          <m:ra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g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=3∫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5∫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=3</m:t>
                    </m:r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5⋅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kern="1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=3</m:t>
                    </m:r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=3</m:t>
                    </m:r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ad>
                      <m:ra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g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8D4828-B847-41B6-E7DC-2E2B90AE1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622" y="839857"/>
                <a:ext cx="5352378" cy="3811813"/>
              </a:xfrm>
              <a:prstGeom prst="rect">
                <a:avLst/>
              </a:prstGeom>
              <a:blipFill>
                <a:blip r:embed="rId5"/>
                <a:stretch>
                  <a:fillRect l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630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4" name="Google Shape;386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684" y="4618256"/>
            <a:ext cx="1965421" cy="530352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AF2CDA43-05C0-69DD-6666-92A3C2C9E165}"/>
              </a:ext>
            </a:extLst>
          </p:cNvPr>
          <p:cNvSpPr/>
          <p:nvPr/>
        </p:nvSpPr>
        <p:spPr>
          <a:xfrm>
            <a:off x="256478" y="234175"/>
            <a:ext cx="4939990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1B56-FA81-258A-497D-A2119E08C297}"/>
              </a:ext>
            </a:extLst>
          </p:cNvPr>
          <p:cNvSpPr txBox="1"/>
          <p:nvPr/>
        </p:nvSpPr>
        <p:spPr>
          <a:xfrm>
            <a:off x="256478" y="279449"/>
            <a:ext cx="4939990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giác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5230-E861-F85C-542A-90D80590FEA8}"/>
              </a:ext>
            </a:extLst>
          </p:cNvPr>
          <p:cNvSpPr txBox="1"/>
          <p:nvPr/>
        </p:nvSpPr>
        <p:spPr>
          <a:xfrm>
            <a:off x="323385" y="981585"/>
            <a:ext cx="8497229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HĐ6. </a:t>
            </a:r>
            <a:r>
              <a:rPr lang="pt-BR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nguyên hàm của hàm số lượng giác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Tính đạo hàm của các hàm số sau và nêu kết quả tương ứng vào bảng dưới đây.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6589D8-D8DF-0F41-0310-380440B093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5630736"/>
                  </p:ext>
                </p:extLst>
              </p:nvPr>
            </p:nvGraphicFramePr>
            <p:xfrm>
              <a:off x="1292339" y="2707143"/>
              <a:ext cx="6559320" cy="202652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11864">
                      <a:extLst>
                        <a:ext uri="{9D8B030D-6E8A-4147-A177-3AD203B41FA5}">
                          <a16:colId xmlns:a16="http://schemas.microsoft.com/office/drawing/2014/main" val="55873746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3391919707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3411673811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1576457690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895629012"/>
                        </a:ext>
                      </a:extLst>
                    </a:gridCol>
                  </a:tblGrid>
                  <a:tr h="10132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4174079"/>
                      </a:ext>
                    </a:extLst>
                  </a:tr>
                  <a:tr h="10132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93808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6589D8-D8DF-0F41-0310-380440B093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5630736"/>
                  </p:ext>
                </p:extLst>
              </p:nvPr>
            </p:nvGraphicFramePr>
            <p:xfrm>
              <a:off x="1292339" y="2707143"/>
              <a:ext cx="6559320" cy="202652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11864">
                      <a:extLst>
                        <a:ext uri="{9D8B030D-6E8A-4147-A177-3AD203B41FA5}">
                          <a16:colId xmlns:a16="http://schemas.microsoft.com/office/drawing/2014/main" val="55873746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3391919707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3411673811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1576457690"/>
                        </a:ext>
                      </a:extLst>
                    </a:gridCol>
                    <a:gridCol w="1311864">
                      <a:extLst>
                        <a:ext uri="{9D8B030D-6E8A-4147-A177-3AD203B41FA5}">
                          <a16:colId xmlns:a16="http://schemas.microsoft.com/office/drawing/2014/main" val="895629012"/>
                        </a:ext>
                      </a:extLst>
                    </a:gridCol>
                  </a:tblGrid>
                  <a:tr h="10132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3" t="-599" r="-400000" b="-1005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30" t="-599" r="-301860" b="-1005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599" r="-200463" b="-1005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395" t="-599" r="-101395" b="-1005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99537" t="-599" r="-926" b="-1005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174079"/>
                      </a:ext>
                    </a:extLst>
                  </a:tr>
                  <a:tr h="10132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3" t="-101205" r="-400000" b="-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93808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C2C704-EF5C-CA44-1C7E-3CC0D1DBE881}"/>
                  </a:ext>
                </a:extLst>
              </p:cNvPr>
              <p:cNvSpPr txBox="1"/>
              <p:nvPr/>
            </p:nvSpPr>
            <p:spPr>
              <a:xfrm>
                <a:off x="2748775" y="4043703"/>
                <a:ext cx="10147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𝐨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fName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C2C704-EF5C-CA44-1C7E-3CC0D1DBE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775" y="4043703"/>
                <a:ext cx="101476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/>
              <p:nvPr/>
            </p:nvSpPr>
            <p:spPr>
              <a:xfrm>
                <a:off x="4064618" y="4043703"/>
                <a:ext cx="10147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𝐬𝐢𝐧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18" y="4043703"/>
                <a:ext cx="1014761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BA3A7-1C05-7DFB-92FD-5CA55481C174}"/>
                  </a:ext>
                </a:extLst>
              </p:cNvPr>
              <p:cNvSpPr txBox="1"/>
              <p:nvPr/>
            </p:nvSpPr>
            <p:spPr>
              <a:xfrm>
                <a:off x="5380461" y="3908474"/>
                <a:ext cx="1014761" cy="67056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𝒄𝒐𝒔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BA3A7-1C05-7DFB-92FD-5CA55481C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461" y="3908474"/>
                <a:ext cx="1014761" cy="670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310105-BBF7-9CBC-D5E8-B999913801CB}"/>
                  </a:ext>
                </a:extLst>
              </p:cNvPr>
              <p:cNvSpPr txBox="1"/>
              <p:nvPr/>
            </p:nvSpPr>
            <p:spPr>
              <a:xfrm>
                <a:off x="6696304" y="3908474"/>
                <a:ext cx="1014761" cy="67056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310105-BBF7-9CBC-D5E8-B99991380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304" y="3908474"/>
                <a:ext cx="1014761" cy="670568"/>
              </a:xfrm>
              <a:prstGeom prst="rect">
                <a:avLst/>
              </a:prstGeom>
              <a:blipFill>
                <a:blip r:embed="rId8"/>
                <a:stretch>
                  <a:fillRect r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864;p67">
            <a:extLst>
              <a:ext uri="{FF2B5EF4-FFF2-40B4-BE49-F238E27FC236}">
                <a16:creationId xmlns:a16="http://schemas.microsoft.com/office/drawing/2014/main" id="{B31BC92B-7F1E-79EE-0DB5-033C3A4D3B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684" y="4618256"/>
            <a:ext cx="1965421" cy="530352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AF2CDA43-05C0-69DD-6666-92A3C2C9E165}"/>
              </a:ext>
            </a:extLst>
          </p:cNvPr>
          <p:cNvSpPr/>
          <p:nvPr/>
        </p:nvSpPr>
        <p:spPr>
          <a:xfrm>
            <a:off x="256478" y="234175"/>
            <a:ext cx="4939990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1B56-FA81-258A-497D-A2119E08C297}"/>
              </a:ext>
            </a:extLst>
          </p:cNvPr>
          <p:cNvSpPr txBox="1"/>
          <p:nvPr/>
        </p:nvSpPr>
        <p:spPr>
          <a:xfrm>
            <a:off x="256478" y="279449"/>
            <a:ext cx="4939990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giác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5230-E861-F85C-542A-90D80590FEA8}"/>
              </a:ext>
            </a:extLst>
          </p:cNvPr>
          <p:cNvSpPr txBox="1"/>
          <p:nvPr/>
        </p:nvSpPr>
        <p:spPr>
          <a:xfrm>
            <a:off x="323385" y="981585"/>
            <a:ext cx="8497229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HĐ6. </a:t>
            </a:r>
            <a:r>
              <a:rPr lang="pt-BR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nguyên hàm của hàm số lượng giác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E3975C4-6930-D653-E85B-8251386AC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520057"/>
                  </p:ext>
                </p:extLst>
              </p:nvPr>
            </p:nvGraphicFramePr>
            <p:xfrm>
              <a:off x="367989" y="2707143"/>
              <a:ext cx="8408020" cy="1997139"/>
            </p:xfrm>
            <a:graphic>
              <a:graphicData uri="http://schemas.openxmlformats.org/drawingml/2006/table">
                <a:tbl>
                  <a:tblPr firstRow="1" firstCol="1" bandRow="1">
                    <a:tableStyleId>{45A25789-26E0-47BD-9F28-08E63AB04CF7}</a:tableStyleId>
                  </a:tblPr>
                  <a:tblGrid>
                    <a:gridCol w="1681604">
                      <a:extLst>
                        <a:ext uri="{9D8B030D-6E8A-4147-A177-3AD203B41FA5}">
                          <a16:colId xmlns:a16="http://schemas.microsoft.com/office/drawing/2014/main" val="153181864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364833496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024229861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4041549346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20419738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2000" i="1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pt-BR" sz="2000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e>
                                          <m:sup>
                                            <m:r>
                                              <a:rPr lang="pt-BR" sz="2000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func>
                                  </m:den>
                                </m:f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2000" i="1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pt-BR" sz="2000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pt-BR" sz="2000" kern="1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func>
                                  </m:den>
                                </m:f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969808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458405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E3975C4-6930-D653-E85B-8251386AC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520057"/>
                  </p:ext>
                </p:extLst>
              </p:nvPr>
            </p:nvGraphicFramePr>
            <p:xfrm>
              <a:off x="367989" y="2707143"/>
              <a:ext cx="8408020" cy="1997139"/>
            </p:xfrm>
            <a:graphic>
              <a:graphicData uri="http://schemas.openxmlformats.org/drawingml/2006/table">
                <a:tbl>
                  <a:tblPr firstRow="1" firstCol="1" bandRow="1">
                    <a:tableStyleId>{45A25789-26E0-47BD-9F28-08E63AB04CF7}</a:tableStyleId>
                  </a:tblPr>
                  <a:tblGrid>
                    <a:gridCol w="1681604">
                      <a:extLst>
                        <a:ext uri="{9D8B030D-6E8A-4147-A177-3AD203B41FA5}">
                          <a16:colId xmlns:a16="http://schemas.microsoft.com/office/drawing/2014/main" val="153181864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364833496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024229861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4041549346"/>
                        </a:ext>
                      </a:extLst>
                    </a:gridCol>
                    <a:gridCol w="1681604">
                      <a:extLst>
                        <a:ext uri="{9D8B030D-6E8A-4147-A177-3AD203B41FA5}">
                          <a16:colId xmlns:a16="http://schemas.microsoft.com/office/drawing/2014/main" val="3204197382"/>
                        </a:ext>
                      </a:extLst>
                    </a:gridCol>
                  </a:tblGrid>
                  <a:tr h="9605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2" t="-633" r="-400725" b="-1088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62" t="-633" r="-300725" b="-1088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62" t="-633" r="-200725" b="-1088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362" t="-633" r="-100725" b="-1088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362" t="-633" r="-725" b="-1088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6980800"/>
                      </a:ext>
                    </a:extLst>
                  </a:tr>
                  <a:tr h="10365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2" t="-93529" r="-400725" b="-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>
                              <a:effectLst/>
                            </a:rPr>
                            <a:t>?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458405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A1B0F1-54A4-9BF7-B1F8-4FBB10177FEB}"/>
                  </a:ext>
                </a:extLst>
              </p:cNvPr>
              <p:cNvSpPr txBox="1"/>
              <p:nvPr/>
            </p:nvSpPr>
            <p:spPr>
              <a:xfrm>
                <a:off x="2280424" y="4043703"/>
                <a:ext cx="1209908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𝐬𝐢𝐧</m:t>
                      </m:r>
                      <m:r>
                        <a:rPr lang="en-US" sz="20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A1B0F1-54A4-9BF7-B1F8-4FBB10177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24" y="4043703"/>
                <a:ext cx="120990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2C46BE-5666-3F9A-87E4-B7DAFE184929}"/>
                  </a:ext>
                </a:extLst>
              </p:cNvPr>
              <p:cNvSpPr txBox="1"/>
              <p:nvPr/>
            </p:nvSpPr>
            <p:spPr>
              <a:xfrm>
                <a:off x="3854138" y="4043703"/>
                <a:ext cx="143572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𝐜𝐨𝐬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2C46BE-5666-3F9A-87E4-B7DAFE184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138" y="4043703"/>
                <a:ext cx="143572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789193-4FEA-3B1D-116A-AF1F19E51D72}"/>
                  </a:ext>
                </a:extLst>
              </p:cNvPr>
              <p:cNvSpPr txBox="1"/>
              <p:nvPr/>
            </p:nvSpPr>
            <p:spPr>
              <a:xfrm>
                <a:off x="5579090" y="4043703"/>
                <a:ext cx="143572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𝐭𝐚𝐧</m:t>
                      </m:r>
                      <m:r>
                        <a:rPr lang="en-US" sz="20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789193-4FEA-3B1D-116A-AF1F19E5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090" y="4043703"/>
                <a:ext cx="143572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CE4E6-D534-9C34-53F8-AC44B18AA772}"/>
                  </a:ext>
                </a:extLst>
              </p:cNvPr>
              <p:cNvSpPr txBox="1"/>
              <p:nvPr/>
            </p:nvSpPr>
            <p:spPr>
              <a:xfrm>
                <a:off x="7177549" y="4046769"/>
                <a:ext cx="143572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𝐜𝐨𝐭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CE4E6-D534-9C34-53F8-AC44B18AA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49" y="4046769"/>
                <a:ext cx="14357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152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p44"/>
          <p:cNvSpPr txBox="1">
            <a:spLocks noGrp="1"/>
          </p:cNvSpPr>
          <p:nvPr>
            <p:ph type="title"/>
          </p:nvPr>
        </p:nvSpPr>
        <p:spPr>
          <a:xfrm>
            <a:off x="3024994" y="536067"/>
            <a:ext cx="3094011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FF0000"/>
                </a:solidFill>
                <a:latin typeface="+mj-lt"/>
              </a:rPr>
              <a:t>KẾT LUẬN</a:t>
            </a:r>
            <a:endParaRPr sz="35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52DAB3-934C-79AF-2683-59A6609ADFE2}"/>
              </a:ext>
            </a:extLst>
          </p:cNvPr>
          <p:cNvGrpSpPr/>
          <p:nvPr/>
        </p:nvGrpSpPr>
        <p:grpSpPr>
          <a:xfrm>
            <a:off x="718538" y="1567742"/>
            <a:ext cx="7706921" cy="2719591"/>
            <a:chOff x="583330" y="1556590"/>
            <a:chExt cx="7706921" cy="2719591"/>
          </a:xfrm>
          <a:solidFill>
            <a:schemeClr val="accent5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A36CD40-8EF5-FFF8-7C87-B30AF9751160}"/>
                    </a:ext>
                  </a:extLst>
                </p:cNvPr>
                <p:cNvSpPr txBox="1"/>
                <p:nvPr/>
              </p:nvSpPr>
              <p:spPr>
                <a:xfrm>
                  <a:off x="583330" y="1556590"/>
                  <a:ext cx="3398336" cy="2719591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func>
                              <m:func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000" kern="100">
                                    <a:latin typeface="Arial" panose="020B0604020202020204" pitchFamily="34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d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nl-NL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nl-NL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nary>
                      </m:oMath>
                    </m:oMathPara>
                  </a14:m>
                  <a:endPara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𝑥𝑑𝑥</m:t>
                            </m:r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⁡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nary>
                      </m:oMath>
                    </m:oMathPara>
                  </a14:m>
                  <a:endPara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A36CD40-8EF5-FFF8-7C87-B30AF97511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330" y="1556590"/>
                  <a:ext cx="3398336" cy="2719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03ED886-7E9F-D3CA-6FD0-A2C03532E114}"/>
                    </a:ext>
                  </a:extLst>
                </p:cNvPr>
                <p:cNvSpPr txBox="1"/>
                <p:nvPr/>
              </p:nvSpPr>
              <p:spPr>
                <a:xfrm>
                  <a:off x="4891916" y="1556590"/>
                  <a:ext cx="3398335" cy="2719591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kumimoji="0" lang="en-US" sz="2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kumimoji="0" lang="en-US" sz="20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0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kumimoji="0" lang="en-US" sz="20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kumimoji="0" lang="en-US" sz="2000" b="0" i="1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000" b="0" i="0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kumimoji="0" lang="en-US" sz="20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𝑑𝑥</m:t>
                            </m:r>
                          </m:e>
                        </m:nary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tan</m:t>
                            </m:r>
                          </m:fName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</m:func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+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oMath>
                    </m:oMathPara>
                  </a14:m>
                  <a:endParaRPr kumimoji="0" lang="en-US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kumimoji="0" lang="en-US" sz="20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0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kumimoji="0" lang="en-US" sz="20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kumimoji="0" lang="en-US" sz="2000" b="0" i="1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  <a:sym typeface="Arial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kumimoji="0" lang="en-US" sz="20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𝑑𝑥</m:t>
                            </m:r>
                          </m:e>
                        </m:nary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=−</m:t>
                        </m:r>
                        <m:func>
                          <m:func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cot</m:t>
                            </m:r>
                          </m:fName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</m:func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+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oMath>
                    </m:oMathPara>
                  </a14:m>
                  <a:endParaRPr kumimoji="0" lang="en-US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03ED886-7E9F-D3CA-6FD0-A2C03532E1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916" y="1556590"/>
                  <a:ext cx="3398335" cy="27195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BF24FB3-FB69-342B-FA77-FC6FB2816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89" y="4062361"/>
            <a:ext cx="1170077" cy="10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0380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1" name="Google Shape;387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91" y="3991108"/>
            <a:ext cx="1586837" cy="109728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38D2BF-E59A-B5DD-D0CF-0D418A5A12C6}"/>
                  </a:ext>
                </a:extLst>
              </p:cNvPr>
              <p:cNvSpPr txBox="1"/>
              <p:nvPr/>
            </p:nvSpPr>
            <p:spPr>
              <a:xfrm>
                <a:off x="731798" y="298904"/>
                <a:ext cx="7680403" cy="128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7.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38D2BF-E59A-B5DD-D0CF-0D418A5A1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8" y="298904"/>
                <a:ext cx="7680403" cy="1289969"/>
              </a:xfrm>
              <a:prstGeom prst="rect">
                <a:avLst/>
              </a:prstGeom>
              <a:blipFill>
                <a:blip r:embed="rId4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49CAD1B-F665-7047-1DAA-FEC5A0D205A8}"/>
              </a:ext>
            </a:extLst>
          </p:cNvPr>
          <p:cNvSpPr txBox="1"/>
          <p:nvPr/>
        </p:nvSpPr>
        <p:spPr>
          <a:xfrm>
            <a:off x="537946" y="1959767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47E38B-2433-1726-3657-4C56E02ABF24}"/>
                  </a:ext>
                </a:extLst>
              </p:cNvPr>
              <p:cNvSpPr txBox="1"/>
              <p:nvPr/>
            </p:nvSpPr>
            <p:spPr>
              <a:xfrm>
                <a:off x="2266485" y="2159822"/>
                <a:ext cx="6877515" cy="265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func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47E38B-2433-1726-3657-4C56E02A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485" y="2159822"/>
                <a:ext cx="6877515" cy="2650021"/>
              </a:xfrm>
              <a:prstGeom prst="rect">
                <a:avLst/>
              </a:prstGeom>
              <a:blipFill>
                <a:blip r:embed="rId5"/>
                <a:stretch>
                  <a:fillRect l="-2660" t="-18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" name="Google Shape;389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715" y="4146300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C029D2-348C-F00A-2DC5-ACA31D6992AA}"/>
              </a:ext>
            </a:extLst>
          </p:cNvPr>
          <p:cNvSpPr/>
          <p:nvPr/>
        </p:nvSpPr>
        <p:spPr>
          <a:xfrm>
            <a:off x="446049" y="390365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DA4586-0EBC-23F5-3E54-49AF310942FD}"/>
                  </a:ext>
                </a:extLst>
              </p:cNvPr>
              <p:cNvSpPr txBox="1"/>
              <p:nvPr/>
            </p:nvSpPr>
            <p:spPr>
              <a:xfrm>
                <a:off x="946458" y="390365"/>
                <a:ext cx="7251081" cy="128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Tìm: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−4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DA4586-0EBC-23F5-3E54-49AF31094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58" y="390365"/>
                <a:ext cx="7251081" cy="1289969"/>
              </a:xfrm>
              <a:prstGeom prst="rect">
                <a:avLst/>
              </a:prstGeom>
              <a:blipFill>
                <a:blip r:embed="rId4"/>
                <a:stretch>
                  <a:fillRect l="-840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F5F5283-656D-4CAD-8FD2-10CF8B9F346F}"/>
              </a:ext>
            </a:extLst>
          </p:cNvPr>
          <p:cNvSpPr txBox="1"/>
          <p:nvPr/>
        </p:nvSpPr>
        <p:spPr>
          <a:xfrm>
            <a:off x="4205035" y="169148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43841-E230-5E37-913C-99BACF58B5CF}"/>
                  </a:ext>
                </a:extLst>
              </p:cNvPr>
              <p:cNvSpPr txBox="1"/>
              <p:nvPr/>
            </p:nvSpPr>
            <p:spPr>
              <a:xfrm>
                <a:off x="946458" y="2115216"/>
                <a:ext cx="6353408" cy="2788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0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∫(3</m:t>
                    </m:r>
                    <m:r>
                      <m:rPr>
                        <m:sty m:val="p"/>
                      </m:rPr>
                      <a:rPr lang="pt-BR" sz="20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pt-BR" sz="20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m:rPr>
                        <m:sty m:val="p"/>
                      </m:rP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=3∫</m:t>
                    </m:r>
                    <m:r>
                      <m:rPr>
                        <m:sty m:val="p"/>
                      </m:rP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4∫</m:t>
                    </m:r>
                    <m:r>
                      <m:rPr>
                        <m:sty m:val="p"/>
                      </m:rP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𝑥𝑑𝑥</m:t>
                    </m:r>
                  </m:oMath>
                </a14:m>
                <a:b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</a:b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		 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func>
                      <m:funcPr>
                        <m:ctrlP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func>
                      <m:funcPr>
                        <m:ctrlP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⁡</m:t>
                            </m:r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pt-BR" sz="2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⁡</m:t>
                            </m:r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b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</a:b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		    </a:t>
                </a:r>
                <a14:m>
                  <m:oMath xmlns:m="http://schemas.openxmlformats.org/officeDocument/2006/math"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cot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43841-E230-5E37-913C-99BACF58B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58" y="2115216"/>
                <a:ext cx="6353408" cy="2788264"/>
              </a:xfrm>
              <a:prstGeom prst="rect">
                <a:avLst/>
              </a:prstGeom>
              <a:blipFill>
                <a:blip r:embed="rId5"/>
                <a:stretch>
                  <a:fillRect l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AC2C2B39-9B0B-52BA-3B10-AD9ABBAB16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Google Shape;3271;p39"/>
          <p:cNvSpPr txBox="1">
            <a:spLocks noGrp="1"/>
          </p:cNvSpPr>
          <p:nvPr>
            <p:ph type="title"/>
          </p:nvPr>
        </p:nvSpPr>
        <p:spPr>
          <a:xfrm>
            <a:off x="2488130" y="1294135"/>
            <a:ext cx="4119115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latin typeface="+mj-lt"/>
              </a:rPr>
              <a:t>Nguyên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hàm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của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một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hàm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số</a:t>
            </a:r>
            <a:endParaRPr lang="en-US" sz="2200" b="1" dirty="0">
              <a:latin typeface="+mj-lt"/>
            </a:endParaRPr>
          </a:p>
        </p:txBody>
      </p:sp>
      <p:sp>
        <p:nvSpPr>
          <p:cNvPr id="3272" name="Google Shape;3272;p39"/>
          <p:cNvSpPr txBox="1">
            <a:spLocks noGrp="1"/>
          </p:cNvSpPr>
          <p:nvPr>
            <p:ph type="title" idx="2"/>
          </p:nvPr>
        </p:nvSpPr>
        <p:spPr>
          <a:xfrm>
            <a:off x="1572871" y="1326790"/>
            <a:ext cx="880858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01</a:t>
            </a:r>
            <a:endParaRPr b="1" dirty="0">
              <a:latin typeface="+mj-lt"/>
            </a:endParaRPr>
          </a:p>
        </p:txBody>
      </p:sp>
      <p:sp>
        <p:nvSpPr>
          <p:cNvPr id="3274" name="Google Shape;3274;p39"/>
          <p:cNvSpPr txBox="1">
            <a:spLocks noGrp="1"/>
          </p:cNvSpPr>
          <p:nvPr>
            <p:ph type="title" idx="3"/>
          </p:nvPr>
        </p:nvSpPr>
        <p:spPr>
          <a:xfrm>
            <a:off x="2488131" y="2329716"/>
            <a:ext cx="4751826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+mn-lt"/>
              </a:rPr>
              <a:t>T</a:t>
            </a:r>
            <a:r>
              <a:rPr lang="vi-VN" sz="2200" b="1" dirty="0" err="1">
                <a:latin typeface="+mn-lt"/>
              </a:rPr>
              <a:t>ính</a:t>
            </a:r>
            <a:r>
              <a:rPr lang="vi-VN" sz="2200" b="1" dirty="0">
                <a:latin typeface="+mn-lt"/>
              </a:rPr>
              <a:t> chất cơ bản của nguyên hàm</a:t>
            </a:r>
          </a:p>
        </p:txBody>
      </p:sp>
      <p:sp>
        <p:nvSpPr>
          <p:cNvPr id="3275" name="Google Shape;3275;p39"/>
          <p:cNvSpPr txBox="1">
            <a:spLocks noGrp="1"/>
          </p:cNvSpPr>
          <p:nvPr>
            <p:ph type="title" idx="4"/>
          </p:nvPr>
        </p:nvSpPr>
        <p:spPr>
          <a:xfrm>
            <a:off x="1577652" y="2341728"/>
            <a:ext cx="802484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02</a:t>
            </a:r>
            <a:endParaRPr b="1" dirty="0">
              <a:latin typeface="+mj-lt"/>
            </a:endParaRPr>
          </a:p>
        </p:txBody>
      </p:sp>
      <p:sp>
        <p:nvSpPr>
          <p:cNvPr id="3277" name="Google Shape;3277;p39"/>
          <p:cNvSpPr txBox="1">
            <a:spLocks noGrp="1"/>
          </p:cNvSpPr>
          <p:nvPr>
            <p:ph type="title" idx="6"/>
          </p:nvPr>
        </p:nvSpPr>
        <p:spPr>
          <a:xfrm>
            <a:off x="2488130" y="3376005"/>
            <a:ext cx="6246795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+mn-lt"/>
              </a:rPr>
              <a:t>N</a:t>
            </a:r>
            <a:r>
              <a:rPr lang="vi-VN" sz="2200" b="1" dirty="0" err="1">
                <a:latin typeface="+mn-lt"/>
              </a:rPr>
              <a:t>guyên</a:t>
            </a:r>
            <a:r>
              <a:rPr lang="vi-VN" sz="2200" b="1" dirty="0">
                <a:latin typeface="+mn-lt"/>
              </a:rPr>
              <a:t> hàm của một số hàm số thường gặp</a:t>
            </a:r>
          </a:p>
        </p:txBody>
      </p:sp>
      <p:sp>
        <p:nvSpPr>
          <p:cNvPr id="3278" name="Google Shape;3278;p39"/>
          <p:cNvSpPr txBox="1">
            <a:spLocks noGrp="1"/>
          </p:cNvSpPr>
          <p:nvPr>
            <p:ph type="title" idx="7"/>
          </p:nvPr>
        </p:nvSpPr>
        <p:spPr>
          <a:xfrm>
            <a:off x="1595610" y="3376005"/>
            <a:ext cx="784526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03</a:t>
            </a:r>
            <a:endParaRPr b="1" dirty="0">
              <a:latin typeface="+mj-lt"/>
            </a:endParaRPr>
          </a:p>
        </p:txBody>
      </p:sp>
      <p:sp>
        <p:nvSpPr>
          <p:cNvPr id="3283" name="Google Shape;3283;p39"/>
          <p:cNvSpPr txBox="1">
            <a:spLocks noGrp="1"/>
          </p:cNvSpPr>
          <p:nvPr>
            <p:ph type="title" idx="15"/>
          </p:nvPr>
        </p:nvSpPr>
        <p:spPr>
          <a:xfrm>
            <a:off x="393978" y="317905"/>
            <a:ext cx="3972316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  <a:latin typeface="+mj-lt"/>
              </a:rPr>
              <a:t>NỘI DUNG BÀI HỌC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284" name="Google Shape;3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23" y="2882275"/>
            <a:ext cx="899021" cy="192024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285" name="Google Shape;32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54788" y="4562598"/>
            <a:ext cx="1625348" cy="44182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/>
      <p:bldP spid="3272" grpId="0"/>
      <p:bldP spid="3274" grpId="0"/>
      <p:bldP spid="3275" grpId="0"/>
      <p:bldP spid="3277" grpId="0"/>
      <p:bldP spid="327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AF2CDA43-05C0-69DD-6666-92A3C2C9E165}"/>
              </a:ext>
            </a:extLst>
          </p:cNvPr>
          <p:cNvSpPr/>
          <p:nvPr/>
        </p:nvSpPr>
        <p:spPr>
          <a:xfrm>
            <a:off x="256478" y="234175"/>
            <a:ext cx="4059044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1B56-FA81-258A-497D-A2119E08C297}"/>
              </a:ext>
            </a:extLst>
          </p:cNvPr>
          <p:cNvSpPr txBox="1"/>
          <p:nvPr/>
        </p:nvSpPr>
        <p:spPr>
          <a:xfrm>
            <a:off x="256478" y="279449"/>
            <a:ext cx="3958683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mũ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5230-E861-F85C-542A-90D80590FEA8}"/>
              </a:ext>
            </a:extLst>
          </p:cNvPr>
          <p:cNvSpPr txBox="1"/>
          <p:nvPr/>
        </p:nvSpPr>
        <p:spPr>
          <a:xfrm>
            <a:off x="323385" y="981585"/>
            <a:ext cx="8497229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HĐ7. </a:t>
            </a:r>
            <a:r>
              <a:rPr lang="pt-BR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nguyên hàm của hàm số m</a:t>
            </a:r>
            <a:r>
              <a:rPr lang="pt-BR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Tính đạo hàm của các hàm số sau và nêu kết quả tương ứng vào bảng dưới đây.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3902;p70">
            <a:extLst>
              <a:ext uri="{FF2B5EF4-FFF2-40B4-BE49-F238E27FC236}">
                <a16:creationId xmlns:a16="http://schemas.microsoft.com/office/drawing/2014/main" id="{22488B76-CD3E-6AAB-AE2A-2978534D86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2" y="4043703"/>
            <a:ext cx="704383" cy="9299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B6657C7-25C8-EA13-2E69-133128BCDD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5838938"/>
                  </p:ext>
                </p:extLst>
              </p:nvPr>
            </p:nvGraphicFramePr>
            <p:xfrm>
              <a:off x="970156" y="2631689"/>
              <a:ext cx="7593979" cy="21200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30785">
                      <a:extLst>
                        <a:ext uri="{9D8B030D-6E8A-4147-A177-3AD203B41FA5}">
                          <a16:colId xmlns:a16="http://schemas.microsoft.com/office/drawing/2014/main" val="792129144"/>
                        </a:ext>
                      </a:extLst>
                    </a:gridCol>
                    <a:gridCol w="2531597">
                      <a:extLst>
                        <a:ext uri="{9D8B030D-6E8A-4147-A177-3AD203B41FA5}">
                          <a16:colId xmlns:a16="http://schemas.microsoft.com/office/drawing/2014/main" val="1712199287"/>
                        </a:ext>
                      </a:extLst>
                    </a:gridCol>
                    <a:gridCol w="2531597">
                      <a:extLst>
                        <a:ext uri="{9D8B030D-6E8A-4147-A177-3AD203B41FA5}">
                          <a16:colId xmlns:a16="http://schemas.microsoft.com/office/drawing/2014/main" val="2869999297"/>
                        </a:ext>
                      </a:extLst>
                    </a:gridCol>
                  </a:tblGrid>
                  <a:tr h="13511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pt-BR" sz="2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𝑎</m:t>
                                        </m:r>
                                      </m:e>
                                    </m:func>
                                  </m:den>
                                </m:f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0&lt;</m:t>
                                    </m:r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3348341"/>
                      </a:ext>
                    </a:extLst>
                  </a:tr>
                  <a:tr h="7689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12723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B6657C7-25C8-EA13-2E69-133128BCDD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5838938"/>
                  </p:ext>
                </p:extLst>
              </p:nvPr>
            </p:nvGraphicFramePr>
            <p:xfrm>
              <a:off x="970156" y="2631689"/>
              <a:ext cx="7593979" cy="21200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30785">
                      <a:extLst>
                        <a:ext uri="{9D8B030D-6E8A-4147-A177-3AD203B41FA5}">
                          <a16:colId xmlns:a16="http://schemas.microsoft.com/office/drawing/2014/main" val="792129144"/>
                        </a:ext>
                      </a:extLst>
                    </a:gridCol>
                    <a:gridCol w="2531597">
                      <a:extLst>
                        <a:ext uri="{9D8B030D-6E8A-4147-A177-3AD203B41FA5}">
                          <a16:colId xmlns:a16="http://schemas.microsoft.com/office/drawing/2014/main" val="1712199287"/>
                        </a:ext>
                      </a:extLst>
                    </a:gridCol>
                    <a:gridCol w="2531597">
                      <a:extLst>
                        <a:ext uri="{9D8B030D-6E8A-4147-A177-3AD203B41FA5}">
                          <a16:colId xmlns:a16="http://schemas.microsoft.com/office/drawing/2014/main" val="2869999297"/>
                        </a:ext>
                      </a:extLst>
                    </a:gridCol>
                  </a:tblGrid>
                  <a:tr h="13511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1" t="-450" r="-200723" b="-5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450" r="-100240" b="-5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482" t="-450" r="-482" b="-5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3348341"/>
                      </a:ext>
                    </a:extLst>
                  </a:tr>
                  <a:tr h="7689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1" t="-175591" r="-200723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12723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C2C704-EF5C-CA44-1C7E-3CC0D1DBE881}"/>
                  </a:ext>
                </a:extLst>
              </p:cNvPr>
              <p:cNvSpPr txBox="1"/>
              <p:nvPr/>
            </p:nvSpPr>
            <p:spPr>
              <a:xfrm>
                <a:off x="4240250" y="4167909"/>
                <a:ext cx="10147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C2C704-EF5C-CA44-1C7E-3CC0D1DBE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250" y="4167909"/>
                <a:ext cx="101476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/>
              <p:nvPr/>
            </p:nvSpPr>
            <p:spPr>
              <a:xfrm>
                <a:off x="6874725" y="4161915"/>
                <a:ext cx="10147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725" y="4161915"/>
                <a:ext cx="1014761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9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AF2CDA43-05C0-69DD-6666-92A3C2C9E165}"/>
              </a:ext>
            </a:extLst>
          </p:cNvPr>
          <p:cNvSpPr/>
          <p:nvPr/>
        </p:nvSpPr>
        <p:spPr>
          <a:xfrm>
            <a:off x="256478" y="234175"/>
            <a:ext cx="4059044" cy="669074"/>
          </a:xfrm>
          <a:prstGeom prst="round1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1B56-FA81-258A-497D-A2119E08C297}"/>
              </a:ext>
            </a:extLst>
          </p:cNvPr>
          <p:cNvSpPr txBox="1"/>
          <p:nvPr/>
        </p:nvSpPr>
        <p:spPr>
          <a:xfrm>
            <a:off x="256478" y="279449"/>
            <a:ext cx="3958683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c) Nguyên hàm của hàm số mũ</a:t>
            </a:r>
            <a:endParaRPr lang="en-US" sz="1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5230-E861-F85C-542A-90D80590FEA8}"/>
              </a:ext>
            </a:extLst>
          </p:cNvPr>
          <p:cNvSpPr txBox="1"/>
          <p:nvPr/>
        </p:nvSpPr>
        <p:spPr>
          <a:xfrm>
            <a:off x="323385" y="981585"/>
            <a:ext cx="8497229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HĐ7. </a:t>
            </a:r>
            <a:r>
              <a:rPr lang="pt-BR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nguyên hàm của hàm số m</a:t>
            </a:r>
            <a:r>
              <a:rPr lang="pt-BR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3902;p70">
            <a:extLst>
              <a:ext uri="{FF2B5EF4-FFF2-40B4-BE49-F238E27FC236}">
                <a16:creationId xmlns:a16="http://schemas.microsoft.com/office/drawing/2014/main" id="{22488B76-CD3E-6AAB-AE2A-2978534D86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2" y="4043703"/>
            <a:ext cx="704383" cy="9299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383AD0E-6155-B7B0-2286-E49EA14DE5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6586440"/>
                  </p:ext>
                </p:extLst>
              </p:nvPr>
            </p:nvGraphicFramePr>
            <p:xfrm>
              <a:off x="1070516" y="2748577"/>
              <a:ext cx="7437863" cy="2035296"/>
            </p:xfrm>
            <a:graphic>
              <a:graphicData uri="http://schemas.openxmlformats.org/drawingml/2006/table">
                <a:tbl>
                  <a:tblPr firstRow="1" firstCol="1" bandRow="1">
                    <a:tableStyleId>{45A25789-26E0-47BD-9F28-08E63AB04CF7}</a:tableStyleId>
                  </a:tblPr>
                  <a:tblGrid>
                    <a:gridCol w="2478757">
                      <a:extLst>
                        <a:ext uri="{9D8B030D-6E8A-4147-A177-3AD203B41FA5}">
                          <a16:colId xmlns:a16="http://schemas.microsoft.com/office/drawing/2014/main" val="148602226"/>
                        </a:ext>
                      </a:extLst>
                    </a:gridCol>
                    <a:gridCol w="2479553">
                      <a:extLst>
                        <a:ext uri="{9D8B030D-6E8A-4147-A177-3AD203B41FA5}">
                          <a16:colId xmlns:a16="http://schemas.microsoft.com/office/drawing/2014/main" val="2038430559"/>
                        </a:ext>
                      </a:extLst>
                    </a:gridCol>
                    <a:gridCol w="2479553">
                      <a:extLst>
                        <a:ext uri="{9D8B030D-6E8A-4147-A177-3AD203B41FA5}">
                          <a16:colId xmlns:a16="http://schemas.microsoft.com/office/drawing/2014/main" val="2820689437"/>
                        </a:ext>
                      </a:extLst>
                    </a:gridCol>
                  </a:tblGrid>
                  <a:tr h="7128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0&lt;</m:t>
                                    </m:r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7038480"/>
                      </a:ext>
                    </a:extLst>
                  </a:tr>
                  <a:tr h="13224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0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20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200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603374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383AD0E-6155-B7B0-2286-E49EA14DE5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6586440"/>
                  </p:ext>
                </p:extLst>
              </p:nvPr>
            </p:nvGraphicFramePr>
            <p:xfrm>
              <a:off x="1070516" y="2748577"/>
              <a:ext cx="7437863" cy="2035296"/>
            </p:xfrm>
            <a:graphic>
              <a:graphicData uri="http://schemas.openxmlformats.org/drawingml/2006/table">
                <a:tbl>
                  <a:tblPr firstRow="1" firstCol="1" bandRow="1">
                    <a:tableStyleId>{45A25789-26E0-47BD-9F28-08E63AB04CF7}</a:tableStyleId>
                  </a:tblPr>
                  <a:tblGrid>
                    <a:gridCol w="2478757">
                      <a:extLst>
                        <a:ext uri="{9D8B030D-6E8A-4147-A177-3AD203B41FA5}">
                          <a16:colId xmlns:a16="http://schemas.microsoft.com/office/drawing/2014/main" val="148602226"/>
                        </a:ext>
                      </a:extLst>
                    </a:gridCol>
                    <a:gridCol w="2479553">
                      <a:extLst>
                        <a:ext uri="{9D8B030D-6E8A-4147-A177-3AD203B41FA5}">
                          <a16:colId xmlns:a16="http://schemas.microsoft.com/office/drawing/2014/main" val="2038430559"/>
                        </a:ext>
                      </a:extLst>
                    </a:gridCol>
                    <a:gridCol w="2479553">
                      <a:extLst>
                        <a:ext uri="{9D8B030D-6E8A-4147-A177-3AD203B41FA5}">
                          <a16:colId xmlns:a16="http://schemas.microsoft.com/office/drawing/2014/main" val="2820689437"/>
                        </a:ext>
                      </a:extLst>
                    </a:gridCol>
                  </a:tblGrid>
                  <a:tr h="7128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6" t="-855" r="-200491" b="-188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246" t="-855" r="-100491" b="-188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246" t="-855" r="-491" b="-188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7038480"/>
                      </a:ext>
                    </a:extLst>
                  </a:tr>
                  <a:tr h="13224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6" t="-54128" r="-200491" b="-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t-BR" sz="2000" kern="100" dirty="0">
                              <a:effectLst/>
                            </a:rPr>
                            <a:t>?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603374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/>
              <p:nvPr/>
            </p:nvSpPr>
            <p:spPr>
              <a:xfrm>
                <a:off x="4220734" y="3908474"/>
                <a:ext cx="10147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sup>
                      </m:sSup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3C7BD7-134F-1B13-D168-CF546AF31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734" y="3908474"/>
                <a:ext cx="101476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BA3A7-1C05-7DFB-92FD-5CA55481C174}"/>
                  </a:ext>
                </a:extLst>
              </p:cNvPr>
              <p:cNvSpPr txBox="1"/>
              <p:nvPr/>
            </p:nvSpPr>
            <p:spPr>
              <a:xfrm>
                <a:off x="6640549" y="3766225"/>
                <a:ext cx="1176456" cy="6849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𝐥𝐧</m:t>
                          </m:r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𝒂</m:t>
                          </m:r>
                        </m:den>
                      </m:f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BA3A7-1C05-7DFB-92FD-5CA55481C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549" y="3766225"/>
                <a:ext cx="1176456" cy="684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669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p44"/>
          <p:cNvSpPr txBox="1">
            <a:spLocks noGrp="1"/>
          </p:cNvSpPr>
          <p:nvPr>
            <p:ph type="title"/>
          </p:nvPr>
        </p:nvSpPr>
        <p:spPr>
          <a:xfrm>
            <a:off x="3024993" y="502613"/>
            <a:ext cx="3094011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FF0000"/>
                </a:solidFill>
                <a:latin typeface="+mj-lt"/>
              </a:rPr>
              <a:t>KẾT LUẬN</a:t>
            </a:r>
            <a:endParaRPr sz="35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/>
              <p:nvPr/>
            </p:nvSpPr>
            <p:spPr>
              <a:xfrm>
                <a:off x="2284076" y="1556590"/>
                <a:ext cx="4575844" cy="271959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𝑑𝑥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𝑑𝑥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</m:func>
                            </m:den>
                          </m:f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0&lt;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≠1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76" y="1556590"/>
                <a:ext cx="4575844" cy="27195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3CB4770-4D13-3208-A70A-73CC4305F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17" y="3873217"/>
            <a:ext cx="1133881" cy="805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33DC2D-5BFF-406A-A156-11130B1D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130" y="1437322"/>
            <a:ext cx="599418" cy="8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472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3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284;p73">
            <a:extLst>
              <a:ext uri="{FF2B5EF4-FFF2-40B4-BE49-F238E27FC236}">
                <a16:creationId xmlns:a16="http://schemas.microsoft.com/office/drawing/2014/main" id="{7A77C597-3A09-F421-6927-A1D848E7D07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362760">
            <a:off x="7859667" y="2180976"/>
            <a:ext cx="893195" cy="781547"/>
          </a:xfrm>
          <a:prstGeom prst="rect">
            <a:avLst/>
          </a:prstGeom>
          <a:noFill/>
          <a:ln>
            <a:noFill/>
          </a:ln>
          <a:effectLst>
            <a:outerShdw blurRad="128588" dist="85725" dir="2640000" algn="bl" rotWithShape="0">
              <a:srgbClr val="000000">
                <a:alpha val="24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887BB-3CBD-CE3E-BB24-EB091F03AAF0}"/>
                  </a:ext>
                </a:extLst>
              </p:cNvPr>
              <p:cNvSpPr txBox="1"/>
              <p:nvPr/>
            </p:nvSpPr>
            <p:spPr>
              <a:xfrm>
                <a:off x="837734" y="429042"/>
                <a:ext cx="7468531" cy="12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8.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	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    </a:t>
                </a:r>
                <a:r>
                  <a:rPr lang="pt-B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pt-B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pt-B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887BB-3CBD-CE3E-BB24-EB091F03A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34" y="429042"/>
                <a:ext cx="7468531" cy="1256434"/>
              </a:xfrm>
              <a:prstGeom prst="rect">
                <a:avLst/>
              </a:prstGeom>
              <a:blipFill>
                <a:blip r:embed="rId3"/>
                <a:stretch>
                  <a:fillRect l="-816" b="-68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4DC4E12-E7AA-F858-C0FB-F34AECD33397}"/>
              </a:ext>
            </a:extLst>
          </p:cNvPr>
          <p:cNvSpPr txBox="1"/>
          <p:nvPr/>
        </p:nvSpPr>
        <p:spPr>
          <a:xfrm>
            <a:off x="313261" y="2371695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0951B-6B1D-470B-D86B-8D8FE11A4E98}"/>
                  </a:ext>
                </a:extLst>
              </p:cNvPr>
              <p:cNvSpPr txBox="1"/>
              <p:nvPr/>
            </p:nvSpPr>
            <p:spPr>
              <a:xfrm>
                <a:off x="1580317" y="2091944"/>
                <a:ext cx="6565280" cy="2732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func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func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func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func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0951B-6B1D-470B-D86B-8D8FE11A4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17" y="2091944"/>
                <a:ext cx="6565280" cy="2732158"/>
              </a:xfrm>
              <a:prstGeom prst="rect">
                <a:avLst/>
              </a:prstGeom>
              <a:blipFill>
                <a:blip r:embed="rId4"/>
                <a:stretch>
                  <a:fillRect l="-929" b="-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143588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0AB987-36B3-E99D-21B3-9900AE4156C2}"/>
              </a:ext>
            </a:extLst>
          </p:cNvPr>
          <p:cNvSpPr/>
          <p:nvPr/>
        </p:nvSpPr>
        <p:spPr>
          <a:xfrm>
            <a:off x="446049" y="390365"/>
            <a:ext cx="1996068" cy="591015"/>
          </a:xfrm>
          <a:prstGeom prst="rect">
            <a:avLst/>
          </a:prstGeom>
          <a:solidFill>
            <a:srgbClr val="E7B5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Luyện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tập</a:t>
            </a:r>
            <a:r>
              <a:rPr lang="en-US" sz="2200" b="1" dirty="0">
                <a:solidFill>
                  <a:schemeClr val="bg1"/>
                </a:solidFill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113CC4-5562-38DC-3C8B-612C13749A40}"/>
                  </a:ext>
                </a:extLst>
              </p:cNvPr>
              <p:cNvSpPr txBox="1"/>
              <p:nvPr/>
            </p:nvSpPr>
            <p:spPr>
              <a:xfrm>
                <a:off x="342899" y="390365"/>
                <a:ext cx="8466563" cy="128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2 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.3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 . 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113CC4-5562-38DC-3C8B-612C13749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" y="390365"/>
                <a:ext cx="8466563" cy="1289969"/>
              </a:xfrm>
              <a:prstGeom prst="rect">
                <a:avLst/>
              </a:prstGeom>
              <a:blipFill>
                <a:blip r:embed="rId3"/>
                <a:stretch>
                  <a:fillRect l="-720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76DF10-75CF-E463-EFCC-D9CCF315A5C3}"/>
              </a:ext>
            </a:extLst>
          </p:cNvPr>
          <p:cNvSpPr txBox="1"/>
          <p:nvPr/>
        </p:nvSpPr>
        <p:spPr>
          <a:xfrm>
            <a:off x="4205037" y="1776097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DCE858-F5FA-236B-D88B-7B1F395B08CA}"/>
                  </a:ext>
                </a:extLst>
              </p:cNvPr>
              <p:cNvSpPr txBox="1"/>
              <p:nvPr/>
            </p:nvSpPr>
            <p:spPr>
              <a:xfrm>
                <a:off x="775009" y="1976152"/>
                <a:ext cx="7593981" cy="2928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а)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⁡4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2.3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=2∫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=2⋅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⁡3</m:t>
                        </m:r>
                      </m:den>
                    </m:f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⁡7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DCE858-F5FA-236B-D88B-7B1F395B0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09" y="1976152"/>
                <a:ext cx="7593981" cy="2928046"/>
              </a:xfrm>
              <a:prstGeom prst="rect">
                <a:avLst/>
              </a:prstGeom>
              <a:blipFill>
                <a:blip r:embed="rId4"/>
                <a:stretch>
                  <a:fillRect l="-803" b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976272D-C4C9-0BE3-D7D3-93BA3E3DE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321" y="2571750"/>
            <a:ext cx="969355" cy="1017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8165DE-C099-9A39-0DD1-141A5F100060}"/>
              </a:ext>
            </a:extLst>
          </p:cNvPr>
          <p:cNvSpPr txBox="1"/>
          <p:nvPr/>
        </p:nvSpPr>
        <p:spPr>
          <a:xfrm>
            <a:off x="758283" y="388505"/>
            <a:ext cx="7627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gặp</a:t>
            </a:r>
            <a:endParaRPr lang="en-US" sz="2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14CCD29-87B8-DD71-5BB8-7ADAF3132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747833"/>
                  </p:ext>
                </p:extLst>
              </p:nvPr>
            </p:nvGraphicFramePr>
            <p:xfrm>
              <a:off x="719253" y="1046605"/>
              <a:ext cx="7705494" cy="3742558"/>
            </p:xfrm>
            <a:graphic>
              <a:graphicData uri="http://schemas.openxmlformats.org/drawingml/2006/table">
                <a:tbl>
                  <a:tblPr firstRow="1" bandRow="1">
                    <a:tableStyleId>{45A25789-26E0-47BD-9F28-08E63AB04CF7}</a:tableStyleId>
                  </a:tblPr>
                  <a:tblGrid>
                    <a:gridCol w="3852747">
                      <a:extLst>
                        <a:ext uri="{9D8B030D-6E8A-4147-A177-3AD203B41FA5}">
                          <a16:colId xmlns:a16="http://schemas.microsoft.com/office/drawing/2014/main" val="2612310802"/>
                        </a:ext>
                      </a:extLst>
                    </a:gridCol>
                    <a:gridCol w="3852747">
                      <a:extLst>
                        <a:ext uri="{9D8B030D-6E8A-4147-A177-3AD203B41FA5}">
                          <a16:colId xmlns:a16="http://schemas.microsoft.com/office/drawing/2014/main" val="3201384461"/>
                        </a:ext>
                      </a:extLst>
                    </a:gridCol>
                  </a:tblGrid>
                  <a:tr h="7416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5978269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p>
                                    </m:sSup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050294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func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0&lt;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7568348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func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func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2243477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func>
                                      </m:den>
                                    </m:f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func>
                                      </m:den>
                                    </m:f>
                                  </m:e>
                                </m:nary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5589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14CCD29-87B8-DD71-5BB8-7ADAF3132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747833"/>
                  </p:ext>
                </p:extLst>
              </p:nvPr>
            </p:nvGraphicFramePr>
            <p:xfrm>
              <a:off x="719253" y="1046605"/>
              <a:ext cx="7705494" cy="3742558"/>
            </p:xfrm>
            <a:graphic>
              <a:graphicData uri="http://schemas.openxmlformats.org/drawingml/2006/table">
                <a:tbl>
                  <a:tblPr firstRow="1" bandRow="1">
                    <a:tableStyleId>{45A25789-26E0-47BD-9F28-08E63AB04CF7}</a:tableStyleId>
                  </a:tblPr>
                  <a:tblGrid>
                    <a:gridCol w="3852747">
                      <a:extLst>
                        <a:ext uri="{9D8B030D-6E8A-4147-A177-3AD203B41FA5}">
                          <a16:colId xmlns:a16="http://schemas.microsoft.com/office/drawing/2014/main" val="2612310802"/>
                        </a:ext>
                      </a:extLst>
                    </a:gridCol>
                    <a:gridCol w="3852747">
                      <a:extLst>
                        <a:ext uri="{9D8B030D-6E8A-4147-A177-3AD203B41FA5}">
                          <a16:colId xmlns:a16="http://schemas.microsoft.com/office/drawing/2014/main" val="3201384461"/>
                        </a:ext>
                      </a:extLst>
                    </a:gridCol>
                  </a:tblGrid>
                  <a:tr h="7416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" t="-820" r="-100316" b="-40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58" t="-820" r="-316" b="-4057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5978269"/>
                      </a:ext>
                    </a:extLst>
                  </a:tr>
                  <a:tr h="7708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" t="-96850" r="-100316" b="-2897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58" t="-96850" r="-316" b="-2897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050294"/>
                      </a:ext>
                    </a:extLst>
                  </a:tr>
                  <a:tr h="7466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" t="-204918" r="-100316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58" t="-204918" r="-316" b="-2016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7568348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" t="-304918" r="-100316" b="-1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58" t="-304918" r="-316" b="-1016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2243477"/>
                      </a:ext>
                    </a:extLst>
                  </a:tr>
                  <a:tr h="7416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" t="-404918" r="-100316" b="-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C7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58" t="-404918" r="-316" b="-16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5589156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66"/>
          <p:cNvSpPr txBox="1">
            <a:spLocks noGrp="1"/>
          </p:cNvSpPr>
          <p:nvPr>
            <p:ph type="title"/>
          </p:nvPr>
        </p:nvSpPr>
        <p:spPr>
          <a:xfrm>
            <a:off x="4602394" y="1993790"/>
            <a:ext cx="3262478" cy="91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LUYỆN TẬP</a:t>
            </a:r>
            <a:endParaRPr sz="4000" b="1" dirty="0">
              <a:latin typeface="+mj-lt"/>
            </a:endParaRPr>
          </a:p>
        </p:txBody>
      </p:sp>
      <p:pic>
        <p:nvPicPr>
          <p:cNvPr id="3844" name="Google Shape;384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33180" y="3163362"/>
            <a:ext cx="3459038" cy="947907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845" name="Google Shape;384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66" y="932329"/>
            <a:ext cx="2583949" cy="272369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846" name="Google Shape;384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332" y="3480600"/>
            <a:ext cx="910336" cy="73152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847" name="Google Shape;3847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029171" y="3690877"/>
            <a:ext cx="1691641" cy="4572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848" name="Google Shape;3848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68343" y="3767097"/>
            <a:ext cx="1352168" cy="64008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160061AE-4D0A-092A-21E3-0D7E5F84DEE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5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604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FAB428-B261-9BF8-84AD-1BDD66EC48DD}"/>
              </a:ext>
            </a:extLst>
          </p:cNvPr>
          <p:cNvCxnSpPr/>
          <p:nvPr/>
        </p:nvCxnSpPr>
        <p:spPr>
          <a:xfrm>
            <a:off x="0" y="268443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145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352893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06527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3526637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770619" y="3963686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=20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19" y="3963686"/>
                <a:ext cx="3487814" cy="400110"/>
              </a:xfrm>
              <a:prstGeom prst="rect">
                <a:avLst/>
              </a:prstGeom>
              <a:blipFill>
                <a:blip r:embed="rId10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829373" y="2478642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=20</m:t>
                    </m:r>
                    <m:sSup>
                      <m:sSupPr>
                        <m:ctrlP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21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373" y="2478642"/>
                <a:ext cx="3487814" cy="400110"/>
              </a:xfrm>
              <a:prstGeom prst="rect">
                <a:avLst/>
              </a:prstGeom>
              <a:blipFill>
                <a:blip r:embed="rId11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06527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832201" y="2478642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01" y="2478642"/>
                <a:ext cx="3487814" cy="400110"/>
              </a:xfrm>
              <a:prstGeom prst="rect">
                <a:avLst/>
              </a:prstGeom>
              <a:blipFill>
                <a:blip r:embed="rId12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4769083" y="3894479"/>
                <a:ext cx="3487814" cy="570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20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20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sup>
                        </m:sSup>
                      </m:num>
                      <m:den>
                        <m:r>
                          <a:rPr lang="en-US" sz="2000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083" y="3894479"/>
                <a:ext cx="3487814" cy="570797"/>
              </a:xfrm>
              <a:prstGeom prst="rect">
                <a:avLst/>
              </a:prstGeom>
              <a:blipFill>
                <a:blip r:embed="rId13"/>
                <a:stretch>
                  <a:fillRect b="-7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F09476-B736-7B90-A5FE-CABF0B031E34}"/>
              </a:ext>
            </a:extLst>
          </p:cNvPr>
          <p:cNvGrpSpPr/>
          <p:nvPr/>
        </p:nvGrpSpPr>
        <p:grpSpPr>
          <a:xfrm>
            <a:off x="0" y="689668"/>
            <a:ext cx="9144000" cy="1127304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4C44CA4-5FF9-9D42-E2AE-80BCAC7FECEC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F1361D2-0C26-0A60-DD60-0EFBA20FF807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6F9231C-745A-B4B1-34CF-D7E806677433}"/>
                    </a:ext>
                  </a:extLst>
                </p:cNvPr>
                <p:cNvSpPr txBox="1"/>
                <p:nvPr/>
              </p:nvSpPr>
              <p:spPr>
                <a:xfrm>
                  <a:off x="1203483" y="3266257"/>
                  <a:ext cx="9383697" cy="716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lnSpc>
                      <a:spcPct val="150000"/>
                    </a:lnSpc>
                    <a:buClrTx/>
                  </a:pPr>
                  <a:r>
                    <a:rPr lang="fr-FR" sz="2200" b="1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Câu 1.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Hàm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số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sup>
                      </m:sSup>
                    </m:oMath>
                  </a14:m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là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nguyên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hàm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của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hàm</a:t>
                  </a:r>
                  <a:r>
                    <a:rPr lang="fr-FR" sz="2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fr-FR" sz="22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số</a:t>
                  </a:r>
                  <a:endParaRPr lang="en-US" sz="2200" kern="1200" dirty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6F9231C-745A-B4B1-34CF-D7E806677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83" y="3266257"/>
                  <a:ext cx="9383697" cy="716351"/>
                </a:xfrm>
                <a:prstGeom prst="rect">
                  <a:avLst/>
                </a:prstGeom>
                <a:blipFill>
                  <a:blip r:embed="rId15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32" grpId="0" animBg="1"/>
      <p:bldP spid="32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16029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6838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080343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826680" y="3973339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𝑐𝑜𝑡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80" y="3973339"/>
                <a:ext cx="3487814" cy="400110"/>
              </a:xfrm>
              <a:prstGeom prst="rect">
                <a:avLst/>
              </a:prstGeom>
              <a:blipFill>
                <a:blip r:embed="rId10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826680" y="2497508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𝑐𝑜𝑡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80" y="2497508"/>
                <a:ext cx="3487814" cy="400110"/>
              </a:xfrm>
              <a:prstGeom prst="rect">
                <a:avLst/>
              </a:prstGeom>
              <a:blipFill>
                <a:blip r:embed="rId11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08034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blipFill>
                <a:blip r:embed="rId12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796054" y="3981610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3981610"/>
                <a:ext cx="3487814" cy="400110"/>
              </a:xfrm>
              <a:prstGeom prst="rect">
                <a:avLst/>
              </a:prstGeom>
              <a:blipFill>
                <a:blip r:embed="rId13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689668"/>
            <a:ext cx="9144000" cy="1127304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/>
                <p:nvPr/>
              </p:nvSpPr>
              <p:spPr>
                <a:xfrm>
                  <a:off x="1203483" y="3266257"/>
                  <a:ext cx="9383697" cy="995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fr-FR" sz="2000" b="1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Câu 2. 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𝑠𝑖</m:t>
                              </m:r>
                              <m:sSup>
                                <m:sSupPr>
                                  <m:ctrlPr>
                                    <a:rPr lang="en-US" sz="2000" i="1" kern="1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000" i="1" kern="1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000" i="1" kern="1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(−</m:t>
                              </m:r>
                              <m:r>
                                <a:rPr lang="nl-NL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fr-FR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nl-NL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nl-NL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𝑑𝑥</m:t>
                          </m:r>
                        </m:e>
                      </m:nary>
                      <m:r>
                        <a:rPr lang="nl-NL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fr-FR" sz="20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1600" kern="100" dirty="0"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83" y="3266257"/>
                  <a:ext cx="9383697" cy="995744"/>
                </a:xfrm>
                <a:prstGeom prst="rect">
                  <a:avLst/>
                </a:prstGeom>
                <a:blipFill>
                  <a:blip r:embed="rId15"/>
                  <a:stretch>
                    <a:fillRect t="-53279" b="-1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726484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41"/>
          <p:cNvSpPr txBox="1">
            <a:spLocks noGrp="1"/>
          </p:cNvSpPr>
          <p:nvPr>
            <p:ph type="title"/>
          </p:nvPr>
        </p:nvSpPr>
        <p:spPr>
          <a:xfrm>
            <a:off x="2112279" y="2031017"/>
            <a:ext cx="4919442" cy="2040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NGUYÊN HÀM CỦA MỘT HÀM SỐ</a:t>
            </a:r>
            <a:endParaRPr sz="4000" b="1" dirty="0">
              <a:latin typeface="+mj-lt"/>
            </a:endParaRPr>
          </a:p>
        </p:txBody>
      </p:sp>
      <p:sp>
        <p:nvSpPr>
          <p:cNvPr id="3302" name="Google Shape;3302;p41"/>
          <p:cNvSpPr txBox="1">
            <a:spLocks noGrp="1"/>
          </p:cNvSpPr>
          <p:nvPr>
            <p:ph type="title" idx="2"/>
          </p:nvPr>
        </p:nvSpPr>
        <p:spPr>
          <a:xfrm>
            <a:off x="3657600" y="755319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latin typeface="+mj-lt"/>
              </a:rPr>
              <a:t>01</a:t>
            </a:r>
            <a:endParaRPr sz="7000" b="1" dirty="0">
              <a:latin typeface="+mj-lt"/>
            </a:endParaRPr>
          </a:p>
        </p:txBody>
      </p:sp>
      <p:pic>
        <p:nvPicPr>
          <p:cNvPr id="3304" name="Google Shape;33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49" y="4071746"/>
            <a:ext cx="1274725" cy="97735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305" name="Google Shape;33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254850" y="87275"/>
            <a:ext cx="1755747" cy="90545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pic>
        <p:nvPicPr>
          <p:cNvPr id="3306" name="Google Shape;330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751697" y="463794"/>
            <a:ext cx="1341121" cy="91440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</p:spTree>
  </p:cSld>
  <p:clrMapOvr>
    <a:masterClrMapping/>
  </p:clrMapOvr>
  <p:transition spd="med">
    <p:comb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16029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6838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080343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826680" y="3903343"/>
                <a:ext cx="3487814" cy="526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80" y="3903343"/>
                <a:ext cx="3487814" cy="526939"/>
              </a:xfrm>
              <a:prstGeom prst="rect">
                <a:avLst/>
              </a:prstGeom>
              <a:blipFill>
                <a:blip r:embed="rId10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826680" y="2497508"/>
                <a:ext cx="3487814" cy="526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80" y="2497508"/>
                <a:ext cx="3487814" cy="526939"/>
              </a:xfrm>
              <a:prstGeom prst="rect">
                <a:avLst/>
              </a:prstGeom>
              <a:blipFill>
                <a:blip r:embed="rId11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08034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96054" y="2488697"/>
                <a:ext cx="3487814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2488697"/>
                <a:ext cx="3487814" cy="527580"/>
              </a:xfrm>
              <a:prstGeom prst="rect">
                <a:avLst/>
              </a:prstGeom>
              <a:blipFill>
                <a:blip r:embed="rId1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796054" y="3915355"/>
                <a:ext cx="3487814" cy="53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3915355"/>
                <a:ext cx="3487814" cy="532005"/>
              </a:xfrm>
              <a:prstGeom prst="rect">
                <a:avLst/>
              </a:prstGeom>
              <a:blipFill>
                <a:blip r:embed="rId13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689668"/>
            <a:ext cx="9144000" cy="1158967"/>
            <a:chOff x="0" y="2959512"/>
            <a:chExt cx="12192000" cy="15452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/>
                <p:nvPr/>
              </p:nvSpPr>
              <p:spPr>
                <a:xfrm>
                  <a:off x="1061405" y="2968141"/>
                  <a:ext cx="10182187" cy="1536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  <a:tabLst>
                      <a:tab pos="171450" algn="l"/>
                      <a:tab pos="1714500" algn="l"/>
                      <a:tab pos="3028950" algn="l"/>
                      <a:tab pos="4629150" algn="l"/>
                    </a:tabLst>
                  </a:pPr>
                  <a:r>
                    <a:rPr lang="fr-FR" sz="2000" b="1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Câu 3. </a:t>
                  </a:r>
                  <a:r>
                    <a:rPr lang="vi-VN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vi-VN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là một nguyên hàm của hàm số </a:t>
                  </a:r>
                  <a14:m>
                    <m:oMath xmlns:m="http://schemas.openxmlformats.org/officeDocument/2006/math">
                      <m:r>
                        <a:rPr lang="vi-VN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p>
                      </m:sSup>
                      <m:r>
                        <a:rPr lang="fr-FR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fr-F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0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thỏa</a:t>
                  </a:r>
                  <a:r>
                    <a:rPr lang="fr-F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0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mãn</a:t>
                  </a:r>
                  <a:r>
                    <a:rPr lang="fr-F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e>
                      </m:d>
                      <m:r>
                        <a:rPr lang="fr-FR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lang="fr-F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0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</a:t>
                  </a:r>
                  <a:r>
                    <a:rPr lang="fr-F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sz="1600" kern="100" dirty="0"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405" y="2968141"/>
                  <a:ext cx="10182187" cy="1536660"/>
                </a:xfrm>
                <a:prstGeom prst="rect">
                  <a:avLst/>
                </a:prstGeom>
                <a:blipFill>
                  <a:blip r:embed="rId15"/>
                  <a:stretch>
                    <a:fillRect l="-879" b="-2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38415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16029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6838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080343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733384" y="3896265"/>
                <a:ext cx="3487814" cy="52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384" y="3896265"/>
                <a:ext cx="3487814" cy="528543"/>
              </a:xfrm>
              <a:prstGeom prst="rect">
                <a:avLst/>
              </a:prstGeom>
              <a:blipFill>
                <a:blip r:embed="rId10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826680" y="2497508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80" y="2497508"/>
                <a:ext cx="3487814" cy="400110"/>
              </a:xfrm>
              <a:prstGeom prst="rect">
                <a:avLst/>
              </a:prstGeom>
              <a:blipFill>
                <a:blip r:embed="rId11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08034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blipFill>
                <a:blip r:embed="rId12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785410" y="3915267"/>
                <a:ext cx="3487814" cy="52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10" y="3915267"/>
                <a:ext cx="3487814" cy="528543"/>
              </a:xfrm>
              <a:prstGeom prst="rect">
                <a:avLst/>
              </a:prstGeom>
              <a:blipFill>
                <a:blip r:embed="rId1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689668"/>
            <a:ext cx="9144000" cy="1127304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/>
                <p:nvPr/>
              </p:nvSpPr>
              <p:spPr>
                <a:xfrm>
                  <a:off x="1364256" y="3136124"/>
                  <a:ext cx="9383697" cy="9229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lnSpc>
                      <a:spcPct val="150000"/>
                    </a:lnSpc>
                    <a:buClrTx/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Câu 4. </a:t>
                  </a:r>
                  <a:r>
                    <a:rPr lang="en-US" sz="20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Nếu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ln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a14:m>
                  <a:r>
                    <a:rPr lang="en-US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0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thì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0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là</a:t>
                  </a:r>
                  <a:endParaRPr lang="en-US" sz="2000" kern="1200" dirty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4256" y="3136124"/>
                  <a:ext cx="9383697" cy="922903"/>
                </a:xfrm>
                <a:prstGeom prst="rect">
                  <a:avLst/>
                </a:prstGeom>
                <a:blipFill>
                  <a:blip r:embed="rId15"/>
                  <a:stretch>
                    <a:fillRect b="-5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8500289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16029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6838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080343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733384" y="3896265"/>
                <a:ext cx="3487814" cy="557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e>
                          <m:sup>
                            <m:r>
                              <a:rPr lang="nl-NL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e>
                        </m:func>
                      </m:den>
                    </m:f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384" y="3896265"/>
                <a:ext cx="3487814" cy="557268"/>
              </a:xfrm>
              <a:prstGeom prst="rect">
                <a:avLst/>
              </a:prstGeom>
              <a:blipFill>
                <a:blip r:embed="rId10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733384" y="2405219"/>
                <a:ext cx="3487814" cy="557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e>
                          <m:sup>
                            <m:r>
                              <a:rPr lang="nl-NL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e>
                        </m:func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384" y="2405219"/>
                <a:ext cx="3487814" cy="557268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080344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3541708"/>
            <a:ext cx="3937330" cy="1234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e>
                      <m:sup>
                        <m:r>
                          <a:rPr lang="nl-NL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func>
                      <m:func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e>
                    </m:func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2488697"/>
                <a:ext cx="3487814" cy="400110"/>
              </a:xfrm>
              <a:prstGeom prst="rect">
                <a:avLst/>
              </a:prstGeom>
              <a:blipFill>
                <a:blip r:embed="rId12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796054" y="3981610"/>
                <a:ext cx="348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ctr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e>
                      <m:sup>
                        <m:r>
                          <a:rPr lang="nl-NL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func>
                      <m:func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17 </m:t>
                        </m:r>
                      </m:e>
                    </m:func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4" y="3981610"/>
                <a:ext cx="3487814" cy="400110"/>
              </a:xfrm>
              <a:prstGeom prst="rect">
                <a:avLst/>
              </a:prstGeom>
              <a:blipFill>
                <a:blip r:embed="rId13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689668"/>
            <a:ext cx="9144000" cy="1127304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/>
                <p:nvPr/>
              </p:nvSpPr>
              <p:spPr>
                <a:xfrm>
                  <a:off x="1203483" y="3266257"/>
                  <a:ext cx="9383697" cy="774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pt-BR" sz="2000" b="1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Câu 5</a:t>
                  </a:r>
                  <a:r>
                    <a:rPr lang="pt-BR" sz="2000" kern="1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pt-BR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17</m:t>
                              </m:r>
                            </m:e>
                            <m:sup>
                              <m:r>
                                <a:rPr lang="nl-NL" sz="2000" i="1" kern="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nl-NL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nl-NL" sz="2000" i="1" kern="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𝑑𝑥</m:t>
                          </m:r>
                        </m:e>
                      </m:nary>
                      <m:r>
                        <a:rPr lang="nl-NL" sz="2000" i="1" kern="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000" kern="1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1600" kern="100" dirty="0"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A2E969-A4E4-5927-4B97-98D578B16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83" y="3266257"/>
                  <a:ext cx="9383697" cy="774657"/>
                </a:xfrm>
                <a:prstGeom prst="rect">
                  <a:avLst/>
                </a:prstGeom>
                <a:blipFill>
                  <a:blip r:embed="rId15"/>
                  <a:stretch>
                    <a:fillRect t="-86316" b="-153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9077395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49544" y="1731774"/>
            <a:ext cx="591014" cy="598177"/>
            <a:chOff x="7504772" y="1499073"/>
            <a:chExt cx="591014" cy="5981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44701" y="2565471"/>
            <a:ext cx="591014" cy="598177"/>
            <a:chOff x="7504772" y="2903364"/>
            <a:chExt cx="591014" cy="5981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1E3CEB4C-A240-3144-D2AE-4A5A0357E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5164" y="3619073"/>
            <a:ext cx="1464627" cy="1396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79504" y="688690"/>
                <a:ext cx="4572000" cy="4266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1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2000" b="1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kumimoji="0" lang="en-US" sz="2000" b="1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en-US" sz="2000" b="1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1: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s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ố</m:t>
                      </m:r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0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7</m:t>
                              </m:r>
                            </m:sup>
                          </m:sSup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+8</m:t>
                          </m:r>
                        </m:num>
                        <m:den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∫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=∫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∫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∫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=∫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+∫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∫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(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d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0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6F6F6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7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7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+8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ln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6F6F6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6F6F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504" y="688690"/>
                <a:ext cx="4572000" cy="4266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69783" y="220049"/>
            <a:ext cx="7597382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2: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Đ,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S)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49544" y="3361742"/>
            <a:ext cx="591014" cy="598177"/>
            <a:chOff x="7504772" y="1499073"/>
            <a:chExt cx="591014" cy="5981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4701" y="4166105"/>
            <a:ext cx="591014" cy="598177"/>
            <a:chOff x="7504772" y="2903364"/>
            <a:chExt cx="591014" cy="5981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826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3CEB4C-A240-3144-D2AE-4A5A0357E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7462" y="3333581"/>
            <a:ext cx="1770421" cy="1688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70165" y="152334"/>
                <a:ext cx="4572000" cy="46103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kumimoji="0" 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2: 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Cho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hàm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=4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∫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=∫4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∫3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Aptos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Aptos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=12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∫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165" y="152334"/>
                <a:ext cx="4572000" cy="4610365"/>
              </a:xfrm>
              <a:prstGeom prst="rect">
                <a:avLst/>
              </a:prstGeom>
              <a:blipFill>
                <a:blip r:embed="rId5"/>
                <a:stretch>
                  <a:fillRect l="-1333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009862" y="1278620"/>
            <a:ext cx="591014" cy="598177"/>
            <a:chOff x="7504772" y="1499073"/>
            <a:chExt cx="591014" cy="5981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07803" y="3130418"/>
            <a:ext cx="591014" cy="598177"/>
            <a:chOff x="7504772" y="2903364"/>
            <a:chExt cx="591014" cy="5981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14633" y="2231995"/>
            <a:ext cx="591014" cy="598177"/>
            <a:chOff x="7504772" y="1499073"/>
            <a:chExt cx="591014" cy="59817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7803" y="4021263"/>
            <a:ext cx="591014" cy="598177"/>
            <a:chOff x="7504772" y="2903364"/>
            <a:chExt cx="591014" cy="5981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EF66D14F-53EC-4E92-DFFB-D34A0094D3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540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3273" y="257374"/>
                <a:ext cx="8495598" cy="2436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3: </a:t>
                </a: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Một quần thể vi khuẩn ban đầu gồm 500 vi khuần, sau đó bắt đầu tăng trưởng. Gọi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số lượng vi khuẩn của quần thể đó tại thời điểm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trong đó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tính theo ngày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(0≤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≤10)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 Tốc độ tăng trưởng của quần thể vi khuẩn đó cho bởi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𝑃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′</m:t>
                        </m:r>
                      </m:sup>
                    </m:sSup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</m:rad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trong đó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hằng số. Sau 1 ngày, số lượng vi khuẩn của quần thể đó đã tăng lên thành 600 vi khuẩn.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73" y="257374"/>
                <a:ext cx="8495598" cy="2436821"/>
              </a:xfrm>
              <a:prstGeom prst="rect">
                <a:avLst/>
              </a:prstGeom>
              <a:blipFill>
                <a:blip r:embed="rId3"/>
                <a:stretch>
                  <a:fillRect l="-717" r="-789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77947" y="2637451"/>
                <a:ext cx="7290923" cy="2229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</m:rad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f>
                      <m:f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𝑘</m:t>
                        </m:r>
                      </m:num>
                      <m:den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  <m:rad>
                      <m:radPr>
                        <m:degHide m:val="on"/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0≤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≤10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hằng số.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)=100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en-US" sz="2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F6F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+500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0≤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≤10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d) Số lượng vi khuẩn của quần thể đó sau 7 ngày là 3352 con.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947" y="2637451"/>
                <a:ext cx="7290923" cy="2229521"/>
              </a:xfrm>
              <a:prstGeom prst="rect">
                <a:avLst/>
              </a:prstGeom>
              <a:blipFill>
                <a:blip r:embed="rId4"/>
                <a:stretch>
                  <a:fillRect l="-920" b="-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688195" y="2587052"/>
            <a:ext cx="591014" cy="598177"/>
            <a:chOff x="7504772" y="1499073"/>
            <a:chExt cx="591014" cy="5981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9897" y="4268795"/>
            <a:ext cx="591014" cy="598177"/>
            <a:chOff x="7504772" y="2903364"/>
            <a:chExt cx="591014" cy="59817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089" y="3155830"/>
            <a:ext cx="591014" cy="598177"/>
            <a:chOff x="7504772" y="1499073"/>
            <a:chExt cx="591014" cy="5981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5089" y="3724608"/>
            <a:ext cx="591014" cy="598177"/>
            <a:chOff x="7504772" y="1499073"/>
            <a:chExt cx="591014" cy="5981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748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337748"/>
                <a:ext cx="8241738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kumimoji="0" 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4: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Đối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án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xây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chi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phí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nhân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lao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động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lượng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nhân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sử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ở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kể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khởi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án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).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𝑀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hết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kể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khởi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án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). Trong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kinh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tế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xây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ta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đã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biết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rằng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𝑀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′(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 = 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).</m:t>
                    </m:r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trình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xây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kiến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hoàn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400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lượng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nhân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sử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bởi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hàm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 = 800 −2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(0&lt;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≤400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Đơn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lao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động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400 000 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đồng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7748"/>
                <a:ext cx="8241738" cy="4247317"/>
              </a:xfrm>
              <a:prstGeom prst="rect">
                <a:avLst/>
              </a:prstGeom>
              <a:blipFill>
                <a:blip r:embed="rId3"/>
                <a:stretch>
                  <a:fillRect l="-740" r="-740" b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841" y="4171458"/>
            <a:ext cx="711097" cy="71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7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20152" y="1040948"/>
                <a:ext cx="7222142" cy="3739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𝑀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nguyên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hàm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hàm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 = 800 – 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𝑀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)=800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F6F6F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0≤1≤ 400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F6F6F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hãng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c)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hết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ngày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400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160 000.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d) Chi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phí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nhân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lao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động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trình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lúc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hoàn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640 000 000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đồng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6F6F6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6F6F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52" y="1040948"/>
                <a:ext cx="7222142" cy="3739165"/>
              </a:xfrm>
              <a:prstGeom prst="rect">
                <a:avLst/>
              </a:prstGeom>
              <a:blipFill>
                <a:blip r:embed="rId3"/>
                <a:stretch>
                  <a:fillRect l="-928" r="-844" b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2" y="77024"/>
            <a:ext cx="711097" cy="7132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7696" y="981320"/>
            <a:ext cx="591014" cy="598177"/>
            <a:chOff x="7504772" y="1499073"/>
            <a:chExt cx="591014" cy="5981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6545" y="3936496"/>
            <a:ext cx="591014" cy="598177"/>
            <a:chOff x="7504772" y="2903364"/>
            <a:chExt cx="591014" cy="5981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A36A83-45C2-FC1A-8DD8-4F2166FE9328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DC0FA1-BEA3-CEF4-0528-55E136A3B6BF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545" y="1909920"/>
            <a:ext cx="591014" cy="598177"/>
            <a:chOff x="7504772" y="1499073"/>
            <a:chExt cx="591014" cy="5981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6545" y="2838006"/>
            <a:ext cx="591014" cy="598177"/>
            <a:chOff x="7504772" y="1499073"/>
            <a:chExt cx="591014" cy="5981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2F976-A417-FB7C-186B-087586347394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1698FF-42EB-A6A1-860E-6F0CAF27D0CA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613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9783" y="495178"/>
            <a:ext cx="75973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ngắn</a:t>
            </a:r>
            <a:endParaRPr kumimoji="0" lang="en-US" sz="23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8633" y="1144969"/>
                <a:ext cx="7799682" cy="2436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1: </a:t>
                </a: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Tại một lễ hội dân gian, tốc độ thay đổi lượng khách tham dự được biểu diễn bằng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𝐵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20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−300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+1 000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trong đó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tính bằng giờ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(0 ≤1≤15)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′(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tính bằng khách/giờ. Sau một giờ, đã có 500 người có mặt tại lễ hội.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Hỏi sau 3 giờ sẽ có bao nhiêu khách tham dự lễ hội?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33" y="1144969"/>
                <a:ext cx="7799682" cy="2436821"/>
              </a:xfrm>
              <a:prstGeom prst="rect">
                <a:avLst/>
              </a:prstGeom>
              <a:blipFill>
                <a:blip r:embed="rId3"/>
                <a:stretch>
                  <a:fillRect l="-860" r="-782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68633" y="4111204"/>
            <a:ext cx="77996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22680" y="3894085"/>
            <a:ext cx="8915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/>
                <a:ea typeface="Aptos"/>
                <a:cs typeface="Arial"/>
                <a:sym typeface="Arial"/>
              </a:rPr>
              <a:t>2 300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9783" y="495178"/>
            <a:ext cx="75973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ngắn</a:t>
            </a:r>
            <a:endParaRPr kumimoji="0" lang="en-US" sz="23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8633" y="1144969"/>
                <a:ext cx="7799682" cy="2379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2: </a:t>
                </a: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Tại một lễ hội dân gian, tốc độ thay đổi lượng khách tham dự được biểu diễn bằng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𝐵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=20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−300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+1 000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trong đó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tính bằng giờ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(0 ≤1≤15)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′(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tính bằng khách/giờ. Sau một giờ, đã có 500 người có mặt tại lễ hội.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Số lượng khách tham dự lễ hội lớn nhất là bao nhiêu?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33" y="1144969"/>
                <a:ext cx="7799682" cy="2379819"/>
              </a:xfrm>
              <a:prstGeom prst="rect">
                <a:avLst/>
              </a:prstGeom>
              <a:blipFill>
                <a:blip r:embed="rId3"/>
                <a:stretch>
                  <a:fillRect l="-860" r="-782" b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68633" y="4111204"/>
            <a:ext cx="77996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4131" y="3894085"/>
            <a:ext cx="10486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/>
                <a:ea typeface="Aptos"/>
                <a:cs typeface="Arial"/>
                <a:sym typeface="Arial"/>
              </a:rPr>
              <a:t>28 220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503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4" name="Google Shape;33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163" y="4423537"/>
            <a:ext cx="1352168" cy="640080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A85B9A-0FAF-93FD-C116-892A1C8A2270}"/>
                  </a:ext>
                </a:extLst>
              </p:cNvPr>
              <p:cNvSpPr txBox="1"/>
              <p:nvPr/>
            </p:nvSpPr>
            <p:spPr>
              <a:xfrm>
                <a:off x="360947" y="254341"/>
                <a:ext cx="8422106" cy="2389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kern="1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b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endParaRPr lang="en-US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với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Tính đạo hàm của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Nêu nhận xét về mối quan hệ giữa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A85B9A-0FAF-93FD-C116-892A1C8A2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47" y="254341"/>
                <a:ext cx="8422106" cy="2389757"/>
              </a:xfrm>
              <a:prstGeom prst="rect">
                <a:avLst/>
              </a:prstGeom>
              <a:blipFill>
                <a:blip r:embed="rId4"/>
                <a:stretch>
                  <a:fillRect l="-72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B28E93-B269-2139-A862-FDF30042D7A8}"/>
              </a:ext>
            </a:extLst>
          </p:cNvPr>
          <p:cNvSpPr txBox="1"/>
          <p:nvPr/>
        </p:nvSpPr>
        <p:spPr>
          <a:xfrm>
            <a:off x="324852" y="3001878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DC665-C624-DECE-6150-4979187C78F5}"/>
                  </a:ext>
                </a:extLst>
              </p:cNvPr>
              <p:cNvSpPr txBox="1"/>
              <p:nvPr/>
            </p:nvSpPr>
            <p:spPr>
              <a:xfrm>
                <a:off x="2261937" y="2848087"/>
                <a:ext cx="4620126" cy="180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AutoNum type="alphaLcParenR"/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pt-BR" sz="2000" kern="100" dirty="0"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AutoNum type="alphaLcParenR"/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DC665-C624-DECE-6150-4979187C7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37" y="2848087"/>
                <a:ext cx="4620126" cy="1801583"/>
              </a:xfrm>
              <a:prstGeom prst="rect">
                <a:avLst/>
              </a:prstGeom>
              <a:blipFill>
                <a:blip r:embed="rId5"/>
                <a:stretch>
                  <a:fillRect l="-1187" r="-528" b="-4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79899" y="657019"/>
            <a:ext cx="75973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300" b="1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 3: Trắc nghiệm trả lời ngắn</a:t>
            </a:r>
            <a:endParaRPr kumimoji="0" lang="en-US" sz="2300" b="0" i="0" u="none" strike="noStrike" kern="1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11395" y="1509109"/>
                <a:ext cx="7334390" cy="1693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3: </a:t>
                </a: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Gọi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𝐹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họ các nguyên hàm của 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</m:oMath>
                </a14:m>
                <a:endParaRPr kumimoji="0" lang="en-US" sz="2000" b="0" i="1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0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+7</m:t>
                          </m:r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+12</m:t>
                          </m:r>
                        </m:num>
                        <m:den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+3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(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𝐶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ằ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s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ố). 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𝐹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20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95" y="1509109"/>
                <a:ext cx="7334390" cy="1693284"/>
              </a:xfrm>
              <a:prstGeom prst="rect">
                <a:avLst/>
              </a:prstGeom>
              <a:blipFill>
                <a:blip r:embed="rId3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911395" y="4119296"/>
            <a:ext cx="74314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14185" y="3535379"/>
                <a:ext cx="1225913" cy="778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549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2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F54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F54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𝒙</m:t>
                              </m:r>
                            </m:e>
                            <m:sup>
                              <m:r>
                                <a:rPr kumimoji="0" lang="en-US" sz="22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F54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ptos"/>
                                  <a:cs typeface="Times New Roman" panose="02020603050405020304" pitchFamily="18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2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F549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ptos"/>
                              <a:cs typeface="Times New Roman" panose="02020603050405020304" pitchFamily="18" charset="0"/>
                              <a:sym typeface="Arial"/>
                            </a:rPr>
                            <m:t>𝟐</m:t>
                          </m:r>
                        </m:den>
                      </m:f>
                      <m:r>
                        <a:rPr kumimoji="0" lang="en-US" sz="22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kumimoji="0" lang="en-US" sz="22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𝟒</m:t>
                      </m:r>
                      <m:r>
                        <a:rPr kumimoji="0" lang="en-US" sz="22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ptos"/>
                          <a:cs typeface="Times New Roman" panose="02020603050405020304" pitchFamily="18" charset="0"/>
                          <a:sym typeface="Arial"/>
                        </a:rPr>
                        <m:t>𝒙</m:t>
                      </m:r>
                    </m:oMath>
                  </m:oMathPara>
                </a14:m>
                <a:endPara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185" y="3535379"/>
                <a:ext cx="1225913" cy="7780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EDF18ACF-FFE8-1EFB-96E4-02ADEC679F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267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/>
              <p:nvPr/>
            </p:nvSpPr>
            <p:spPr>
              <a:xfrm>
                <a:off x="372852" y="265935"/>
                <a:ext cx="8398295" cy="2464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lang="en-US" sz="2000" b="1" kern="1200" dirty="0">
                    <a:solidFill>
                      <a:srgbClr val="2F549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4.1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en-US" sz="2000" dirty="0"/>
                  <a:t>Trong </a:t>
                </a:r>
                <a:r>
                  <a:rPr lang="en-US" sz="2000" dirty="0" err="1"/>
                  <a:t>mỗi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nguyên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không</a:t>
                </a:r>
                <a:r>
                  <a:rPr lang="en-US" sz="2000" dirty="0"/>
                  <a:t>? </a:t>
                </a:r>
                <a:r>
                  <a:rPr lang="pt-BR" sz="2000" dirty="0"/>
                  <a:t>Vì sao?</a:t>
                </a:r>
                <a:endParaRPr lang="en-US" sz="2000" dirty="0"/>
              </a:p>
              <a:p>
                <a:pPr algn="just">
                  <a:lnSpc>
                    <a:spcPct val="20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sz="2000" dirty="0"/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sz="2000" dirty="0"/>
                  <a:t>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0; +∞</m:t>
                        </m:r>
                      </m:e>
                    </m:d>
                  </m:oMath>
                </a14:m>
                <a:r>
                  <a:rPr lang="pt-BR" sz="2000" dirty="0"/>
                  <a:t>;</a:t>
                </a:r>
                <a:endParaRPr lang="en-US" sz="2000" dirty="0"/>
              </a:p>
              <a:p>
                <a:pPr algn="just">
                  <a:lnSpc>
                    <a:spcPct val="200000"/>
                  </a:lnSpc>
                </a:pPr>
                <a:r>
                  <a:rPr lang="pt-BR" sz="2000" dirty="0"/>
                  <a:t>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</m:oMath>
                </a14:m>
                <a:r>
                  <a:rPr lang="pt-BR" sz="2000" dirty="0"/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</m:oMath>
                </a14:m>
                <a:r>
                  <a:rPr lang="pt-BR" sz="2000" dirty="0"/>
                  <a:t> trên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52" y="265935"/>
                <a:ext cx="8398295" cy="2464777"/>
              </a:xfrm>
              <a:prstGeom prst="rect">
                <a:avLst/>
              </a:prstGeom>
              <a:blipFill>
                <a:blip r:embed="rId3"/>
                <a:stretch>
                  <a:fillRect l="-726" r="-798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3871;p68">
            <a:extLst>
              <a:ext uri="{FF2B5EF4-FFF2-40B4-BE49-F238E27FC236}">
                <a16:creationId xmlns:a16="http://schemas.microsoft.com/office/drawing/2014/main" id="{AD4EF69B-96DF-D18C-0AB6-4B1FD7524C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3808" y="2031027"/>
            <a:ext cx="1400192" cy="104357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2852" y="2866853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521F15-02D1-9A2E-7946-2410C85D1858}"/>
                  </a:ext>
                </a:extLst>
              </p:cNvPr>
              <p:cNvSpPr/>
              <p:nvPr/>
            </p:nvSpPr>
            <p:spPr>
              <a:xfrm>
                <a:off x="764946" y="3126549"/>
                <a:ext cx="7614106" cy="1802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=1+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đó,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một nguyên hàm của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)=1+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khoảng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(0;+∞)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521F15-02D1-9A2E-7946-2410C85D1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46" y="3126549"/>
                <a:ext cx="7614106" cy="1802353"/>
              </a:xfrm>
              <a:prstGeom prst="rect">
                <a:avLst/>
              </a:prstGeom>
              <a:blipFill>
                <a:blip r:embed="rId5"/>
                <a:stretch>
                  <a:fillRect l="-800" r="-800" b="-4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4006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/>
              <p:nvPr/>
            </p:nvSpPr>
            <p:spPr>
              <a:xfrm>
                <a:off x="372852" y="265935"/>
                <a:ext cx="8398295" cy="2464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lang="en-US" sz="2000" b="1" kern="1200" dirty="0">
                    <a:solidFill>
                      <a:srgbClr val="2F549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4.1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en-US" sz="2000" dirty="0"/>
                  <a:t>Trong </a:t>
                </a:r>
                <a:r>
                  <a:rPr lang="en-US" sz="2000" dirty="0" err="1"/>
                  <a:t>mỗi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nguyên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không</a:t>
                </a:r>
                <a:r>
                  <a:rPr lang="en-US" sz="2000" dirty="0"/>
                  <a:t>? </a:t>
                </a:r>
                <a:r>
                  <a:rPr lang="pt-BR" sz="2000" dirty="0"/>
                  <a:t>Vì sao?</a:t>
                </a:r>
                <a:endParaRPr lang="en-US" sz="2000" dirty="0"/>
              </a:p>
              <a:p>
                <a:pPr algn="just">
                  <a:lnSpc>
                    <a:spcPct val="20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sz="2000" dirty="0"/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sz="2000" dirty="0"/>
                  <a:t>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0; +∞</m:t>
                        </m:r>
                      </m:e>
                    </m:d>
                  </m:oMath>
                </a14:m>
                <a:r>
                  <a:rPr lang="pt-BR" sz="2000" dirty="0"/>
                  <a:t>;</a:t>
                </a:r>
                <a:endParaRPr lang="en-US" sz="2000" dirty="0"/>
              </a:p>
              <a:p>
                <a:pPr algn="just">
                  <a:lnSpc>
                    <a:spcPct val="200000"/>
                  </a:lnSpc>
                </a:pPr>
                <a:r>
                  <a:rPr lang="pt-BR" sz="2000" dirty="0"/>
                  <a:t>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</m:oMath>
                </a14:m>
                <a:r>
                  <a:rPr lang="pt-BR" sz="2000" dirty="0"/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</m:oMath>
                </a14:m>
                <a:r>
                  <a:rPr lang="pt-BR" sz="2000" dirty="0"/>
                  <a:t> trên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28E34C-A9B5-33D1-0FDE-781C4F834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52" y="265935"/>
                <a:ext cx="8398295" cy="2464777"/>
              </a:xfrm>
              <a:prstGeom prst="rect">
                <a:avLst/>
              </a:prstGeom>
              <a:blipFill>
                <a:blip r:embed="rId3"/>
                <a:stretch>
                  <a:fillRect l="-726" r="-798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3871;p68">
            <a:extLst>
              <a:ext uri="{FF2B5EF4-FFF2-40B4-BE49-F238E27FC236}">
                <a16:creationId xmlns:a16="http://schemas.microsoft.com/office/drawing/2014/main" id="{AD4EF69B-96DF-D18C-0AB6-4B1FD7524C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3808" y="2031027"/>
            <a:ext cx="1400192" cy="104357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2852" y="2866853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91375" y="3275682"/>
                <a:ext cx="8079772" cy="1666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func>
                                  <m:funcPr>
                                    <m:ctrlPr>
                                      <a:rPr lang="pt-BR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sup>
                            </m:sSup>
                          </m:e>
                        </m:d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func>
                          <m:funcPr>
                            <m:ctrlPr>
                              <a:rPr lang="pt-BR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.(</m:t>
                    </m:r>
                    <m:func>
                      <m:funcPr>
                        <m:ctrlP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  Do đó,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pt-BR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không là nguyên hàm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𝑐𝑜𝑠</m:t>
                        </m:r>
                        <m:r>
                          <a:rPr lang="pt-B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5" y="3275682"/>
                <a:ext cx="8079772" cy="1666162"/>
              </a:xfrm>
              <a:prstGeom prst="rect">
                <a:avLst/>
              </a:prstGeom>
              <a:blipFill>
                <a:blip r:embed="rId5"/>
                <a:stretch>
                  <a:fillRect l="-754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2333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7" y="3945021"/>
            <a:ext cx="879990" cy="1058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5351661-A0A2-F8B2-5626-69F3A3D9A8F3}"/>
                  </a:ext>
                </a:extLst>
              </p:cNvPr>
              <p:cNvSpPr/>
              <p:nvPr/>
            </p:nvSpPr>
            <p:spPr>
              <a:xfrm>
                <a:off x="576718" y="139667"/>
                <a:ext cx="7990563" cy="1937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lang="en-US" sz="2000" b="1" kern="1200" dirty="0">
                    <a:solidFill>
                      <a:srgbClr val="2F549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4.2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 nguyên hàm của các hàm số sau: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d)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5351661-A0A2-F8B2-5626-69F3A3D9A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18" y="139667"/>
                <a:ext cx="7990563" cy="1937838"/>
              </a:xfrm>
              <a:prstGeom prst="rect">
                <a:avLst/>
              </a:prstGeom>
              <a:blipFill>
                <a:blip r:embed="rId4"/>
                <a:stretch>
                  <a:fillRect l="-840" b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F70F17D-A24B-C85B-56D5-1C632BDF52C9}"/>
              </a:ext>
            </a:extLst>
          </p:cNvPr>
          <p:cNvSpPr/>
          <p:nvPr/>
        </p:nvSpPr>
        <p:spPr>
          <a:xfrm>
            <a:off x="184623" y="2364001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957A1-77E5-3CD3-77C3-C65D27B41F98}"/>
                  </a:ext>
                </a:extLst>
              </p:cNvPr>
              <p:cNvSpPr txBox="1"/>
              <p:nvPr/>
            </p:nvSpPr>
            <p:spPr>
              <a:xfrm>
                <a:off x="1027176" y="2277189"/>
                <a:ext cx="7990563" cy="27266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=3∫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+2∫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∫(2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b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=4∫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+4∫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957A1-77E5-3CD3-77C3-C65D27B41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76" y="2277189"/>
                <a:ext cx="7990563" cy="2726644"/>
              </a:xfrm>
              <a:prstGeom prst="rect">
                <a:avLst/>
              </a:prstGeom>
              <a:blipFill>
                <a:blip r:embed="rId5"/>
                <a:stretch>
                  <a:fillRect l="-840"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348" y="2767827"/>
            <a:ext cx="1485452" cy="178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70F17D-A24B-C85B-56D5-1C632BDF52C9}"/>
              </a:ext>
            </a:extLst>
          </p:cNvPr>
          <p:cNvSpPr/>
          <p:nvPr/>
        </p:nvSpPr>
        <p:spPr>
          <a:xfrm>
            <a:off x="338788" y="43071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957A1-77E5-3CD3-77C3-C65D27B41F98}"/>
                  </a:ext>
                </a:extLst>
              </p:cNvPr>
              <p:cNvSpPr txBox="1"/>
              <p:nvPr/>
            </p:nvSpPr>
            <p:spPr>
              <a:xfrm>
                <a:off x="979734" y="928197"/>
                <a:ext cx="7184531" cy="3802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2: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20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∫(2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4∫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957A1-77E5-3CD3-77C3-C65D27B41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34" y="928197"/>
                <a:ext cx="7184531" cy="3802708"/>
              </a:xfrm>
              <a:prstGeom prst="rect">
                <a:avLst/>
              </a:prstGeom>
              <a:blipFill>
                <a:blip r:embed="rId4"/>
                <a:stretch>
                  <a:fillRect l="-934" b="-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24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DEDC2-528A-2D02-2C09-B0CFD8582B4A}"/>
              </a:ext>
            </a:extLst>
          </p:cNvPr>
          <p:cNvSpPr/>
          <p:nvPr/>
        </p:nvSpPr>
        <p:spPr>
          <a:xfrm>
            <a:off x="2440718" y="331211"/>
            <a:ext cx="322768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4. </a:t>
            </a:r>
            <a:r>
              <a:rPr lang="en-US" sz="2000" b="1" kern="1200" dirty="0">
                <a:solidFill>
                  <a:srgbClr val="2F54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36">
            <a:extLst>
              <a:ext uri="{FF2B5EF4-FFF2-40B4-BE49-F238E27FC236}">
                <a16:creationId xmlns:a16="http://schemas.microsoft.com/office/drawing/2014/main" id="{597DED47-A039-03A9-EEA0-DB075EB0D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0459" y="828207"/>
            <a:ext cx="1131123" cy="174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41432" y="828207"/>
                <a:ext cx="7026252" cy="1583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g>
                                  <m:e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nary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e>
                        </m:d>
                      </m:e>
                    </m:nary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&gt;0)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d)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pt-BR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 i="1" kern="1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nary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32" y="828207"/>
                <a:ext cx="7026252" cy="1583510"/>
              </a:xfrm>
              <a:prstGeom prst="rect">
                <a:avLst/>
              </a:prstGeom>
              <a:blipFill>
                <a:blip r:embed="rId5"/>
                <a:stretch>
                  <a:fillRect l="-955" b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23A52C7-ABAC-93D6-F51A-D42C88BDCC59}"/>
              </a:ext>
            </a:extLst>
          </p:cNvPr>
          <p:cNvSpPr/>
          <p:nvPr/>
        </p:nvSpPr>
        <p:spPr>
          <a:xfrm>
            <a:off x="450300" y="2632365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86609-60D3-C0EA-F7FD-899E206C63E1}"/>
                  </a:ext>
                </a:extLst>
              </p:cNvPr>
              <p:cNvSpPr txBox="1"/>
              <p:nvPr/>
            </p:nvSpPr>
            <p:spPr>
              <a:xfrm>
                <a:off x="1502990" y="3047863"/>
                <a:ext cx="7026253" cy="1664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rad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ctrlPr>
                                      <a:rPr lang="en-US" sz="20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>
                                    <m:r>
                                      <a:rPr lang="pt-BR" sz="2000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g>
                                  <m:e>
                                    <m:r>
                                      <a:rPr lang="en-US" sz="20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𝑑𝑥</m:t>
                        </m:r>
                      </m:e>
                    </m:nary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=3∫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+∫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ad>
                      <m:ra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>
                        <m:r>
                          <a:rPr lang="pt-BR" sz="2000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g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2000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86609-60D3-C0EA-F7FD-899E206C6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990" y="3047863"/>
                <a:ext cx="7026253" cy="1664045"/>
              </a:xfrm>
              <a:prstGeom prst="rect">
                <a:avLst/>
              </a:prstGeom>
              <a:blipFill>
                <a:blip r:embed="rId6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19;p3">
            <a:extLst>
              <a:ext uri="{FF2B5EF4-FFF2-40B4-BE49-F238E27FC236}">
                <a16:creationId xmlns:a16="http://schemas.microsoft.com/office/drawing/2014/main" id="{E777A7A0-1357-D155-F1BB-E4C6441F3A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6">
            <a:extLst>
              <a:ext uri="{FF2B5EF4-FFF2-40B4-BE49-F238E27FC236}">
                <a16:creationId xmlns:a16="http://schemas.microsoft.com/office/drawing/2014/main" id="{597DED47-A039-03A9-EEA0-DB075EB0D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0459" y="828207"/>
            <a:ext cx="1131123" cy="1743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3A52C7-ABAC-93D6-F51A-D42C88BDCC59}"/>
              </a:ext>
            </a:extLst>
          </p:cNvPr>
          <p:cNvSpPr/>
          <p:nvPr/>
        </p:nvSpPr>
        <p:spPr>
          <a:xfrm>
            <a:off x="4179905" y="43159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86609-60D3-C0EA-F7FD-899E206C63E1}"/>
                  </a:ext>
                </a:extLst>
              </p:cNvPr>
              <p:cNvSpPr txBox="1"/>
              <p:nvPr/>
            </p:nvSpPr>
            <p:spPr>
              <a:xfrm>
                <a:off x="394655" y="1146959"/>
                <a:ext cx="8354688" cy="3571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=7∫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3∫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		   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sup>
                        </m:sSup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Calibri" panose="020F0502020204030204" pitchFamily="34" charset="0"/>
                    <a:cs typeface="Arial" panose="020B0604020202020204" pitchFamily="34" charset="0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=4∫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+4∫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+∫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⁡|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dirty="0"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∫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+3∫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⁡2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86609-60D3-C0EA-F7FD-899E206C6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5" y="1146959"/>
                <a:ext cx="8354688" cy="3571042"/>
              </a:xfrm>
              <a:prstGeom prst="rect">
                <a:avLst/>
              </a:prstGeom>
              <a:blipFill>
                <a:blip r:embed="rId5"/>
                <a:stretch>
                  <a:fillRect l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854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2DEDC2-528A-2D02-2C09-B0CFD8582B4A}"/>
              </a:ext>
            </a:extLst>
          </p:cNvPr>
          <p:cNvSpPr/>
          <p:nvPr/>
        </p:nvSpPr>
        <p:spPr>
          <a:xfrm>
            <a:off x="448892" y="442208"/>
            <a:ext cx="3464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4.4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8892" y="1269708"/>
                <a:ext cx="3158172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000" i="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a</m:t>
                      </m:r>
                      <m:r>
                        <a:rPr lang="pt-BR" sz="2000" i="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sz="20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BR" sz="2000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nary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92" y="1269708"/>
                <a:ext cx="3158172" cy="78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61312" y="3234060"/>
                <a:ext cx="2004588" cy="721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000" i="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b</m:t>
                      </m:r>
                      <m:r>
                        <a:rPr lang="pt-BR" sz="2000" i="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12" y="3234060"/>
                <a:ext cx="2004588" cy="7217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607064" y="898746"/>
                <a:ext cx="3579679" cy="186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𝐜𝐨𝐬</m:t>
                      </m:r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𝒙𝒅𝒙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den>
                      </m:f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𝟐𝐬𝐢𝐧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𝟑𝐜𝐨𝐭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064" y="898746"/>
                <a:ext cx="3579679" cy="1864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954416" y="3011342"/>
                <a:ext cx="5000626" cy="1689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∫(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𝐜𝐨𝐬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𝐜𝐨𝐬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𝟐𝐬𝐢𝐧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416" y="3011342"/>
                <a:ext cx="5000626" cy="16899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758" y="48552"/>
            <a:ext cx="1076241" cy="1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222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0" grpId="0"/>
      <p:bldP spid="2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9" y="3957006"/>
            <a:ext cx="1076241" cy="107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39032" y="467362"/>
                <a:ext cx="2904834" cy="760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00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pt-BR" sz="200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)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BR" sz="20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func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BR" sz="20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2" y="467362"/>
                <a:ext cx="2904834" cy="760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57168" y="154735"/>
                <a:ext cx="5547800" cy="1819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=∫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𝟐𝐬𝐢𝐧</m:t>
                          </m:r>
                          <m:r>
                            <a:rPr lang="en-US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𝐜𝐨𝐬</m:t>
                          </m:r>
                          <m:r>
                            <a:rPr lang="en-US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</m:oMath>
                    <m:oMath xmlns:m="http://schemas.openxmlformats.org/officeDocument/2006/math"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𝐬𝐢𝐧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𝐜𝐨𝐬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168" y="154735"/>
                <a:ext cx="5547800" cy="18198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9032" y="2571750"/>
                <a:ext cx="2462854" cy="721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00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pt-BR" sz="2000"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)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20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</m:nary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2" y="2571750"/>
                <a:ext cx="2462854" cy="7217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01886" y="2236454"/>
                <a:ext cx="6003082" cy="2170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+∫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0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⁡</m:t>
                              </m:r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+∫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𝒄𝒐𝒔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⁡</m:t>
                          </m:r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den>
                      </m:f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∫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𝒅𝒙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𝐭𝐚𝐧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𝑪</m:t>
                      </m:r>
                    </m:oMath>
                  </m:oMathPara>
                </a14:m>
                <a:endPara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Aptos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886" y="2236454"/>
                <a:ext cx="6003082" cy="21704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6309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/>
              <p:nvPr/>
            </p:nvSpPr>
            <p:spPr>
              <a:xfrm>
                <a:off x="381290" y="392464"/>
                <a:ext cx="7441284" cy="1613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4. 5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 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xác định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0; +∞</m:t>
                        </m:r>
                      </m:e>
                    </m:d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Biết rằng,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0; +∞</m:t>
                        </m:r>
                      </m:e>
                    </m:d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Tính giá trị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90" y="392464"/>
                <a:ext cx="7441284" cy="1613006"/>
              </a:xfrm>
              <a:prstGeom prst="rect">
                <a:avLst/>
              </a:prstGeom>
              <a:blipFill>
                <a:blip r:embed="rId3"/>
                <a:stretch>
                  <a:fillRect l="-902" r="-902" b="-6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2951">
            <a:off x="8034901" y="309740"/>
            <a:ext cx="1126416" cy="1315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7007AC-D484-8125-6CF2-3F49C0C9649F}"/>
              </a:ext>
            </a:extLst>
          </p:cNvPr>
          <p:cNvSpPr/>
          <p:nvPr/>
        </p:nvSpPr>
        <p:spPr>
          <a:xfrm>
            <a:off x="381290" y="2267765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1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B525D3-7776-E395-98F3-817DFAFC7E31}"/>
                  </a:ext>
                </a:extLst>
              </p:cNvPr>
              <p:cNvSpPr txBox="1"/>
              <p:nvPr/>
            </p:nvSpPr>
            <p:spPr>
              <a:xfrm>
                <a:off x="2272061" y="1906859"/>
                <a:ext cx="5704660" cy="2844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)=∫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=∫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pt-BR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pt-BR" sz="20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  <m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pt-B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(1)=1</m:t>
                    </m:r>
                  </m:oMath>
                </a14:m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pt-B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1+</m:t>
                    </m:r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pt-B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(4)=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pt-BR" sz="2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67</m:t>
                        </m:r>
                      </m:num>
                      <m:den>
                        <m:r>
                          <a:rPr lang="pt-BR" sz="2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B525D3-7776-E395-98F3-817DFAFC7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061" y="1906859"/>
                <a:ext cx="5704660" cy="2844177"/>
              </a:xfrm>
              <a:prstGeom prst="rect">
                <a:avLst/>
              </a:prstGeom>
              <a:blipFill>
                <a:blip r:embed="rId5"/>
                <a:stretch>
                  <a:fillRect l="-1175" b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p44"/>
          <p:cNvSpPr txBox="1">
            <a:spLocks noGrp="1"/>
          </p:cNvSpPr>
          <p:nvPr>
            <p:ph type="title"/>
          </p:nvPr>
        </p:nvSpPr>
        <p:spPr>
          <a:xfrm>
            <a:off x="3024991" y="310938"/>
            <a:ext cx="3094011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C00000"/>
                </a:solidFill>
                <a:latin typeface="+mj-lt"/>
              </a:rPr>
              <a:t>KẾT LUẬN</a:t>
            </a:r>
            <a:endParaRPr sz="35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/>
              <p:nvPr/>
            </p:nvSpPr>
            <p:spPr>
              <a:xfrm>
                <a:off x="586857" y="934280"/>
                <a:ext cx="7970281" cy="1430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xác định trên một khoảng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(hoặc một đoạn, hoặc một nửa khoảng).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được gọi là một nguyên hàm của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36CD40-8EF5-FFF8-7C87-B30AF9751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57" y="934280"/>
                <a:ext cx="7970281" cy="1430135"/>
              </a:xfrm>
              <a:prstGeom prst="rect">
                <a:avLst/>
              </a:prstGeom>
              <a:blipFill>
                <a:blip r:embed="rId3"/>
                <a:stretch>
                  <a:fillRect l="-765" r="-765" b="-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22D474-C06E-22D9-831B-DBC1C7D832EE}"/>
              </a:ext>
            </a:extLst>
          </p:cNvPr>
          <p:cNvSpPr txBox="1"/>
          <p:nvPr/>
        </p:nvSpPr>
        <p:spPr>
          <a:xfrm>
            <a:off x="586857" y="2683900"/>
            <a:ext cx="974558" cy="39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Chú ý.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/>
              <p:nvPr/>
            </p:nvSpPr>
            <p:spPr>
              <a:xfrm>
                <a:off x="1431266" y="2605055"/>
                <a:ext cx="6990351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Trường hợp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=[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thì các 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được hiểu là đạo hàm bên phải tại điểm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và đạo hàm bên trái tại điểm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, tức là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59DABD-052B-2E9A-B0CC-698503FE3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266" y="2605055"/>
                <a:ext cx="6990351" cy="1420325"/>
              </a:xfrm>
              <a:prstGeom prst="rect">
                <a:avLst/>
              </a:prstGeom>
              <a:blipFill>
                <a:blip r:embed="rId4"/>
                <a:stretch>
                  <a:fillRect l="-960" r="-960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/>
              <p:nvPr/>
            </p:nvSpPr>
            <p:spPr>
              <a:xfrm>
                <a:off x="2261446" y="4040434"/>
                <a:ext cx="5329990" cy="770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lim</m:t>
                        </m:r>
                      </m:e>
                      <m:lim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d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000" i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pt-BR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pt-BR" sz="2000" i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lim</m:t>
                        </m:r>
                      </m:e>
                      <m:lim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𝐹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pt-BR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1E4FED-1DDE-1F93-3556-34885D86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46" y="4040434"/>
                <a:ext cx="5329990" cy="770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6407E0E-0F7B-E071-EE4F-48CB98D1C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03" y="3399371"/>
            <a:ext cx="1009523" cy="1500166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3" grpId="0"/>
      <p:bldP spid="11" grpId="0"/>
      <p:bldP spid="14" grpId="0"/>
      <p:bldP spid="16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66"/>
          <p:cNvSpPr txBox="1">
            <a:spLocks noGrp="1"/>
          </p:cNvSpPr>
          <p:nvPr>
            <p:ph type="title"/>
          </p:nvPr>
        </p:nvSpPr>
        <p:spPr>
          <a:xfrm>
            <a:off x="993868" y="2148858"/>
            <a:ext cx="3262478" cy="91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VẬN DỤNG</a:t>
            </a:r>
            <a:endParaRPr sz="4000" b="1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D2C2F6-A1F3-F55A-EA36-C79696A46E3B}"/>
              </a:ext>
            </a:extLst>
          </p:cNvPr>
          <p:cNvGrpSpPr/>
          <p:nvPr/>
        </p:nvGrpSpPr>
        <p:grpSpPr>
          <a:xfrm>
            <a:off x="5006263" y="834326"/>
            <a:ext cx="3587632" cy="3474848"/>
            <a:chOff x="133180" y="932329"/>
            <a:chExt cx="3587632" cy="3474848"/>
          </a:xfrm>
        </p:grpSpPr>
        <p:pic>
          <p:nvPicPr>
            <p:cNvPr id="3844" name="Google Shape;3844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133180" y="3163362"/>
              <a:ext cx="3459038" cy="947907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845" name="Google Shape;3845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5766" y="932329"/>
              <a:ext cx="2583949" cy="272369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846" name="Google Shape;3846;p6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332" y="3480600"/>
              <a:ext cx="910336" cy="73152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847" name="Google Shape;3847;p6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2029171" y="3690877"/>
              <a:ext cx="1691641" cy="45720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3848" name="Google Shape;3848;p6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1368343" y="3767097"/>
              <a:ext cx="1352168" cy="64008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</p:grpSp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C7E04665-4EC5-AF01-8B49-C2952A787C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373033"/>
      </p:ext>
    </p:extLst>
  </p:cSld>
  <p:clrMapOvr>
    <a:masterClrMapping/>
  </p:clrMapOvr>
  <p:transition spd="med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/>
              <p:nvPr/>
            </p:nvSpPr>
            <p:spPr>
              <a:xfrm>
                <a:off x="496438" y="339310"/>
                <a:ext cx="8151115" cy="1951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4. 6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pt-BR" sz="2000" dirty="0"/>
                  <a:t>Cho hàm số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 có đồ thị là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. Xét điểm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pt-BR" sz="2000" dirty="0"/>
                  <a:t> thay đổi trên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. Biết rằng, hệ số góc của tiếp tuyến của đồ thị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pt-BR" sz="2000" dirty="0"/>
                  <a:t> tại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pt-BR" sz="2000" dirty="0"/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/>
                  <a:t> và điểm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pt-BR" sz="2000" dirty="0"/>
                  <a:t> trùng với gốc tọa độ khi nó nằm trên trục tung. Tìm biểu thức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2000" dirty="0"/>
                  <a:t>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8" y="339310"/>
                <a:ext cx="8151115" cy="1951945"/>
              </a:xfrm>
              <a:prstGeom prst="rect">
                <a:avLst/>
              </a:prstGeom>
              <a:blipFill>
                <a:blip r:embed="rId3"/>
                <a:stretch>
                  <a:fillRect l="-747" r="-74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6BE76D-EA61-E213-5274-E4B8F6B6F028}"/>
                  </a:ext>
                </a:extLst>
              </p:cNvPr>
              <p:cNvSpPr txBox="1"/>
              <p:nvPr/>
            </p:nvSpPr>
            <p:spPr>
              <a:xfrm>
                <a:off x="273211" y="2956889"/>
                <a:ext cx="8597591" cy="1847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Vì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hệ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số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góc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tiếp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tuyến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đồ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tại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𝑀</m:t>
                        </m:r>
                      </m:sub>
                    </m:sSub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fr-F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nên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ta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có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fr-FR" sz="20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0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)=∫(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fr-FR" sz="20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</m:t>
                      </m:r>
                      <m:sSup>
                        <m:sSup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20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fr-FR" sz="20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fr-FR" sz="20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=∫</m:t>
                      </m:r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0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20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20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lang="en-US" sz="2000" i="1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ea typeface="Aptos" panose="020B0004020202020204" pitchFamily="34" charset="0"/>
                    <a:cs typeface="Arial" panose="020B0604020202020204" pitchFamily="34" charset="0"/>
                  </a:rPr>
                  <a:t>		        </a:t>
                </a:r>
                <a14:m>
                  <m:oMath xmlns:m="http://schemas.openxmlformats.org/officeDocument/2006/math"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=∫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+∫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6BE76D-EA61-E213-5274-E4B8F6B6F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11" y="2956889"/>
                <a:ext cx="8597591" cy="1847301"/>
              </a:xfrm>
              <a:prstGeom prst="rect">
                <a:avLst/>
              </a:prstGeom>
              <a:blipFill>
                <a:blip r:embed="rId4"/>
                <a:stretch>
                  <a:fillRect l="-780" r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01D8A4C-D40A-9D67-249D-AB7E1E7B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98" y="4433440"/>
            <a:ext cx="785994" cy="5096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9C10BA-1D37-B794-6C7C-8CB20E369FB4}"/>
              </a:ext>
            </a:extLst>
          </p:cNvPr>
          <p:cNvSpPr/>
          <p:nvPr/>
        </p:nvSpPr>
        <p:spPr>
          <a:xfrm>
            <a:off x="4195930" y="2464341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/>
              <p:nvPr/>
            </p:nvSpPr>
            <p:spPr>
              <a:xfrm>
                <a:off x="496438" y="339310"/>
                <a:ext cx="8151115" cy="1951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4. 6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pt-BR" sz="2000" dirty="0"/>
                  <a:t>Cho hàm số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 có đồ thị là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. Xét điểm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pt-BR" sz="2000" dirty="0"/>
                  <a:t> thay đổi trên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/>
                  <a:t>. Biết rằng, hệ số góc của tiếp tuyến của đồ thị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pt-BR" sz="2000" dirty="0"/>
                  <a:t> tại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pt-BR" sz="2000" dirty="0"/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/>
                  <a:t> và điểm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pt-BR" sz="2000" dirty="0"/>
                  <a:t> trùng với gốc tọa độ khi nó nằm trên trục tung. Tìm biểu thức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2000" dirty="0"/>
                  <a:t>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8" y="339310"/>
                <a:ext cx="8151115" cy="1951945"/>
              </a:xfrm>
              <a:prstGeom prst="rect">
                <a:avLst/>
              </a:prstGeom>
              <a:blipFill>
                <a:blip r:embed="rId3"/>
                <a:stretch>
                  <a:fillRect l="-747" r="-747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AB2B9F3-E201-ADA3-931D-48E347F69F2F}"/>
              </a:ext>
            </a:extLst>
          </p:cNvPr>
          <p:cNvSpPr/>
          <p:nvPr/>
        </p:nvSpPr>
        <p:spPr>
          <a:xfrm>
            <a:off x="4195930" y="2464341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6BE76D-EA61-E213-5274-E4B8F6B6F028}"/>
                  </a:ext>
                </a:extLst>
              </p:cNvPr>
              <p:cNvSpPr txBox="1"/>
              <p:nvPr/>
            </p:nvSpPr>
            <p:spPr>
              <a:xfrm>
                <a:off x="496438" y="2864451"/>
                <a:ext cx="8151116" cy="2139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tung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fr-F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(0)=0</m:t>
                    </m:r>
                  </m:oMath>
                </a14:m>
                <a:r>
                  <a:rPr lang="fr-F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pt-BR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+0+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=0⇒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2000" kern="1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6BE76D-EA61-E213-5274-E4B8F6B6F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8" y="2864451"/>
                <a:ext cx="8151116" cy="2139432"/>
              </a:xfrm>
              <a:prstGeom prst="rect">
                <a:avLst/>
              </a:prstGeom>
              <a:blipFill>
                <a:blip r:embed="rId4"/>
                <a:stretch>
                  <a:fillRect l="-747" r="-523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01D8A4C-D40A-9D67-249D-AB7E1E7B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211" y="4099176"/>
            <a:ext cx="1087251" cy="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38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/>
              <p:nvPr/>
            </p:nvSpPr>
            <p:spPr>
              <a:xfrm>
                <a:off x="423762" y="312637"/>
                <a:ext cx="8296475" cy="4518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4.7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(SGK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tr</a:t>
                </a: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4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viên đạn được bắn thẳng đứng lên trên từ mặt đất. Giả sử tại thời điểm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giây (coi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thời điểm viên đạn được bắn lên), vận tốc của nó được cho bởi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=160−9,8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(m/s). Tìm độ cao của viên đạn (tính từ mặt đất):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Sau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giây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Khi nó đạt độ cao lớn nhất (làm tròn kết quả đến chữ số thập phân thứ nhất của mét).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2DEDC2-528A-2D02-2C09-B0CFD8582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62" y="312637"/>
                <a:ext cx="8296475" cy="4518225"/>
              </a:xfrm>
              <a:prstGeom prst="rect">
                <a:avLst/>
              </a:prstGeom>
              <a:blipFill>
                <a:blip r:embed="rId3"/>
                <a:stretch>
                  <a:fillRect l="-809" r="-809" b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BA588BA-5A26-9586-6667-C5BB9A37D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5" y="4367643"/>
            <a:ext cx="1033665" cy="775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95935" y="45755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1629" y="939462"/>
                <a:ext cx="8460742" cy="381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 độ cao của viên đạn bắn lên từ mặt đất sau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giây kể từ thời điểm đạn được bắn lên.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=∫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𝑑𝑡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=∫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160</m:t>
                        </m:r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9,8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𝑑𝑡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=160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4,9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0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Vì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(0)=0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160.0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4,9.0+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=0=&gt;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4,9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+160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a) Sau 5 giây độ cao của viên đạn là: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(5)=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9.5</m:t>
                        </m:r>
                      </m:e>
                      <m:sup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+160.5=677,5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(m)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29" y="939462"/>
                <a:ext cx="8460742" cy="3816109"/>
              </a:xfrm>
              <a:prstGeom prst="rect">
                <a:avLst/>
              </a:prstGeom>
              <a:blipFill>
                <a:blip r:embed="rId3"/>
                <a:stretch>
                  <a:fillRect l="-720" r="-793" b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6CEBF17-558C-087F-2D93-1DD873EBA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5" y="0"/>
            <a:ext cx="1033665" cy="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6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95935" y="45755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0347" y="1012781"/>
                <a:ext cx="8443304" cy="3744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b) Có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4,9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+160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2.7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800</m:t>
                            </m:r>
                          </m:num>
                          <m:den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640000</m:t>
                            </m:r>
                          </m:num>
                          <m:den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49</m:t>
                            </m:r>
                          </m:den>
                        </m:f>
                      </m:e>
                    </m:d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64000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2000" i="1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pt-BR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pt-B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800</m:t>
                                </m:r>
                              </m:num>
                              <m:den>
                                <m:r>
                                  <a:rPr lang="pt-B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64000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≤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64000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Viên đạn đạt độ cao lớn nhất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64000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≈1306,1 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pt-B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800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≈16,3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giây.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47" y="1012781"/>
                <a:ext cx="8443304" cy="3744423"/>
              </a:xfrm>
              <a:prstGeom prst="rect">
                <a:avLst/>
              </a:prstGeom>
              <a:blipFill>
                <a:blip r:embed="rId3"/>
                <a:stretch>
                  <a:fillRect l="-722" b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6CEBF17-558C-087F-2D93-1DD873EBA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5" y="0"/>
            <a:ext cx="1033665" cy="775857"/>
          </a:xfrm>
          <a:prstGeom prst="rect">
            <a:avLst/>
          </a:prstGeom>
        </p:spPr>
      </p:pic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F0F3AD53-F251-E15D-AB8D-EE0694E3DB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574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1;p39">
            <a:extLst>
              <a:ext uri="{FF2B5EF4-FFF2-40B4-BE49-F238E27FC236}">
                <a16:creationId xmlns:a16="http://schemas.microsoft.com/office/drawing/2014/main" id="{24BFEEFF-F8B4-52E5-F5C9-2DA23424E7E5}"/>
              </a:ext>
            </a:extLst>
          </p:cNvPr>
          <p:cNvSpPr txBox="1">
            <a:spLocks/>
          </p:cNvSpPr>
          <p:nvPr/>
        </p:nvSpPr>
        <p:spPr>
          <a:xfrm>
            <a:off x="713250" y="552303"/>
            <a:ext cx="7717500" cy="67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E3E332-ABA8-E170-079F-0D6C7E76CA05}"/>
              </a:ext>
            </a:extLst>
          </p:cNvPr>
          <p:cNvSpPr/>
          <p:nvPr/>
        </p:nvSpPr>
        <p:spPr>
          <a:xfrm>
            <a:off x="3501483" y="1872148"/>
            <a:ext cx="466338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Ghi</a:t>
            </a: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nhớ</a:t>
            </a: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kiến</a:t>
            </a: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thức</a:t>
            </a: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0DD5C5-6E49-3B5D-2923-71E3D6A726AF}"/>
              </a:ext>
            </a:extLst>
          </p:cNvPr>
          <p:cNvSpPr/>
          <p:nvPr/>
        </p:nvSpPr>
        <p:spPr>
          <a:xfrm>
            <a:off x="3459500" y="2833178"/>
            <a:ext cx="538470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SBT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E083C4-B8F4-8760-EB85-F399D22E130D}"/>
              </a:ext>
            </a:extLst>
          </p:cNvPr>
          <p:cNvSpPr/>
          <p:nvPr/>
        </p:nvSpPr>
        <p:spPr>
          <a:xfrm>
            <a:off x="3464977" y="3737562"/>
            <a:ext cx="529060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2100" dirty="0" err="1"/>
              <a:t>mới</a:t>
            </a: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r>
              <a:rPr kumimoji="0" lang="vi-V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vi-V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Tích phân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  <a:endParaRPr kumimoji="0" lang="en-US" sz="2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FE837AD4-07AC-F92C-C7CB-02904A44B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4871" y="2163814"/>
            <a:ext cx="2581482" cy="20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037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4BFFDC-DF4A-A5BB-45D8-DF0D3F87B640}"/>
              </a:ext>
            </a:extLst>
          </p:cNvPr>
          <p:cNvGrpSpPr/>
          <p:nvPr/>
        </p:nvGrpSpPr>
        <p:grpSpPr>
          <a:xfrm>
            <a:off x="6043961" y="2358212"/>
            <a:ext cx="2705097" cy="2503720"/>
            <a:chOff x="6938122" y="1845256"/>
            <a:chExt cx="2056263" cy="1901148"/>
          </a:xfrm>
        </p:grpSpPr>
        <p:pic>
          <p:nvPicPr>
            <p:cNvPr id="6" name="Google Shape;3929;p71">
              <a:extLst>
                <a:ext uri="{FF2B5EF4-FFF2-40B4-BE49-F238E27FC236}">
                  <a16:creationId xmlns:a16="http://schemas.microsoft.com/office/drawing/2014/main" id="{C8AEAA31-D661-9748-66E2-A7301E322D7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938122" y="2549950"/>
              <a:ext cx="1341121" cy="91440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7" name="Google Shape;3931;p71">
              <a:extLst>
                <a:ext uri="{FF2B5EF4-FFF2-40B4-BE49-F238E27FC236}">
                  <a16:creationId xmlns:a16="http://schemas.microsoft.com/office/drawing/2014/main" id="{96880FB9-A594-9630-DFEF-6FB98C82149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35124" y="3464355"/>
              <a:ext cx="944117" cy="282049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8" name="Google Shape;3932;p71">
              <a:extLst>
                <a:ext uri="{FF2B5EF4-FFF2-40B4-BE49-F238E27FC236}">
                  <a16:creationId xmlns:a16="http://schemas.microsoft.com/office/drawing/2014/main" id="{7E42AB36-B603-2738-9D7A-F9F3097616D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53368" y="3008618"/>
              <a:ext cx="355561" cy="335241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  <p:pic>
          <p:nvPicPr>
            <p:cNvPr id="9" name="Google Shape;3934;p71">
              <a:extLst>
                <a:ext uri="{FF2B5EF4-FFF2-40B4-BE49-F238E27FC236}">
                  <a16:creationId xmlns:a16="http://schemas.microsoft.com/office/drawing/2014/main" id="{0F2D2752-0B14-B9A2-5A91-10775C8F131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7150954" y="1845256"/>
              <a:ext cx="1843431" cy="128016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76200" dir="2640000" algn="bl" rotWithShape="0">
                <a:schemeClr val="dk1">
                  <a:alpha val="29000"/>
                </a:scheme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F72545-51F4-6260-07CE-C89A65BD4AE7}"/>
              </a:ext>
            </a:extLst>
          </p:cNvPr>
          <p:cNvSpPr txBox="1"/>
          <p:nvPr/>
        </p:nvSpPr>
        <p:spPr>
          <a:xfrm>
            <a:off x="525502" y="564330"/>
            <a:ext cx="5149076" cy="3096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LẮNG NGHE BÀI HỌC</a:t>
            </a:r>
            <a:endParaRPr lang="en-US" sz="4500" dirty="0">
              <a:solidFill>
                <a:srgbClr val="227C9D"/>
              </a:solidFill>
              <a:latin typeface="Kollektif Bold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" name="Google Shape;34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463" y="4562598"/>
            <a:ext cx="1625348" cy="441825"/>
          </a:xfrm>
          <a:prstGeom prst="rect">
            <a:avLst/>
          </a:prstGeom>
          <a:noFill/>
          <a:ln>
            <a:noFill/>
          </a:ln>
          <a:effectLst>
            <a:outerShdw blurRad="114300" dist="76200" dir="2640000" algn="bl" rotWithShape="0">
              <a:schemeClr val="dk1">
                <a:alpha val="29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DB3BCB-2994-536A-16D8-99793D229C07}"/>
                  </a:ext>
                </a:extLst>
              </p:cNvPr>
              <p:cNvSpPr txBox="1"/>
              <p:nvPr/>
            </p:nvSpPr>
            <p:spPr>
              <a:xfrm>
                <a:off x="348916" y="273088"/>
                <a:ext cx="8506326" cy="17783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b="1" kern="100" dirty="0">
                    <a:solidFill>
                      <a:srgbClr val="A64D2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dụ 1. </a:t>
                </a: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DB3BCB-2994-536A-16D8-99793D22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16" y="273088"/>
                <a:ext cx="8506326" cy="1778372"/>
              </a:xfrm>
              <a:prstGeom prst="rect">
                <a:avLst/>
              </a:prstGeom>
              <a:blipFill>
                <a:blip r:embed="rId4"/>
                <a:stretch>
                  <a:fillRect l="-716" r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A6A1DC2-E3FA-C47C-3E26-A962228F4A1A}"/>
                  </a:ext>
                </a:extLst>
              </p:cNvPr>
              <p:cNvSpPr txBox="1"/>
              <p:nvPr/>
            </p:nvSpPr>
            <p:spPr>
              <a:xfrm>
                <a:off x="288758" y="2193397"/>
                <a:ext cx="8506326" cy="2811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 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p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mọi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một nguyên hàm của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là nguyên hàm của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vì với </a:t>
                </a: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pt-BR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</a:t>
                </a:r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𝐺</m:t>
                          </m:r>
                        </m:e>
                        <m:sup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=3≠−1=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pt-BR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(1)</m:t>
                      </m:r>
                    </m:oMath>
                  </m:oMathPara>
                </a14:m>
                <a:endParaRPr lang="en-US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A6A1DC2-E3FA-C47C-3E26-A962228F4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8" y="2193397"/>
                <a:ext cx="8506326" cy="2811026"/>
              </a:xfrm>
              <a:prstGeom prst="rect">
                <a:avLst/>
              </a:prstGeom>
              <a:blipFill>
                <a:blip r:embed="rId5"/>
                <a:stretch>
                  <a:fillRect l="-716" r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6224CB2-84ED-B793-9E70-E01074A275BB}"/>
              </a:ext>
            </a:extLst>
          </p:cNvPr>
          <p:cNvSpPr txBox="1"/>
          <p:nvPr/>
        </p:nvSpPr>
        <p:spPr>
          <a:xfrm>
            <a:off x="348916" y="2303992"/>
            <a:ext cx="7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000" b="1" i="1" u="sng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b="1" i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6" grpId="0"/>
    </p:bldLst>
  </p:timing>
</p:sld>
</file>

<file path=ppt/theme/theme1.xml><?xml version="1.0" encoding="utf-8"?>
<a:theme xmlns:a="http://schemas.openxmlformats.org/drawingml/2006/main" name="Advanced Algebra and Functions - Mathematics - 11th grade by Slidesgo">
  <a:themeElements>
    <a:clrScheme name="Simple Light">
      <a:dk1>
        <a:srgbClr val="191919"/>
      </a:dk1>
      <a:lt1>
        <a:srgbClr val="F6F6F6"/>
      </a:lt1>
      <a:dk2>
        <a:srgbClr val="B7B7B7"/>
      </a:dk2>
      <a:lt2>
        <a:srgbClr val="D36B3D"/>
      </a:lt2>
      <a:accent1>
        <a:srgbClr val="EBC03C"/>
      </a:accent1>
      <a:accent2>
        <a:srgbClr val="CDB0E9"/>
      </a:accent2>
      <a:accent3>
        <a:srgbClr val="727E99"/>
      </a:accent3>
      <a:accent4>
        <a:srgbClr val="BBCFCC"/>
      </a:accent4>
      <a:accent5>
        <a:srgbClr val="719F2B"/>
      </a:accent5>
      <a:accent6>
        <a:srgbClr val="9C865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6786</Words>
  <Application>Microsoft Office PowerPoint</Application>
  <PresentationFormat>On-screen Show (16:9)</PresentationFormat>
  <Paragraphs>487</Paragraphs>
  <Slides>87</Slides>
  <Notes>81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87</vt:i4>
      </vt:variant>
    </vt:vector>
  </HeadingPairs>
  <TitlesOfParts>
    <vt:vector size="105" baseType="lpstr">
      <vt:lpstr>Wingdings</vt:lpstr>
      <vt:lpstr>Symbol</vt:lpstr>
      <vt:lpstr>Elsie</vt:lpstr>
      <vt:lpstr>Calibri</vt:lpstr>
      <vt:lpstr>Calibri Light</vt:lpstr>
      <vt:lpstr>Kollektif Bold</vt:lpstr>
      <vt:lpstr>Cambria Math</vt:lpstr>
      <vt:lpstr>Aptos</vt:lpstr>
      <vt:lpstr>Arial</vt:lpstr>
      <vt:lpstr>DM Sans</vt:lpstr>
      <vt:lpstr>Times New Roman</vt:lpstr>
      <vt:lpstr>Encode Sans Expanded SemiBold</vt:lpstr>
      <vt:lpstr>Aharoni</vt:lpstr>
      <vt:lpstr>DengXian Light</vt:lpstr>
      <vt:lpstr>Advanced Algebra and Functions - Mathematics - 11th grade by Slidesgo</vt:lpstr>
      <vt:lpstr>Office Theme</vt:lpstr>
      <vt:lpstr>1_Office 主题​​</vt:lpstr>
      <vt:lpstr>1_Office Theme</vt:lpstr>
      <vt:lpstr>CHÀO MỪNG CẢ LỚP ĐẾN VỚI BÀI HỌC MỚI</vt:lpstr>
      <vt:lpstr>KHỞI ĐỘNG</vt:lpstr>
      <vt:lpstr>KHỞI ĐỘNG</vt:lpstr>
      <vt:lpstr>CHƯƠNG IV: NGUYÊN HÀM VÀ TÍCH PHÂN</vt:lpstr>
      <vt:lpstr>Nguyên hàm của một hàm số</vt:lpstr>
      <vt:lpstr>NGUYÊN HÀM CỦA MỘT HÀM SỐ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KẾT LUẬN</vt:lpstr>
      <vt:lpstr>CHÚ Ý</vt:lpstr>
      <vt:lpstr>CHÚ Ý</vt:lpstr>
      <vt:lpstr>PowerPoint Presentation</vt:lpstr>
      <vt:lpstr>PowerPoint Presentation</vt:lpstr>
      <vt:lpstr>PowerPoint Presentation</vt:lpstr>
      <vt:lpstr>TÍNH CHẤT CƠ BẢN CỦA NGUYÊN HÀM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HÀM CỦA MỘT SỐ HÀM SỐ THƯỜNG GẶP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tuyết nguyễn thị ánh</dc:creator>
  <cp:lastModifiedBy>tuyết nguyễn thị ánh</cp:lastModifiedBy>
  <cp:revision>11</cp:revision>
  <dcterms:modified xsi:type="dcterms:W3CDTF">2024-09-27T19:48:27Z</dcterms:modified>
</cp:coreProperties>
</file>