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 id="2147483685" r:id="rId3"/>
  </p:sldMasterIdLst>
  <p:notesMasterIdLst>
    <p:notesMasterId r:id="rId91"/>
  </p:notesMasterIdLst>
  <p:sldIdLst>
    <p:sldId id="257" r:id="rId4"/>
    <p:sldId id="312" r:id="rId5"/>
    <p:sldId id="311" r:id="rId6"/>
    <p:sldId id="258" r:id="rId7"/>
    <p:sldId id="260" r:id="rId8"/>
    <p:sldId id="261" r:id="rId9"/>
    <p:sldId id="313" r:id="rId10"/>
    <p:sldId id="314" r:id="rId11"/>
    <p:sldId id="264" r:id="rId12"/>
    <p:sldId id="315" r:id="rId13"/>
    <p:sldId id="316" r:id="rId14"/>
    <p:sldId id="317" r:id="rId15"/>
    <p:sldId id="265" r:id="rId16"/>
    <p:sldId id="318" r:id="rId17"/>
    <p:sldId id="319" r:id="rId18"/>
    <p:sldId id="320" r:id="rId19"/>
    <p:sldId id="321" r:id="rId20"/>
    <p:sldId id="322" r:id="rId21"/>
    <p:sldId id="323" r:id="rId22"/>
    <p:sldId id="324" r:id="rId23"/>
    <p:sldId id="325" r:id="rId24"/>
    <p:sldId id="273" r:id="rId25"/>
    <p:sldId id="263" r:id="rId26"/>
    <p:sldId id="326" r:id="rId27"/>
    <p:sldId id="327" r:id="rId28"/>
    <p:sldId id="328" r:id="rId29"/>
    <p:sldId id="330" r:id="rId30"/>
    <p:sldId id="266" r:id="rId31"/>
    <p:sldId id="268" r:id="rId32"/>
    <p:sldId id="270" r:id="rId33"/>
    <p:sldId id="272" r:id="rId34"/>
    <p:sldId id="331" r:id="rId35"/>
    <p:sldId id="274" r:id="rId36"/>
    <p:sldId id="332" r:id="rId37"/>
    <p:sldId id="333" r:id="rId38"/>
    <p:sldId id="275" r:id="rId39"/>
    <p:sldId id="334" r:id="rId40"/>
    <p:sldId id="276" r:id="rId41"/>
    <p:sldId id="335" r:id="rId42"/>
    <p:sldId id="336" r:id="rId43"/>
    <p:sldId id="277" r:id="rId44"/>
    <p:sldId id="337" r:id="rId45"/>
    <p:sldId id="338" r:id="rId46"/>
    <p:sldId id="278" r:id="rId47"/>
    <p:sldId id="339" r:id="rId48"/>
    <p:sldId id="279" r:id="rId49"/>
    <p:sldId id="280" r:id="rId50"/>
    <p:sldId id="281" r:id="rId51"/>
    <p:sldId id="340" r:id="rId52"/>
    <p:sldId id="349" r:id="rId53"/>
    <p:sldId id="341" r:id="rId54"/>
    <p:sldId id="342" r:id="rId55"/>
    <p:sldId id="343" r:id="rId56"/>
    <p:sldId id="344" r:id="rId57"/>
    <p:sldId id="345" r:id="rId58"/>
    <p:sldId id="346" r:id="rId59"/>
    <p:sldId id="347" r:id="rId60"/>
    <p:sldId id="348" r:id="rId61"/>
    <p:sldId id="282" r:id="rId62"/>
    <p:sldId id="351" r:id="rId63"/>
    <p:sldId id="350" r:id="rId64"/>
    <p:sldId id="353" r:id="rId65"/>
    <p:sldId id="354" r:id="rId66"/>
    <p:sldId id="283" r:id="rId67"/>
    <p:sldId id="356" r:id="rId68"/>
    <p:sldId id="355" r:id="rId69"/>
    <p:sldId id="284" r:id="rId70"/>
    <p:sldId id="357" r:id="rId71"/>
    <p:sldId id="358" r:id="rId72"/>
    <p:sldId id="285" r:id="rId73"/>
    <p:sldId id="359" r:id="rId74"/>
    <p:sldId id="286" r:id="rId75"/>
    <p:sldId id="361" r:id="rId76"/>
    <p:sldId id="360" r:id="rId77"/>
    <p:sldId id="256" r:id="rId78"/>
    <p:sldId id="362" r:id="rId79"/>
    <p:sldId id="287" r:id="rId80"/>
    <p:sldId id="363" r:id="rId81"/>
    <p:sldId id="364" r:id="rId82"/>
    <p:sldId id="365" r:id="rId83"/>
    <p:sldId id="288" r:id="rId84"/>
    <p:sldId id="366" r:id="rId85"/>
    <p:sldId id="367" r:id="rId86"/>
    <p:sldId id="368" r:id="rId87"/>
    <p:sldId id="369" r:id="rId88"/>
    <p:sldId id="289" r:id="rId89"/>
    <p:sldId id="291" r:id="rId90"/>
  </p:sldIdLst>
  <p:sldSz cx="9144000" cy="5143500" type="screen16x9"/>
  <p:notesSz cx="6858000" cy="9144000"/>
  <p:embeddedFontLst>
    <p:embeddedFont>
      <p:font typeface="Aharoni" panose="02010803020104030203" pitchFamily="2" charset="-79"/>
      <p:bold r:id="rId92"/>
    </p:embeddedFont>
    <p:embeddedFont>
      <p:font typeface="Anaheim" panose="020B0604020202020204" charset="0"/>
      <p:regular r:id="rId93"/>
      <p:bold r:id="rId94"/>
    </p:embeddedFont>
    <p:embeddedFont>
      <p:font typeface="Cambria Math" panose="02040503050406030204" pitchFamily="18" charset="0"/>
      <p:regular r:id="rId95"/>
    </p:embeddedFont>
    <p:embeddedFont>
      <p:font typeface="Commissioner" panose="020B0604020202020204" charset="0"/>
      <p:regular r:id="rId96"/>
      <p:bold r:id="rId97"/>
    </p:embeddedFont>
    <p:embeddedFont>
      <p:font typeface="DM Sans" pitchFamily="2" charset="0"/>
      <p:regular r:id="rId98"/>
      <p:bold r:id="rId99"/>
      <p:italic r:id="rId100"/>
      <p:boldItalic r:id="rId101"/>
    </p:embeddedFont>
    <p:embeddedFont>
      <p:font typeface="Exo" panose="020B0604020202020204" charset="0"/>
      <p:regular r:id="rId102"/>
      <p:bold r:id="rId103"/>
      <p:italic r:id="rId104"/>
      <p:boldItalic r:id="rId105"/>
    </p:embeddedFont>
    <p:embeddedFont>
      <p:font typeface="Nunito" pitchFamily="2" charset="0"/>
      <p:regular r:id="rId106"/>
      <p:bold r:id="rId107"/>
      <p:italic r:id="rId108"/>
      <p:boldItalic r:id="rId109"/>
    </p:embeddedFont>
    <p:embeddedFont>
      <p:font typeface="Nunito Light" pitchFamily="2" charset="0"/>
      <p:regular r:id="rId110"/>
      <p:italic r:id="rId111"/>
    </p:embeddedFont>
    <p:embeddedFont>
      <p:font typeface="Onest" panose="020B0604020202020204" charset="0"/>
      <p:regular r:id="rId112"/>
      <p:bold r:id="rId113"/>
    </p:embeddedFont>
    <p:embeddedFont>
      <p:font typeface="Pacifico" panose="00000500000000000000" pitchFamily="2" charset="0"/>
      <p:regular r:id="rId114"/>
    </p:embeddedFont>
    <p:embeddedFont>
      <p:font typeface="Questrial" pitchFamily="2" charset="0"/>
      <p:regular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DEB"/>
    <a:srgbClr val="F3EE1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CA6380-CE6D-482C-971F-E189271564ED}">
  <a:tblStyle styleId="{C1CA6380-CE6D-482C-971F-E189271564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0799CF-650A-4416-A229-C2F0AAD06F2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21.fntdata"/><Relationship Id="rId16" Type="http://schemas.openxmlformats.org/officeDocument/2006/relationships/slide" Target="slides/slide13.xml"/><Relationship Id="rId107" Type="http://schemas.openxmlformats.org/officeDocument/2006/relationships/font" Target="fonts/font16.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4.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22.fntdata"/><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23.fntdata"/><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8.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9.fntdata"/><Relationship Id="rId115" Type="http://schemas.openxmlformats.org/officeDocument/2006/relationships/font" Target="fonts/font24.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20.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936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92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14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49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59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05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13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59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67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66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53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786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99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98196373ad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98196373ad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849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4221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3518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689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41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396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0486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767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298196373ad_3_1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298196373ad_3_1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298196373ad_3_1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298196373ad_3_1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7857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641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1c36aeef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1c36aeef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extLst>
      <p:ext uri="{BB962C8B-B14F-4D97-AF65-F5344CB8AC3E}">
        <p14:creationId xmlns:p14="http://schemas.microsoft.com/office/powerpoint/2010/main" val="2330576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hình các nhân vật hoạt hình để mở câu hỏi, nhấn nút mũi tên để kết thúc trò chơi.</a:t>
            </a:r>
            <a:endParaRPr/>
          </a:p>
        </p:txBody>
      </p:sp>
    </p:spTree>
    <p:extLst>
      <p:ext uri="{BB962C8B-B14F-4D97-AF65-F5344CB8AC3E}">
        <p14:creationId xmlns:p14="http://schemas.microsoft.com/office/powerpoint/2010/main" val="3882980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30387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47011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756879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780719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9819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1c36aeef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1c36aeef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extLst>
      <p:ext uri="{BB962C8B-B14F-4D97-AF65-F5344CB8AC3E}">
        <p14:creationId xmlns:p14="http://schemas.microsoft.com/office/powerpoint/2010/main" val="364846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978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136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049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393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1e71a4a86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1e71a4a86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1e71a4a86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1e71a4a86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589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1e71a4a86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1e71a4a86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15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55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647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720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2988fbce50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2988fbce50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2988fbce50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2988fbce50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9840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2988fbce50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2988fbce50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69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399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345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8089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1e71a4a866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1e71a4a866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1e71a4a866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1e71a4a866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6445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1e71a4a866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1e71a4a866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89112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97905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47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1190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1e71a4a86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1e71a4a86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2988fbce50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2988fbce50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71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08000" y="207125"/>
            <a:ext cx="8028000" cy="3937200"/>
            <a:chOff x="308000" y="207125"/>
            <a:chExt cx="8028000" cy="3937200"/>
          </a:xfrm>
        </p:grpSpPr>
        <p:sp>
          <p:nvSpPr>
            <p:cNvPr id="10" name="Google Shape;10;p2"/>
            <p:cNvSpPr/>
            <p:nvPr/>
          </p:nvSpPr>
          <p:spPr>
            <a:xfrm flipH="1">
              <a:off x="422811" y="322150"/>
              <a:ext cx="7798164" cy="3707100"/>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2" name="Google Shape;12;p2"/>
          <p:cNvSpPr txBox="1">
            <a:spLocks noGrp="1"/>
          </p:cNvSpPr>
          <p:nvPr>
            <p:ph type="ctrTitle"/>
          </p:nvPr>
        </p:nvSpPr>
        <p:spPr>
          <a:xfrm>
            <a:off x="795325" y="637900"/>
            <a:ext cx="3560400" cy="2409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3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95325" y="3034471"/>
            <a:ext cx="2529600" cy="7137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4"/>
        <p:cNvGrpSpPr/>
        <p:nvPr/>
      </p:nvGrpSpPr>
      <p:grpSpPr>
        <a:xfrm>
          <a:off x="0" y="0"/>
          <a:ext cx="0" cy="0"/>
          <a:chOff x="0" y="0"/>
          <a:chExt cx="0" cy="0"/>
        </a:xfrm>
      </p:grpSpPr>
      <p:grpSp>
        <p:nvGrpSpPr>
          <p:cNvPr id="105" name="Google Shape;105;p16"/>
          <p:cNvGrpSpPr/>
          <p:nvPr/>
        </p:nvGrpSpPr>
        <p:grpSpPr>
          <a:xfrm>
            <a:off x="195589" y="207126"/>
            <a:ext cx="8746506" cy="4743145"/>
            <a:chOff x="308000" y="207125"/>
            <a:chExt cx="8028000" cy="3937200"/>
          </a:xfrm>
        </p:grpSpPr>
        <p:sp>
          <p:nvSpPr>
            <p:cNvPr id="106" name="Google Shape;106;p16"/>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6"/>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08" name="Google Shape;108;p16"/>
          <p:cNvSpPr txBox="1">
            <a:spLocks noGrp="1"/>
          </p:cNvSpPr>
          <p:nvPr>
            <p:ph type="title"/>
          </p:nvPr>
        </p:nvSpPr>
        <p:spPr>
          <a:xfrm>
            <a:off x="720000" y="1346263"/>
            <a:ext cx="35979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09" name="Google Shape;109;p16"/>
          <p:cNvSpPr txBox="1">
            <a:spLocks noGrp="1"/>
          </p:cNvSpPr>
          <p:nvPr>
            <p:ph type="subTitle" idx="1"/>
          </p:nvPr>
        </p:nvSpPr>
        <p:spPr>
          <a:xfrm>
            <a:off x="720000" y="2581638"/>
            <a:ext cx="3597900" cy="91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0"/>
        <p:cNvGrpSpPr/>
        <p:nvPr/>
      </p:nvGrpSpPr>
      <p:grpSpPr>
        <a:xfrm>
          <a:off x="0" y="0"/>
          <a:ext cx="0" cy="0"/>
          <a:chOff x="0" y="0"/>
          <a:chExt cx="0" cy="0"/>
        </a:xfrm>
      </p:grpSpPr>
      <p:grpSp>
        <p:nvGrpSpPr>
          <p:cNvPr id="111" name="Google Shape;111;p17"/>
          <p:cNvGrpSpPr/>
          <p:nvPr/>
        </p:nvGrpSpPr>
        <p:grpSpPr>
          <a:xfrm>
            <a:off x="195589" y="207126"/>
            <a:ext cx="8746506" cy="4743145"/>
            <a:chOff x="308000" y="207125"/>
            <a:chExt cx="8028000" cy="3937200"/>
          </a:xfrm>
        </p:grpSpPr>
        <p:sp>
          <p:nvSpPr>
            <p:cNvPr id="112" name="Google Shape;112;p17"/>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7"/>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14" name="Google Shape;114;p17"/>
          <p:cNvSpPr txBox="1">
            <a:spLocks noGrp="1"/>
          </p:cNvSpPr>
          <p:nvPr>
            <p:ph type="title"/>
          </p:nvPr>
        </p:nvSpPr>
        <p:spPr>
          <a:xfrm>
            <a:off x="4532400" y="1825725"/>
            <a:ext cx="3593400" cy="617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5" name="Google Shape;115;p17"/>
          <p:cNvSpPr txBox="1">
            <a:spLocks noGrp="1"/>
          </p:cNvSpPr>
          <p:nvPr>
            <p:ph type="subTitle" idx="1"/>
          </p:nvPr>
        </p:nvSpPr>
        <p:spPr>
          <a:xfrm>
            <a:off x="4532575" y="2443050"/>
            <a:ext cx="3593400" cy="95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16"/>
        <p:cNvGrpSpPr/>
        <p:nvPr/>
      </p:nvGrpSpPr>
      <p:grpSpPr>
        <a:xfrm>
          <a:off x="0" y="0"/>
          <a:ext cx="0" cy="0"/>
          <a:chOff x="0" y="0"/>
          <a:chExt cx="0" cy="0"/>
        </a:xfrm>
      </p:grpSpPr>
      <p:grpSp>
        <p:nvGrpSpPr>
          <p:cNvPr id="117" name="Google Shape;117;p18"/>
          <p:cNvGrpSpPr/>
          <p:nvPr/>
        </p:nvGrpSpPr>
        <p:grpSpPr>
          <a:xfrm>
            <a:off x="195589" y="207126"/>
            <a:ext cx="8746506" cy="4743145"/>
            <a:chOff x="308000" y="207125"/>
            <a:chExt cx="8028000" cy="3937200"/>
          </a:xfrm>
        </p:grpSpPr>
        <p:sp>
          <p:nvSpPr>
            <p:cNvPr id="118" name="Google Shape;118;p18"/>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8"/>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20" name="Google Shape;1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1" name="Google Shape;121;p18"/>
          <p:cNvSpPr txBox="1">
            <a:spLocks noGrp="1"/>
          </p:cNvSpPr>
          <p:nvPr>
            <p:ph type="body" idx="1"/>
          </p:nvPr>
        </p:nvSpPr>
        <p:spPr>
          <a:xfrm>
            <a:off x="720000" y="1215750"/>
            <a:ext cx="2959200" cy="3388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hlink"/>
              </a:buClr>
              <a:buSzPts val="1300"/>
              <a:buFont typeface="Anaheim"/>
              <a:buChar char="●"/>
              <a:defRPr/>
            </a:lvl1pPr>
            <a:lvl2pPr marL="914400" lvl="1" indent="-317500" rtl="0">
              <a:lnSpc>
                <a:spcPct val="100000"/>
              </a:lnSpc>
              <a:spcBef>
                <a:spcPts val="0"/>
              </a:spcBef>
              <a:spcAft>
                <a:spcPts val="0"/>
              </a:spcAft>
              <a:buClr>
                <a:schemeClr val="hlink"/>
              </a:buClr>
              <a:buSzPts val="1400"/>
              <a:buFont typeface="Anaheim"/>
              <a:buChar char="○"/>
              <a:defRPr/>
            </a:lvl2pPr>
            <a:lvl3pPr marL="1371600" lvl="2" indent="-317500" rtl="0">
              <a:lnSpc>
                <a:spcPct val="100000"/>
              </a:lnSpc>
              <a:spcBef>
                <a:spcPts val="0"/>
              </a:spcBef>
              <a:spcAft>
                <a:spcPts val="0"/>
              </a:spcAft>
              <a:buClr>
                <a:schemeClr val="hlink"/>
              </a:buClr>
              <a:buSzPts val="1400"/>
              <a:buFont typeface="Anaheim"/>
              <a:buChar char="■"/>
              <a:defRPr/>
            </a:lvl3pPr>
            <a:lvl4pPr marL="1828800" lvl="3" indent="-317500" rtl="0">
              <a:lnSpc>
                <a:spcPct val="100000"/>
              </a:lnSpc>
              <a:spcBef>
                <a:spcPts val="0"/>
              </a:spcBef>
              <a:spcAft>
                <a:spcPts val="0"/>
              </a:spcAft>
              <a:buClr>
                <a:schemeClr val="hlink"/>
              </a:buClr>
              <a:buSzPts val="1400"/>
              <a:buFont typeface="Anaheim"/>
              <a:buChar char="●"/>
              <a:defRPr/>
            </a:lvl4pPr>
            <a:lvl5pPr marL="2286000" lvl="4" indent="-317500" rtl="0">
              <a:lnSpc>
                <a:spcPct val="100000"/>
              </a:lnSpc>
              <a:spcBef>
                <a:spcPts val="0"/>
              </a:spcBef>
              <a:spcAft>
                <a:spcPts val="0"/>
              </a:spcAft>
              <a:buClr>
                <a:schemeClr val="hlink"/>
              </a:buClr>
              <a:buSzPts val="1400"/>
              <a:buFont typeface="Anaheim"/>
              <a:buChar char="○"/>
              <a:defRPr/>
            </a:lvl5pPr>
            <a:lvl6pPr marL="2743200" lvl="5" indent="-317500" rtl="0">
              <a:lnSpc>
                <a:spcPct val="100000"/>
              </a:lnSpc>
              <a:spcBef>
                <a:spcPts val="0"/>
              </a:spcBef>
              <a:spcAft>
                <a:spcPts val="0"/>
              </a:spcAft>
              <a:buClr>
                <a:schemeClr val="hlink"/>
              </a:buClr>
              <a:buSzPts val="1400"/>
              <a:buFont typeface="Anaheim"/>
              <a:buChar char="■"/>
              <a:defRPr/>
            </a:lvl6pPr>
            <a:lvl7pPr marL="3200400" lvl="6" indent="-317500" rtl="0">
              <a:lnSpc>
                <a:spcPct val="100000"/>
              </a:lnSpc>
              <a:spcBef>
                <a:spcPts val="0"/>
              </a:spcBef>
              <a:spcAft>
                <a:spcPts val="0"/>
              </a:spcAft>
              <a:buClr>
                <a:schemeClr val="hlink"/>
              </a:buClr>
              <a:buSzPts val="1400"/>
              <a:buFont typeface="Anaheim"/>
              <a:buChar char="●"/>
              <a:defRPr/>
            </a:lvl7pPr>
            <a:lvl8pPr marL="3657600" lvl="7" indent="-317500" rtl="0">
              <a:lnSpc>
                <a:spcPct val="100000"/>
              </a:lnSpc>
              <a:spcBef>
                <a:spcPts val="0"/>
              </a:spcBef>
              <a:spcAft>
                <a:spcPts val="0"/>
              </a:spcAft>
              <a:buClr>
                <a:schemeClr val="hlink"/>
              </a:buClr>
              <a:buSzPts val="1400"/>
              <a:buFont typeface="Anaheim"/>
              <a:buChar char="○"/>
              <a:defRPr/>
            </a:lvl8pPr>
            <a:lvl9pPr marL="4114800" lvl="8" indent="-317500" rtl="0">
              <a:lnSpc>
                <a:spcPct val="100000"/>
              </a:lnSpc>
              <a:spcBef>
                <a:spcPts val="0"/>
              </a:spcBef>
              <a:spcAft>
                <a:spcPts val="0"/>
              </a:spcAft>
              <a:buClr>
                <a:schemeClr val="hlink"/>
              </a:buClr>
              <a:buSzPts val="1400"/>
              <a:buFont typeface="Anaheim"/>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2"/>
        <p:cNvGrpSpPr/>
        <p:nvPr/>
      </p:nvGrpSpPr>
      <p:grpSpPr>
        <a:xfrm>
          <a:off x="0" y="0"/>
          <a:ext cx="0" cy="0"/>
          <a:chOff x="0" y="0"/>
          <a:chExt cx="0" cy="0"/>
        </a:xfrm>
      </p:grpSpPr>
      <p:grpSp>
        <p:nvGrpSpPr>
          <p:cNvPr id="123" name="Google Shape;123;p19"/>
          <p:cNvGrpSpPr/>
          <p:nvPr/>
        </p:nvGrpSpPr>
        <p:grpSpPr>
          <a:xfrm>
            <a:off x="195589" y="207126"/>
            <a:ext cx="8746506" cy="4743145"/>
            <a:chOff x="308000" y="207125"/>
            <a:chExt cx="8028000" cy="3937200"/>
          </a:xfrm>
        </p:grpSpPr>
        <p:sp>
          <p:nvSpPr>
            <p:cNvPr id="124" name="Google Shape;124;p19"/>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9"/>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26" name="Google Shape;12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7" name="Google Shape;127;p19"/>
          <p:cNvSpPr txBox="1">
            <a:spLocks noGrp="1"/>
          </p:cNvSpPr>
          <p:nvPr>
            <p:ph type="subTitle" idx="1"/>
          </p:nvPr>
        </p:nvSpPr>
        <p:spPr>
          <a:xfrm>
            <a:off x="4320872" y="29808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2"/>
          </p:nvPr>
        </p:nvSpPr>
        <p:spPr>
          <a:xfrm>
            <a:off x="859325" y="29808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9"/>
          <p:cNvSpPr txBox="1">
            <a:spLocks noGrp="1"/>
          </p:cNvSpPr>
          <p:nvPr>
            <p:ph type="subTitle" idx="3"/>
          </p:nvPr>
        </p:nvSpPr>
        <p:spPr>
          <a:xfrm>
            <a:off x="859325" y="2551425"/>
            <a:ext cx="2640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0" name="Google Shape;130;p19"/>
          <p:cNvSpPr txBox="1">
            <a:spLocks noGrp="1"/>
          </p:cNvSpPr>
          <p:nvPr>
            <p:ph type="subTitle" idx="4"/>
          </p:nvPr>
        </p:nvSpPr>
        <p:spPr>
          <a:xfrm>
            <a:off x="4320893" y="2551425"/>
            <a:ext cx="2640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1"/>
        <p:cNvGrpSpPr/>
        <p:nvPr/>
      </p:nvGrpSpPr>
      <p:grpSpPr>
        <a:xfrm>
          <a:off x="0" y="0"/>
          <a:ext cx="0" cy="0"/>
          <a:chOff x="0" y="0"/>
          <a:chExt cx="0" cy="0"/>
        </a:xfrm>
      </p:grpSpPr>
      <p:grpSp>
        <p:nvGrpSpPr>
          <p:cNvPr id="132" name="Google Shape;132;p20"/>
          <p:cNvGrpSpPr/>
          <p:nvPr/>
        </p:nvGrpSpPr>
        <p:grpSpPr>
          <a:xfrm>
            <a:off x="195589" y="207126"/>
            <a:ext cx="8746506" cy="4743145"/>
            <a:chOff x="308000" y="207125"/>
            <a:chExt cx="8028000" cy="3937200"/>
          </a:xfrm>
        </p:grpSpPr>
        <p:sp>
          <p:nvSpPr>
            <p:cNvPr id="133" name="Google Shape;133;p20"/>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0"/>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35" name="Google Shape;135;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6" name="Google Shape;136;p20"/>
          <p:cNvSpPr txBox="1">
            <a:spLocks noGrp="1"/>
          </p:cNvSpPr>
          <p:nvPr>
            <p:ph type="subTitle" idx="1"/>
          </p:nvPr>
        </p:nvSpPr>
        <p:spPr>
          <a:xfrm>
            <a:off x="4532378" y="17537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0"/>
          <p:cNvSpPr txBox="1">
            <a:spLocks noGrp="1"/>
          </p:cNvSpPr>
          <p:nvPr>
            <p:ph type="subTitle" idx="2"/>
          </p:nvPr>
        </p:nvSpPr>
        <p:spPr>
          <a:xfrm>
            <a:off x="758200" y="17537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5"/>
        <p:cNvGrpSpPr/>
        <p:nvPr/>
      </p:nvGrpSpPr>
      <p:grpSpPr>
        <a:xfrm>
          <a:off x="0" y="0"/>
          <a:ext cx="0" cy="0"/>
          <a:chOff x="0" y="0"/>
          <a:chExt cx="0" cy="0"/>
        </a:xfrm>
      </p:grpSpPr>
      <p:grpSp>
        <p:nvGrpSpPr>
          <p:cNvPr id="146" name="Google Shape;146;p22"/>
          <p:cNvGrpSpPr/>
          <p:nvPr/>
        </p:nvGrpSpPr>
        <p:grpSpPr>
          <a:xfrm>
            <a:off x="195589" y="207126"/>
            <a:ext cx="8746506" cy="4743145"/>
            <a:chOff x="308000" y="207125"/>
            <a:chExt cx="8028000" cy="3937200"/>
          </a:xfrm>
        </p:grpSpPr>
        <p:sp>
          <p:nvSpPr>
            <p:cNvPr id="147" name="Google Shape;147;p22"/>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2"/>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49" name="Google Shape;14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50" name="Google Shape;150;p22"/>
          <p:cNvSpPr txBox="1">
            <a:spLocks noGrp="1"/>
          </p:cNvSpPr>
          <p:nvPr>
            <p:ph type="subTitle" idx="1"/>
          </p:nvPr>
        </p:nvSpPr>
        <p:spPr>
          <a:xfrm>
            <a:off x="859325" y="3055124"/>
            <a:ext cx="2175300" cy="84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2"/>
          <p:cNvSpPr txBox="1">
            <a:spLocks noGrp="1"/>
          </p:cNvSpPr>
          <p:nvPr>
            <p:ph type="subTitle" idx="2"/>
          </p:nvPr>
        </p:nvSpPr>
        <p:spPr>
          <a:xfrm>
            <a:off x="3406047" y="3055124"/>
            <a:ext cx="2175300" cy="84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22"/>
          <p:cNvSpPr txBox="1">
            <a:spLocks noGrp="1"/>
          </p:cNvSpPr>
          <p:nvPr>
            <p:ph type="subTitle" idx="3"/>
          </p:nvPr>
        </p:nvSpPr>
        <p:spPr>
          <a:xfrm>
            <a:off x="5952775" y="3055124"/>
            <a:ext cx="2175300" cy="84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2"/>
          <p:cNvSpPr txBox="1">
            <a:spLocks noGrp="1"/>
          </p:cNvSpPr>
          <p:nvPr>
            <p:ph type="subTitle" idx="4"/>
          </p:nvPr>
        </p:nvSpPr>
        <p:spPr>
          <a:xfrm>
            <a:off x="859319" y="2563098"/>
            <a:ext cx="2175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4" name="Google Shape;154;p22"/>
          <p:cNvSpPr txBox="1">
            <a:spLocks noGrp="1"/>
          </p:cNvSpPr>
          <p:nvPr>
            <p:ph type="subTitle" idx="5"/>
          </p:nvPr>
        </p:nvSpPr>
        <p:spPr>
          <a:xfrm>
            <a:off x="3406044" y="2563098"/>
            <a:ext cx="2175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5" name="Google Shape;155;p22"/>
          <p:cNvSpPr txBox="1">
            <a:spLocks noGrp="1"/>
          </p:cNvSpPr>
          <p:nvPr>
            <p:ph type="subTitle" idx="6"/>
          </p:nvPr>
        </p:nvSpPr>
        <p:spPr>
          <a:xfrm>
            <a:off x="5952769" y="2563098"/>
            <a:ext cx="2175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6"/>
        <p:cNvGrpSpPr/>
        <p:nvPr/>
      </p:nvGrpSpPr>
      <p:grpSpPr>
        <a:xfrm>
          <a:off x="0" y="0"/>
          <a:ext cx="0" cy="0"/>
          <a:chOff x="0" y="0"/>
          <a:chExt cx="0" cy="0"/>
        </a:xfrm>
      </p:grpSpPr>
      <p:grpSp>
        <p:nvGrpSpPr>
          <p:cNvPr id="157" name="Google Shape;157;p23"/>
          <p:cNvGrpSpPr/>
          <p:nvPr/>
        </p:nvGrpSpPr>
        <p:grpSpPr>
          <a:xfrm>
            <a:off x="195589" y="207126"/>
            <a:ext cx="8746506" cy="4743145"/>
            <a:chOff x="308000" y="207125"/>
            <a:chExt cx="8028000" cy="3937200"/>
          </a:xfrm>
        </p:grpSpPr>
        <p:sp>
          <p:nvSpPr>
            <p:cNvPr id="158" name="Google Shape;158;p23"/>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3"/>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60" name="Google Shape;16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1" name="Google Shape;161;p23"/>
          <p:cNvSpPr txBox="1">
            <a:spLocks noGrp="1"/>
          </p:cNvSpPr>
          <p:nvPr>
            <p:ph type="subTitle" idx="1"/>
          </p:nvPr>
        </p:nvSpPr>
        <p:spPr>
          <a:xfrm>
            <a:off x="1845912" y="1880211"/>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3"/>
          <p:cNvSpPr txBox="1">
            <a:spLocks noGrp="1"/>
          </p:cNvSpPr>
          <p:nvPr>
            <p:ph type="subTitle" idx="2"/>
          </p:nvPr>
        </p:nvSpPr>
        <p:spPr>
          <a:xfrm>
            <a:off x="5253582" y="1880211"/>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3"/>
          <p:cNvSpPr txBox="1">
            <a:spLocks noGrp="1"/>
          </p:cNvSpPr>
          <p:nvPr>
            <p:ph type="subTitle" idx="3"/>
          </p:nvPr>
        </p:nvSpPr>
        <p:spPr>
          <a:xfrm>
            <a:off x="1845912" y="339961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3"/>
          <p:cNvSpPr txBox="1">
            <a:spLocks noGrp="1"/>
          </p:cNvSpPr>
          <p:nvPr>
            <p:ph type="subTitle" idx="4"/>
          </p:nvPr>
        </p:nvSpPr>
        <p:spPr>
          <a:xfrm>
            <a:off x="5253582" y="3399617"/>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subTitle" idx="5"/>
          </p:nvPr>
        </p:nvSpPr>
        <p:spPr>
          <a:xfrm>
            <a:off x="1845912" y="1527526"/>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6" name="Google Shape;166;p23"/>
          <p:cNvSpPr txBox="1">
            <a:spLocks noGrp="1"/>
          </p:cNvSpPr>
          <p:nvPr>
            <p:ph type="subTitle" idx="6"/>
          </p:nvPr>
        </p:nvSpPr>
        <p:spPr>
          <a:xfrm>
            <a:off x="1845912" y="3047032"/>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3"/>
          <p:cNvSpPr txBox="1">
            <a:spLocks noGrp="1"/>
          </p:cNvSpPr>
          <p:nvPr>
            <p:ph type="subTitle" idx="7"/>
          </p:nvPr>
        </p:nvSpPr>
        <p:spPr>
          <a:xfrm>
            <a:off x="5253578" y="1527526"/>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3"/>
          <p:cNvSpPr txBox="1">
            <a:spLocks noGrp="1"/>
          </p:cNvSpPr>
          <p:nvPr>
            <p:ph type="subTitle" idx="8"/>
          </p:nvPr>
        </p:nvSpPr>
        <p:spPr>
          <a:xfrm>
            <a:off x="5253578" y="3047032"/>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9"/>
        <p:cNvGrpSpPr/>
        <p:nvPr/>
      </p:nvGrpSpPr>
      <p:grpSpPr>
        <a:xfrm>
          <a:off x="0" y="0"/>
          <a:ext cx="0" cy="0"/>
          <a:chOff x="0" y="0"/>
          <a:chExt cx="0" cy="0"/>
        </a:xfrm>
      </p:grpSpPr>
      <p:grpSp>
        <p:nvGrpSpPr>
          <p:cNvPr id="170" name="Google Shape;170;p24"/>
          <p:cNvGrpSpPr/>
          <p:nvPr/>
        </p:nvGrpSpPr>
        <p:grpSpPr>
          <a:xfrm>
            <a:off x="195589" y="207126"/>
            <a:ext cx="8746506" cy="4743145"/>
            <a:chOff x="308000" y="207125"/>
            <a:chExt cx="8028000" cy="3937200"/>
          </a:xfrm>
        </p:grpSpPr>
        <p:sp>
          <p:nvSpPr>
            <p:cNvPr id="171" name="Google Shape;171;p24"/>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4"/>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73" name="Google Shape;17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74" name="Google Shape;174;p24"/>
          <p:cNvSpPr txBox="1">
            <a:spLocks noGrp="1"/>
          </p:cNvSpPr>
          <p:nvPr>
            <p:ph type="subTitle" idx="1"/>
          </p:nvPr>
        </p:nvSpPr>
        <p:spPr>
          <a:xfrm>
            <a:off x="845852"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4"/>
          <p:cNvSpPr txBox="1">
            <a:spLocks noGrp="1"/>
          </p:cNvSpPr>
          <p:nvPr>
            <p:ph type="subTitle" idx="2"/>
          </p:nvPr>
        </p:nvSpPr>
        <p:spPr>
          <a:xfrm>
            <a:off x="3316225"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4"/>
          <p:cNvSpPr txBox="1">
            <a:spLocks noGrp="1"/>
          </p:cNvSpPr>
          <p:nvPr>
            <p:ph type="subTitle" idx="3"/>
          </p:nvPr>
        </p:nvSpPr>
        <p:spPr>
          <a:xfrm>
            <a:off x="845852" y="346426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4"/>
          <p:cNvSpPr txBox="1">
            <a:spLocks noGrp="1"/>
          </p:cNvSpPr>
          <p:nvPr>
            <p:ph type="subTitle" idx="4"/>
          </p:nvPr>
        </p:nvSpPr>
        <p:spPr>
          <a:xfrm>
            <a:off x="3316225" y="346426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4"/>
          <p:cNvSpPr txBox="1">
            <a:spLocks noGrp="1"/>
          </p:cNvSpPr>
          <p:nvPr>
            <p:ph type="subTitle" idx="5"/>
          </p:nvPr>
        </p:nvSpPr>
        <p:spPr>
          <a:xfrm>
            <a:off x="5786598"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4"/>
          <p:cNvSpPr txBox="1">
            <a:spLocks noGrp="1"/>
          </p:cNvSpPr>
          <p:nvPr>
            <p:ph type="subTitle" idx="6"/>
          </p:nvPr>
        </p:nvSpPr>
        <p:spPr>
          <a:xfrm>
            <a:off x="5786598" y="346426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4"/>
          <p:cNvSpPr txBox="1">
            <a:spLocks noGrp="1"/>
          </p:cNvSpPr>
          <p:nvPr>
            <p:ph type="subTitle" idx="7"/>
          </p:nvPr>
        </p:nvSpPr>
        <p:spPr>
          <a:xfrm>
            <a:off x="846752"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8"/>
          </p:nvPr>
        </p:nvSpPr>
        <p:spPr>
          <a:xfrm>
            <a:off x="3317125"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9"/>
          </p:nvPr>
        </p:nvSpPr>
        <p:spPr>
          <a:xfrm>
            <a:off x="5787498"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3"/>
          </p:nvPr>
        </p:nvSpPr>
        <p:spPr>
          <a:xfrm>
            <a:off x="846752" y="304784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4"/>
          </p:nvPr>
        </p:nvSpPr>
        <p:spPr>
          <a:xfrm>
            <a:off x="3317125" y="304784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5" name="Google Shape;185;p24"/>
          <p:cNvSpPr txBox="1">
            <a:spLocks noGrp="1"/>
          </p:cNvSpPr>
          <p:nvPr>
            <p:ph type="subTitle" idx="15"/>
          </p:nvPr>
        </p:nvSpPr>
        <p:spPr>
          <a:xfrm>
            <a:off x="5787498" y="3047840"/>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
        <p:cNvGrpSpPr/>
        <p:nvPr/>
      </p:nvGrpSpPr>
      <p:grpSpPr>
        <a:xfrm>
          <a:off x="0" y="0"/>
          <a:ext cx="0" cy="0"/>
          <a:chOff x="0" y="0"/>
          <a:chExt cx="0" cy="0"/>
        </a:xfrm>
      </p:grpSpPr>
      <p:grpSp>
        <p:nvGrpSpPr>
          <p:cNvPr id="187" name="Google Shape;187;p25"/>
          <p:cNvGrpSpPr/>
          <p:nvPr/>
        </p:nvGrpSpPr>
        <p:grpSpPr>
          <a:xfrm>
            <a:off x="195589" y="207126"/>
            <a:ext cx="8746506" cy="4743145"/>
            <a:chOff x="308000" y="207125"/>
            <a:chExt cx="8028000" cy="3937200"/>
          </a:xfrm>
        </p:grpSpPr>
        <p:sp>
          <p:nvSpPr>
            <p:cNvPr id="188" name="Google Shape;188;p25"/>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5"/>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90" name="Google Shape;190;p25"/>
          <p:cNvSpPr txBox="1">
            <a:spLocks noGrp="1"/>
          </p:cNvSpPr>
          <p:nvPr>
            <p:ph type="title" hasCustomPrompt="1"/>
          </p:nvPr>
        </p:nvSpPr>
        <p:spPr>
          <a:xfrm>
            <a:off x="4571975" y="673275"/>
            <a:ext cx="3824100" cy="768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1"/>
          </p:nvPr>
        </p:nvSpPr>
        <p:spPr>
          <a:xfrm>
            <a:off x="4571975" y="1362203"/>
            <a:ext cx="3824100" cy="403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2" name="Google Shape;192;p25"/>
          <p:cNvSpPr txBox="1">
            <a:spLocks noGrp="1"/>
          </p:cNvSpPr>
          <p:nvPr>
            <p:ph type="title" idx="2" hasCustomPrompt="1"/>
          </p:nvPr>
        </p:nvSpPr>
        <p:spPr>
          <a:xfrm>
            <a:off x="4571975" y="2025539"/>
            <a:ext cx="3824100" cy="768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3" name="Google Shape;193;p25"/>
          <p:cNvSpPr txBox="1">
            <a:spLocks noGrp="1"/>
          </p:cNvSpPr>
          <p:nvPr>
            <p:ph type="subTitle" idx="3"/>
          </p:nvPr>
        </p:nvSpPr>
        <p:spPr>
          <a:xfrm>
            <a:off x="4571975" y="2714463"/>
            <a:ext cx="3824100" cy="403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4" name="Google Shape;194;p25"/>
          <p:cNvSpPr txBox="1">
            <a:spLocks noGrp="1"/>
          </p:cNvSpPr>
          <p:nvPr>
            <p:ph type="title" idx="4" hasCustomPrompt="1"/>
          </p:nvPr>
        </p:nvSpPr>
        <p:spPr>
          <a:xfrm>
            <a:off x="4571975" y="3377803"/>
            <a:ext cx="3824100" cy="768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5" name="Google Shape;195;p25"/>
          <p:cNvSpPr txBox="1">
            <a:spLocks noGrp="1"/>
          </p:cNvSpPr>
          <p:nvPr>
            <p:ph type="subTitle" idx="5"/>
          </p:nvPr>
        </p:nvSpPr>
        <p:spPr>
          <a:xfrm>
            <a:off x="4571975" y="4066723"/>
            <a:ext cx="3824100" cy="403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3"/>
        <p:cNvGrpSpPr/>
        <p:nvPr/>
      </p:nvGrpSpPr>
      <p:grpSpPr>
        <a:xfrm>
          <a:off x="0" y="0"/>
          <a:ext cx="0" cy="0"/>
          <a:chOff x="0" y="0"/>
          <a:chExt cx="0" cy="0"/>
        </a:xfrm>
      </p:grpSpPr>
      <p:grpSp>
        <p:nvGrpSpPr>
          <p:cNvPr id="204" name="Google Shape;204;p27"/>
          <p:cNvGrpSpPr/>
          <p:nvPr/>
        </p:nvGrpSpPr>
        <p:grpSpPr>
          <a:xfrm>
            <a:off x="308000" y="207125"/>
            <a:ext cx="8028000" cy="3937200"/>
            <a:chOff x="308000" y="207125"/>
            <a:chExt cx="8028000" cy="3937200"/>
          </a:xfrm>
        </p:grpSpPr>
        <p:sp>
          <p:nvSpPr>
            <p:cNvPr id="205" name="Google Shape;205;p27"/>
            <p:cNvSpPr/>
            <p:nvPr/>
          </p:nvSpPr>
          <p:spPr>
            <a:xfrm flipH="1">
              <a:off x="422811" y="322150"/>
              <a:ext cx="7798164" cy="3707100"/>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27"/>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grpSp>
        <p:nvGrpSpPr>
          <p:cNvPr id="15" name="Google Shape;15;p3"/>
          <p:cNvGrpSpPr/>
          <p:nvPr/>
        </p:nvGrpSpPr>
        <p:grpSpPr>
          <a:xfrm>
            <a:off x="308000" y="207125"/>
            <a:ext cx="8028000" cy="3937200"/>
            <a:chOff x="308000" y="207125"/>
            <a:chExt cx="8028000" cy="3937200"/>
          </a:xfrm>
        </p:grpSpPr>
        <p:sp>
          <p:nvSpPr>
            <p:cNvPr id="16" name="Google Shape;16;p3"/>
            <p:cNvSpPr/>
            <p:nvPr/>
          </p:nvSpPr>
          <p:spPr>
            <a:xfrm flipH="1">
              <a:off x="422811" y="322150"/>
              <a:ext cx="7798164" cy="3707100"/>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3"/>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8" name="Google Shape;18;p3"/>
          <p:cNvSpPr txBox="1">
            <a:spLocks noGrp="1"/>
          </p:cNvSpPr>
          <p:nvPr>
            <p:ph type="title"/>
          </p:nvPr>
        </p:nvSpPr>
        <p:spPr>
          <a:xfrm>
            <a:off x="792350" y="1951450"/>
            <a:ext cx="3642300" cy="836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792350" y="80752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792350" y="2652400"/>
            <a:ext cx="2715900" cy="72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7"/>
        <p:cNvGrpSpPr/>
        <p:nvPr/>
      </p:nvGrpSpPr>
      <p:grpSpPr>
        <a:xfrm>
          <a:off x="0" y="0"/>
          <a:ext cx="0" cy="0"/>
          <a:chOff x="0" y="0"/>
          <a:chExt cx="0" cy="0"/>
        </a:xfrm>
      </p:grpSpPr>
      <p:grpSp>
        <p:nvGrpSpPr>
          <p:cNvPr id="208" name="Google Shape;208;p28"/>
          <p:cNvGrpSpPr/>
          <p:nvPr/>
        </p:nvGrpSpPr>
        <p:grpSpPr>
          <a:xfrm>
            <a:off x="195589" y="207126"/>
            <a:ext cx="8746506" cy="4743145"/>
            <a:chOff x="308000" y="207125"/>
            <a:chExt cx="8028000" cy="3937200"/>
          </a:xfrm>
        </p:grpSpPr>
        <p:sp>
          <p:nvSpPr>
            <p:cNvPr id="209" name="Google Shape;209;p28"/>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28"/>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grpSp>
        <p:nvGrpSpPr>
          <p:cNvPr id="211" name="Google Shape;211;p28"/>
          <p:cNvGrpSpPr/>
          <p:nvPr/>
        </p:nvGrpSpPr>
        <p:grpSpPr>
          <a:xfrm>
            <a:off x="7110767" y="413160"/>
            <a:ext cx="1987200" cy="802591"/>
            <a:chOff x="2216467" y="1596860"/>
            <a:chExt cx="1987200" cy="802591"/>
          </a:xfrm>
        </p:grpSpPr>
        <p:sp>
          <p:nvSpPr>
            <p:cNvPr id="212" name="Google Shape;212;p28"/>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3" name="Google Shape;213;p28"/>
            <p:cNvGrpSpPr/>
            <p:nvPr/>
          </p:nvGrpSpPr>
          <p:grpSpPr>
            <a:xfrm>
              <a:off x="2216467" y="1642491"/>
              <a:ext cx="598074" cy="415385"/>
              <a:chOff x="2216467" y="1642491"/>
              <a:chExt cx="598074" cy="415385"/>
            </a:xfrm>
          </p:grpSpPr>
          <p:sp>
            <p:nvSpPr>
              <p:cNvPr id="214" name="Google Shape;214;p28"/>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28"/>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28"/>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28"/>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28"/>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19" name="Google Shape;219;p28"/>
          <p:cNvGrpSpPr/>
          <p:nvPr/>
        </p:nvGrpSpPr>
        <p:grpSpPr>
          <a:xfrm>
            <a:off x="7384650" y="3965479"/>
            <a:ext cx="1713317" cy="1612361"/>
            <a:chOff x="7747729" y="2346198"/>
            <a:chExt cx="1180052" cy="1110518"/>
          </a:xfrm>
        </p:grpSpPr>
        <p:sp>
          <p:nvSpPr>
            <p:cNvPr id="220" name="Google Shape;220;p28"/>
            <p:cNvSpPr/>
            <p:nvPr/>
          </p:nvSpPr>
          <p:spPr>
            <a:xfrm>
              <a:off x="7747729" y="2375534"/>
              <a:ext cx="1180052" cy="1081182"/>
            </a:xfrm>
            <a:custGeom>
              <a:avLst/>
              <a:gdLst/>
              <a:ahLst/>
              <a:cxnLst/>
              <a:rect l="l" t="t" r="r" b="b"/>
              <a:pathLst>
                <a:path w="1180052" h="1081182" extrusionOk="0">
                  <a:moveTo>
                    <a:pt x="0" y="604171"/>
                  </a:moveTo>
                  <a:lnTo>
                    <a:pt x="3048" y="635984"/>
                  </a:lnTo>
                  <a:cubicBezTo>
                    <a:pt x="136493" y="817721"/>
                    <a:pt x="295752" y="1081183"/>
                    <a:pt x="295752" y="1081183"/>
                  </a:cubicBezTo>
                  <a:lnTo>
                    <a:pt x="719233" y="840772"/>
                  </a:lnTo>
                  <a:cubicBezTo>
                    <a:pt x="760762" y="862298"/>
                    <a:pt x="865347" y="784955"/>
                    <a:pt x="850392" y="750665"/>
                  </a:cubicBezTo>
                  <a:lnTo>
                    <a:pt x="1180052" y="485394"/>
                  </a:lnTo>
                  <a:cubicBezTo>
                    <a:pt x="1180052" y="485394"/>
                    <a:pt x="1005840" y="285464"/>
                    <a:pt x="871443" y="5906"/>
                  </a:cubicBezTo>
                  <a:lnTo>
                    <a:pt x="845725" y="0"/>
                  </a:lnTo>
                  <a:lnTo>
                    <a:pt x="536353" y="444818"/>
                  </a:lnTo>
                  <a:lnTo>
                    <a:pt x="0" y="60417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28"/>
            <p:cNvSpPr/>
            <p:nvPr/>
          </p:nvSpPr>
          <p:spPr>
            <a:xfrm>
              <a:off x="7747729" y="2375630"/>
              <a:ext cx="1147857" cy="1052798"/>
            </a:xfrm>
            <a:custGeom>
              <a:avLst/>
              <a:gdLst/>
              <a:ahLst/>
              <a:cxnLst/>
              <a:rect l="l" t="t" r="r" b="b"/>
              <a:pathLst>
                <a:path w="1147857" h="1052798" extrusionOk="0">
                  <a:moveTo>
                    <a:pt x="0" y="604076"/>
                  </a:moveTo>
                  <a:cubicBezTo>
                    <a:pt x="104585" y="716375"/>
                    <a:pt x="299181" y="1052798"/>
                    <a:pt x="299181" y="1052798"/>
                  </a:cubicBezTo>
                  <a:lnTo>
                    <a:pt x="720853" y="820674"/>
                  </a:lnTo>
                  <a:cubicBezTo>
                    <a:pt x="745237" y="845630"/>
                    <a:pt x="849440" y="767334"/>
                    <a:pt x="830675" y="744284"/>
                  </a:cubicBezTo>
                  <a:lnTo>
                    <a:pt x="1147858" y="482155"/>
                  </a:lnTo>
                  <a:cubicBezTo>
                    <a:pt x="1004602" y="323755"/>
                    <a:pt x="845725" y="0"/>
                    <a:pt x="845725" y="0"/>
                  </a:cubicBezTo>
                  <a:cubicBezTo>
                    <a:pt x="747522" y="34576"/>
                    <a:pt x="497587" y="369856"/>
                    <a:pt x="497587" y="369856"/>
                  </a:cubicBezTo>
                  <a:cubicBezTo>
                    <a:pt x="497587" y="369856"/>
                    <a:pt x="172784" y="428149"/>
                    <a:pt x="95" y="6041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28"/>
            <p:cNvSpPr/>
            <p:nvPr/>
          </p:nvSpPr>
          <p:spPr>
            <a:xfrm>
              <a:off x="7776019" y="2378106"/>
              <a:ext cx="1076801" cy="1021079"/>
            </a:xfrm>
            <a:custGeom>
              <a:avLst/>
              <a:gdLst/>
              <a:ahLst/>
              <a:cxnLst/>
              <a:rect l="l" t="t" r="r" b="b"/>
              <a:pathLst>
                <a:path w="1076801" h="1021079" extrusionOk="0">
                  <a:moveTo>
                    <a:pt x="17336" y="533781"/>
                  </a:moveTo>
                  <a:cubicBezTo>
                    <a:pt x="18859" y="562166"/>
                    <a:pt x="0" y="594646"/>
                    <a:pt x="0" y="594646"/>
                  </a:cubicBezTo>
                  <a:cubicBezTo>
                    <a:pt x="124777" y="731234"/>
                    <a:pt x="285179" y="1021080"/>
                    <a:pt x="285179" y="1021080"/>
                  </a:cubicBezTo>
                  <a:cubicBezTo>
                    <a:pt x="285179" y="1021080"/>
                    <a:pt x="548068" y="832390"/>
                    <a:pt x="741426" y="778193"/>
                  </a:cubicBezTo>
                  <a:cubicBezTo>
                    <a:pt x="857059" y="638270"/>
                    <a:pt x="1076801" y="467392"/>
                    <a:pt x="1076801" y="467392"/>
                  </a:cubicBezTo>
                  <a:cubicBezTo>
                    <a:pt x="930878" y="271748"/>
                    <a:pt x="809530" y="13907"/>
                    <a:pt x="809530" y="13907"/>
                  </a:cubicBezTo>
                  <a:lnTo>
                    <a:pt x="753999" y="0"/>
                  </a:lnTo>
                  <a:lnTo>
                    <a:pt x="460248" y="329565"/>
                  </a:lnTo>
                  <a:lnTo>
                    <a:pt x="17240" y="5337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28"/>
            <p:cNvSpPr/>
            <p:nvPr/>
          </p:nvSpPr>
          <p:spPr>
            <a:xfrm>
              <a:off x="7772780" y="2682752"/>
              <a:ext cx="724186" cy="668523"/>
            </a:xfrm>
            <a:custGeom>
              <a:avLst/>
              <a:gdLst/>
              <a:ahLst/>
              <a:cxnLst/>
              <a:rect l="l" t="t" r="r" b="b"/>
              <a:pathLst>
                <a:path w="724186" h="668523" extrusionOk="0">
                  <a:moveTo>
                    <a:pt x="448056" y="154"/>
                  </a:moveTo>
                  <a:lnTo>
                    <a:pt x="724186" y="440781"/>
                  </a:lnTo>
                  <a:cubicBezTo>
                    <a:pt x="444722" y="491930"/>
                    <a:pt x="313944" y="668523"/>
                    <a:pt x="313944" y="668523"/>
                  </a:cubicBezTo>
                  <a:cubicBezTo>
                    <a:pt x="199263" y="451639"/>
                    <a:pt x="0" y="227421"/>
                    <a:pt x="0" y="227421"/>
                  </a:cubicBezTo>
                  <a:cubicBezTo>
                    <a:pt x="137446" y="-13943"/>
                    <a:pt x="448056" y="154"/>
                    <a:pt x="448056" y="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28"/>
            <p:cNvSpPr/>
            <p:nvPr/>
          </p:nvSpPr>
          <p:spPr>
            <a:xfrm>
              <a:off x="8220837" y="2346198"/>
              <a:ext cx="579215" cy="777335"/>
            </a:xfrm>
            <a:custGeom>
              <a:avLst/>
              <a:gdLst/>
              <a:ahLst/>
              <a:cxnLst/>
              <a:rect l="l" t="t" r="r" b="b"/>
              <a:pathLst>
                <a:path w="579215" h="777335" extrusionOk="0">
                  <a:moveTo>
                    <a:pt x="0" y="336709"/>
                  </a:moveTo>
                  <a:lnTo>
                    <a:pt x="276130" y="777335"/>
                  </a:lnTo>
                  <a:cubicBezTo>
                    <a:pt x="387953" y="532733"/>
                    <a:pt x="579215" y="474821"/>
                    <a:pt x="579215" y="474821"/>
                  </a:cubicBezTo>
                  <a:cubicBezTo>
                    <a:pt x="434054" y="277082"/>
                    <a:pt x="319183" y="0"/>
                    <a:pt x="319183" y="0"/>
                  </a:cubicBezTo>
                  <a:cubicBezTo>
                    <a:pt x="42005" y="18478"/>
                    <a:pt x="0" y="336709"/>
                    <a:pt x="0" y="3367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28"/>
            <p:cNvSpPr/>
            <p:nvPr/>
          </p:nvSpPr>
          <p:spPr>
            <a:xfrm>
              <a:off x="8228837" y="2693955"/>
              <a:ext cx="258032" cy="413575"/>
            </a:xfrm>
            <a:custGeom>
              <a:avLst/>
              <a:gdLst/>
              <a:ahLst/>
              <a:cxnLst/>
              <a:rect l="l" t="t" r="r" b="b"/>
              <a:pathLst>
                <a:path w="258032" h="413575" extrusionOk="0">
                  <a:moveTo>
                    <a:pt x="0" y="0"/>
                  </a:moveTo>
                  <a:cubicBezTo>
                    <a:pt x="157258" y="278797"/>
                    <a:pt x="258033" y="413575"/>
                    <a:pt x="258033" y="413575"/>
                  </a:cubicBezTo>
                </a:path>
              </a:pathLst>
            </a:custGeom>
            <a:noFill/>
            <a:ln w="9525" cap="rnd" cmpd="sng">
              <a:solidFill>
                <a:srgbClr val="000E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28"/>
            <p:cNvSpPr/>
            <p:nvPr/>
          </p:nvSpPr>
          <p:spPr>
            <a:xfrm>
              <a:off x="8124538" y="3172967"/>
              <a:ext cx="310706" cy="169735"/>
            </a:xfrm>
            <a:custGeom>
              <a:avLst/>
              <a:gdLst/>
              <a:ahLst/>
              <a:cxnLst/>
              <a:rect l="l" t="t" r="r" b="b"/>
              <a:pathLst>
                <a:path w="310706" h="169735" extrusionOk="0">
                  <a:moveTo>
                    <a:pt x="0" y="169736"/>
                  </a:moveTo>
                  <a:cubicBezTo>
                    <a:pt x="95155" y="99250"/>
                    <a:pt x="200025" y="42005"/>
                    <a:pt x="310706"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28"/>
            <p:cNvSpPr/>
            <p:nvPr/>
          </p:nvSpPr>
          <p:spPr>
            <a:xfrm>
              <a:off x="8543925" y="2884741"/>
              <a:ext cx="220122" cy="225456"/>
            </a:xfrm>
            <a:custGeom>
              <a:avLst/>
              <a:gdLst/>
              <a:ahLst/>
              <a:cxnLst/>
              <a:rect l="l" t="t" r="r" b="b"/>
              <a:pathLst>
                <a:path w="220122" h="225456" extrusionOk="0">
                  <a:moveTo>
                    <a:pt x="0" y="225457"/>
                  </a:moveTo>
                  <a:cubicBezTo>
                    <a:pt x="61055" y="139541"/>
                    <a:pt x="135636" y="63151"/>
                    <a:pt x="22012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28"/>
            <p:cNvSpPr/>
            <p:nvPr/>
          </p:nvSpPr>
          <p:spPr>
            <a:xfrm>
              <a:off x="8583358" y="2882836"/>
              <a:ext cx="132873" cy="156591"/>
            </a:xfrm>
            <a:custGeom>
              <a:avLst/>
              <a:gdLst/>
              <a:ahLst/>
              <a:cxnLst/>
              <a:rect l="l" t="t" r="r" b="b"/>
              <a:pathLst>
                <a:path w="132873" h="156591" extrusionOk="0">
                  <a:moveTo>
                    <a:pt x="132874" y="0"/>
                  </a:moveTo>
                  <a:cubicBezTo>
                    <a:pt x="79724" y="43720"/>
                    <a:pt x="34480" y="97060"/>
                    <a:pt x="0" y="15659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28"/>
            <p:cNvSpPr/>
            <p:nvPr/>
          </p:nvSpPr>
          <p:spPr>
            <a:xfrm>
              <a:off x="8168735" y="3183254"/>
              <a:ext cx="192024" cy="108489"/>
            </a:xfrm>
            <a:custGeom>
              <a:avLst/>
              <a:gdLst/>
              <a:ahLst/>
              <a:cxnLst/>
              <a:rect l="l" t="t" r="r" b="b"/>
              <a:pathLst>
                <a:path w="192024" h="108489" extrusionOk="0">
                  <a:moveTo>
                    <a:pt x="0" y="108490"/>
                  </a:moveTo>
                  <a:cubicBezTo>
                    <a:pt x="56007" y="60293"/>
                    <a:pt x="123063" y="26479"/>
                    <a:pt x="1920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28"/>
            <p:cNvSpPr/>
            <p:nvPr/>
          </p:nvSpPr>
          <p:spPr>
            <a:xfrm>
              <a:off x="7811738" y="2985516"/>
              <a:ext cx="178593" cy="271081"/>
            </a:xfrm>
            <a:custGeom>
              <a:avLst/>
              <a:gdLst/>
              <a:ahLst/>
              <a:cxnLst/>
              <a:rect l="l" t="t" r="r" b="b"/>
              <a:pathLst>
                <a:path w="178593" h="271081" extrusionOk="0">
                  <a:moveTo>
                    <a:pt x="0" y="0"/>
                  </a:moveTo>
                  <a:cubicBezTo>
                    <a:pt x="65817" y="86011"/>
                    <a:pt x="125635" y="176593"/>
                    <a:pt x="178594" y="271081"/>
                  </a:cubicBezTo>
                </a:path>
              </a:pathLst>
            </a:custGeom>
            <a:noFill/>
            <a:ln w="9525" cap="rnd" cmpd="sng">
              <a:solidFill>
                <a:srgbClr val="000E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28"/>
            <p:cNvSpPr/>
            <p:nvPr/>
          </p:nvSpPr>
          <p:spPr>
            <a:xfrm>
              <a:off x="7874412" y="2721959"/>
              <a:ext cx="332326" cy="164020"/>
            </a:xfrm>
            <a:custGeom>
              <a:avLst/>
              <a:gdLst/>
              <a:ahLst/>
              <a:cxnLst/>
              <a:rect l="l" t="t" r="r" b="b"/>
              <a:pathLst>
                <a:path w="332326" h="164020" extrusionOk="0">
                  <a:moveTo>
                    <a:pt x="332327" y="0"/>
                  </a:moveTo>
                  <a:cubicBezTo>
                    <a:pt x="204692" y="2096"/>
                    <a:pt x="79248" y="64008"/>
                    <a:pt x="0" y="16402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28"/>
            <p:cNvSpPr/>
            <p:nvPr/>
          </p:nvSpPr>
          <p:spPr>
            <a:xfrm>
              <a:off x="7911464" y="2811399"/>
              <a:ext cx="326993" cy="169830"/>
            </a:xfrm>
            <a:custGeom>
              <a:avLst/>
              <a:gdLst/>
              <a:ahLst/>
              <a:cxnLst/>
              <a:rect l="l" t="t" r="r" b="b"/>
              <a:pathLst>
                <a:path w="326993" h="169830" extrusionOk="0">
                  <a:moveTo>
                    <a:pt x="0" y="169831"/>
                  </a:moveTo>
                  <a:cubicBezTo>
                    <a:pt x="84106" y="76676"/>
                    <a:pt x="202406" y="15240"/>
                    <a:pt x="32699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28"/>
            <p:cNvSpPr/>
            <p:nvPr/>
          </p:nvSpPr>
          <p:spPr>
            <a:xfrm>
              <a:off x="7965090" y="2861405"/>
              <a:ext cx="301085" cy="178022"/>
            </a:xfrm>
            <a:custGeom>
              <a:avLst/>
              <a:gdLst/>
              <a:ahLst/>
              <a:cxnLst/>
              <a:rect l="l" t="t" r="r" b="b"/>
              <a:pathLst>
                <a:path w="301085" h="178022" extrusionOk="0">
                  <a:moveTo>
                    <a:pt x="301086" y="0"/>
                  </a:moveTo>
                  <a:cubicBezTo>
                    <a:pt x="185452" y="26098"/>
                    <a:pt x="78581" y="89344"/>
                    <a:pt x="0" y="1780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28"/>
            <p:cNvSpPr/>
            <p:nvPr/>
          </p:nvSpPr>
          <p:spPr>
            <a:xfrm>
              <a:off x="8003571" y="2926841"/>
              <a:ext cx="300894" cy="178784"/>
            </a:xfrm>
            <a:custGeom>
              <a:avLst/>
              <a:gdLst/>
              <a:ahLst/>
              <a:cxnLst/>
              <a:rect l="l" t="t" r="r" b="b"/>
              <a:pathLst>
                <a:path w="300894" h="178784" extrusionOk="0">
                  <a:moveTo>
                    <a:pt x="0" y="178784"/>
                  </a:moveTo>
                  <a:cubicBezTo>
                    <a:pt x="82582" y="94488"/>
                    <a:pt x="187357" y="32195"/>
                    <a:pt x="30089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28"/>
            <p:cNvSpPr/>
            <p:nvPr/>
          </p:nvSpPr>
          <p:spPr>
            <a:xfrm>
              <a:off x="8068817" y="2991897"/>
              <a:ext cx="281368" cy="162115"/>
            </a:xfrm>
            <a:custGeom>
              <a:avLst/>
              <a:gdLst/>
              <a:ahLst/>
              <a:cxnLst/>
              <a:rect l="l" t="t" r="r" b="b"/>
              <a:pathLst>
                <a:path w="281368" h="162115" extrusionOk="0">
                  <a:moveTo>
                    <a:pt x="281368" y="0"/>
                  </a:moveTo>
                  <a:cubicBezTo>
                    <a:pt x="230314" y="19621"/>
                    <a:pt x="179165" y="39243"/>
                    <a:pt x="130778" y="64675"/>
                  </a:cubicBezTo>
                  <a:cubicBezTo>
                    <a:pt x="82391" y="90107"/>
                    <a:pt x="36576" y="121539"/>
                    <a:pt x="0" y="16211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28"/>
            <p:cNvSpPr/>
            <p:nvPr/>
          </p:nvSpPr>
          <p:spPr>
            <a:xfrm>
              <a:off x="8097107" y="3066669"/>
              <a:ext cx="287845" cy="157829"/>
            </a:xfrm>
            <a:custGeom>
              <a:avLst/>
              <a:gdLst/>
              <a:ahLst/>
              <a:cxnLst/>
              <a:rect l="l" t="t" r="r" b="b"/>
              <a:pathLst>
                <a:path w="287845" h="157829" extrusionOk="0">
                  <a:moveTo>
                    <a:pt x="0" y="157829"/>
                  </a:moveTo>
                  <a:cubicBezTo>
                    <a:pt x="80963" y="82582"/>
                    <a:pt x="180880" y="27813"/>
                    <a:pt x="2878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28"/>
            <p:cNvSpPr/>
            <p:nvPr/>
          </p:nvSpPr>
          <p:spPr>
            <a:xfrm>
              <a:off x="8476011" y="2789586"/>
              <a:ext cx="200977" cy="202977"/>
            </a:xfrm>
            <a:custGeom>
              <a:avLst/>
              <a:gdLst/>
              <a:ahLst/>
              <a:cxnLst/>
              <a:rect l="l" t="t" r="r" b="b"/>
              <a:pathLst>
                <a:path w="200977" h="202977" extrusionOk="0">
                  <a:moveTo>
                    <a:pt x="0" y="202978"/>
                  </a:moveTo>
                  <a:cubicBezTo>
                    <a:pt x="27051" y="162973"/>
                    <a:pt x="54197" y="122873"/>
                    <a:pt x="86583" y="87058"/>
                  </a:cubicBezTo>
                  <a:cubicBezTo>
                    <a:pt x="118967" y="51245"/>
                    <a:pt x="156877" y="19621"/>
                    <a:pt x="20097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28"/>
            <p:cNvSpPr/>
            <p:nvPr/>
          </p:nvSpPr>
          <p:spPr>
            <a:xfrm>
              <a:off x="8416575" y="2679191"/>
              <a:ext cx="228219" cy="257651"/>
            </a:xfrm>
            <a:custGeom>
              <a:avLst/>
              <a:gdLst/>
              <a:ahLst/>
              <a:cxnLst/>
              <a:rect l="l" t="t" r="r" b="b"/>
              <a:pathLst>
                <a:path w="228219" h="257651" extrusionOk="0">
                  <a:moveTo>
                    <a:pt x="0" y="257651"/>
                  </a:moveTo>
                  <a:cubicBezTo>
                    <a:pt x="46577" y="150686"/>
                    <a:pt x="127635" y="59150"/>
                    <a:pt x="228219"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28"/>
            <p:cNvSpPr/>
            <p:nvPr/>
          </p:nvSpPr>
          <p:spPr>
            <a:xfrm>
              <a:off x="8379999" y="2595753"/>
              <a:ext cx="227647" cy="247840"/>
            </a:xfrm>
            <a:custGeom>
              <a:avLst/>
              <a:gdLst/>
              <a:ahLst/>
              <a:cxnLst/>
              <a:rect l="l" t="t" r="r" b="b"/>
              <a:pathLst>
                <a:path w="227647" h="247840" extrusionOk="0">
                  <a:moveTo>
                    <a:pt x="0" y="247840"/>
                  </a:moveTo>
                  <a:cubicBezTo>
                    <a:pt x="43815" y="142018"/>
                    <a:pt x="125921" y="52578"/>
                    <a:pt x="2276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28"/>
            <p:cNvSpPr/>
            <p:nvPr/>
          </p:nvSpPr>
          <p:spPr>
            <a:xfrm>
              <a:off x="8324183" y="2543937"/>
              <a:ext cx="228123" cy="232505"/>
            </a:xfrm>
            <a:custGeom>
              <a:avLst/>
              <a:gdLst/>
              <a:ahLst/>
              <a:cxnLst/>
              <a:rect l="l" t="t" r="r" b="b"/>
              <a:pathLst>
                <a:path w="228123" h="232505" extrusionOk="0">
                  <a:moveTo>
                    <a:pt x="0" y="232505"/>
                  </a:moveTo>
                  <a:cubicBezTo>
                    <a:pt x="43910" y="130492"/>
                    <a:pt x="126968" y="45815"/>
                    <a:pt x="2281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28"/>
            <p:cNvSpPr/>
            <p:nvPr/>
          </p:nvSpPr>
          <p:spPr>
            <a:xfrm>
              <a:off x="8283701" y="2434304"/>
              <a:ext cx="206121" cy="251459"/>
            </a:xfrm>
            <a:custGeom>
              <a:avLst/>
              <a:gdLst/>
              <a:ahLst/>
              <a:cxnLst/>
              <a:rect l="l" t="t" r="r" b="b"/>
              <a:pathLst>
                <a:path w="206121" h="251459" extrusionOk="0">
                  <a:moveTo>
                    <a:pt x="0" y="251460"/>
                  </a:moveTo>
                  <a:cubicBezTo>
                    <a:pt x="8287" y="225838"/>
                    <a:pt x="18479" y="200787"/>
                    <a:pt x="30289" y="176593"/>
                  </a:cubicBezTo>
                  <a:cubicBezTo>
                    <a:pt x="49054" y="138398"/>
                    <a:pt x="72200" y="102108"/>
                    <a:pt x="101441" y="71152"/>
                  </a:cubicBezTo>
                  <a:cubicBezTo>
                    <a:pt x="130683" y="40195"/>
                    <a:pt x="166211" y="14764"/>
                    <a:pt x="206121"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28"/>
            <p:cNvSpPr/>
            <p:nvPr/>
          </p:nvSpPr>
          <p:spPr>
            <a:xfrm>
              <a:off x="8232171" y="2544508"/>
              <a:ext cx="189166" cy="246602"/>
            </a:xfrm>
            <a:custGeom>
              <a:avLst/>
              <a:gdLst/>
              <a:ahLst/>
              <a:cxnLst/>
              <a:rect l="l" t="t" r="r" b="b"/>
              <a:pathLst>
                <a:path w="189166" h="246602" extrusionOk="0">
                  <a:moveTo>
                    <a:pt x="32385" y="95"/>
                  </a:moveTo>
                  <a:cubicBezTo>
                    <a:pt x="14954" y="21146"/>
                    <a:pt x="189166" y="187642"/>
                    <a:pt x="189166" y="187642"/>
                  </a:cubicBezTo>
                  <a:lnTo>
                    <a:pt x="150590" y="206121"/>
                  </a:lnTo>
                  <a:lnTo>
                    <a:pt x="146209" y="246602"/>
                  </a:lnTo>
                  <a:cubicBezTo>
                    <a:pt x="146209" y="246602"/>
                    <a:pt x="7811" y="107156"/>
                    <a:pt x="0" y="76962"/>
                  </a:cubicBezTo>
                  <a:cubicBezTo>
                    <a:pt x="5048" y="21241"/>
                    <a:pt x="32480" y="0"/>
                    <a:pt x="3248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9144001" cy="5150375"/>
            <a:chOff x="0" y="0"/>
            <a:chExt cx="9144001" cy="5150375"/>
          </a:xfrm>
        </p:grpSpPr>
        <p:sp>
          <p:nvSpPr>
            <p:cNvPr id="10" name="Google Shape;10;p2"/>
            <p:cNvSpPr/>
            <p:nvPr/>
          </p:nvSpPr>
          <p:spPr>
            <a:xfrm>
              <a:off x="2318051"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chemeClr val="dk1">
                  <a:alpha val="30000"/>
                </a:schemeClr>
              </a:outerShdw>
            </a:effectLst>
          </p:spPr>
        </p:sp>
        <p:sp>
          <p:nvSpPr>
            <p:cNvPr id="11" name="Google Shape;11;p2"/>
            <p:cNvSpPr/>
            <p:nvPr/>
          </p:nvSpPr>
          <p:spPr>
            <a:xfrm>
              <a:off x="0" y="1819800"/>
              <a:ext cx="3735725" cy="3323700"/>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chemeClr val="dk1">
                  <a:alpha val="30000"/>
                </a:schemeClr>
              </a:outerShdw>
            </a:effectLst>
          </p:spPr>
        </p:sp>
        <p:sp>
          <p:nvSpPr>
            <p:cNvPr id="12" name="Google Shape;12;p2"/>
            <p:cNvSpPr/>
            <p:nvPr/>
          </p:nvSpPr>
          <p:spPr>
            <a:xfrm>
              <a:off x="0" y="0"/>
              <a:ext cx="3865475" cy="4285125"/>
            </a:xfrm>
            <a:custGeom>
              <a:avLst/>
              <a:gdLst/>
              <a:ahLst/>
              <a:cxnLst/>
              <a:rect l="l" t="t" r="r" b="b"/>
              <a:pathLst>
                <a:path w="154619" h="171405" extrusionOk="0">
                  <a:moveTo>
                    <a:pt x="107127" y="0"/>
                  </a:moveTo>
                  <a:lnTo>
                    <a:pt x="0" y="0"/>
                  </a:lnTo>
                  <a:lnTo>
                    <a:pt x="0" y="171405"/>
                  </a:lnTo>
                  <a:lnTo>
                    <a:pt x="154619" y="82136"/>
                  </a:lnTo>
                  <a:close/>
                </a:path>
              </a:pathLst>
            </a:custGeom>
            <a:solidFill>
              <a:schemeClr val="dk2"/>
            </a:solidFill>
            <a:ln>
              <a:noFill/>
            </a:ln>
            <a:effectLst>
              <a:outerShdw blurRad="128588" dist="57150" dir="6660000" algn="bl" rotWithShape="0">
                <a:schemeClr val="dk1">
                  <a:alpha val="30000"/>
                </a:schemeClr>
              </a:outerShdw>
            </a:effectLst>
          </p:spPr>
        </p:sp>
        <p:sp>
          <p:nvSpPr>
            <p:cNvPr id="13" name="Google Shape;13;p2"/>
            <p:cNvSpPr/>
            <p:nvPr/>
          </p:nvSpPr>
          <p:spPr>
            <a:xfrm>
              <a:off x="2073876"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3"/>
            </a:solidFill>
            <a:ln>
              <a:noFill/>
            </a:ln>
            <a:effectLst>
              <a:outerShdw blurRad="128588" dist="57150" dir="11460000" algn="bl" rotWithShape="0">
                <a:schemeClr val="dk1">
                  <a:alpha val="30000"/>
                </a:schemeClr>
              </a:outerShdw>
            </a:effectLst>
          </p:spPr>
        </p:sp>
      </p:grpSp>
      <p:pic>
        <p:nvPicPr>
          <p:cNvPr id="14" name="Google Shape;14;p2"/>
          <p:cNvPicPr preferRelativeResize="0"/>
          <p:nvPr/>
        </p:nvPicPr>
        <p:blipFill>
          <a:blip r:embed="rId2">
            <a:alphaModFix/>
          </a:blip>
          <a:stretch>
            <a:fillRect/>
          </a:stretch>
        </p:blipFill>
        <p:spPr>
          <a:xfrm>
            <a:off x="0" y="0"/>
            <a:ext cx="9144001" cy="5143500"/>
          </a:xfrm>
          <a:prstGeom prst="rect">
            <a:avLst/>
          </a:prstGeom>
          <a:noFill/>
          <a:ln>
            <a:noFill/>
          </a:ln>
        </p:spPr>
      </p:pic>
      <p:grpSp>
        <p:nvGrpSpPr>
          <p:cNvPr id="15" name="Google Shape;15;p2"/>
          <p:cNvGrpSpPr/>
          <p:nvPr/>
        </p:nvGrpSpPr>
        <p:grpSpPr>
          <a:xfrm>
            <a:off x="290430" y="412029"/>
            <a:ext cx="8322887" cy="4319479"/>
            <a:chOff x="624867" y="585600"/>
            <a:chExt cx="7653933" cy="3972300"/>
          </a:xfrm>
        </p:grpSpPr>
        <p:sp>
          <p:nvSpPr>
            <p:cNvPr id="16" name="Google Shape;16;p2"/>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186013" y="982710"/>
              <a:ext cx="175800" cy="3178080"/>
              <a:chOff x="1186013" y="982710"/>
              <a:chExt cx="175800" cy="3178080"/>
            </a:xfrm>
          </p:grpSpPr>
          <p:sp>
            <p:nvSpPr>
              <p:cNvPr id="20" name="Google Shape;20;p2"/>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624867" y="1009244"/>
              <a:ext cx="668624" cy="3124980"/>
              <a:chOff x="758938" y="1009260"/>
              <a:chExt cx="534600" cy="3124980"/>
            </a:xfrm>
          </p:grpSpPr>
          <p:sp>
            <p:nvSpPr>
              <p:cNvPr id="29" name="Google Shape;29;p2"/>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1503449" y="1115591"/>
              <a:ext cx="6230159" cy="2912318"/>
              <a:chOff x="3262150" y="1031125"/>
              <a:chExt cx="6053400" cy="2590800"/>
            </a:xfrm>
          </p:grpSpPr>
          <p:cxnSp>
            <p:nvCxnSpPr>
              <p:cNvPr id="38" name="Google Shape;38;p2"/>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39" name="Google Shape;39;p2"/>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0" name="Google Shape;40;p2"/>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1" name="Google Shape;41;p2"/>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2" name="Google Shape;42;p2"/>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3" name="Google Shape;43;p2"/>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4" name="Google Shape;44;p2"/>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5" name="Google Shape;45;p2"/>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6" name="Google Shape;46;p2"/>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7" name="Google Shape;47;p2"/>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8" name="Google Shape;48;p2"/>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9" name="Google Shape;49;p2"/>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0" name="Google Shape;50;p2"/>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1" name="Google Shape;51;p2"/>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2" name="Google Shape;52;p2"/>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3" name="Google Shape;53;p2"/>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4" name="Google Shape;54;p2"/>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 name="Google Shape;55;p2"/>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
        <p:nvSpPr>
          <p:cNvPr id="56" name="Google Shape;56;p2"/>
          <p:cNvSpPr txBox="1">
            <a:spLocks noGrp="1"/>
          </p:cNvSpPr>
          <p:nvPr>
            <p:ph type="ctrTitle"/>
          </p:nvPr>
        </p:nvSpPr>
        <p:spPr>
          <a:xfrm>
            <a:off x="1645675" y="1387675"/>
            <a:ext cx="5908200" cy="1695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000">
                <a:solidFill>
                  <a:srgbClr val="343434"/>
                </a:solidFill>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 name="Google Shape;57;p2"/>
          <p:cNvSpPr txBox="1">
            <a:spLocks noGrp="1"/>
          </p:cNvSpPr>
          <p:nvPr>
            <p:ph type="subTitle" idx="1"/>
          </p:nvPr>
        </p:nvSpPr>
        <p:spPr>
          <a:xfrm>
            <a:off x="2163150" y="3303100"/>
            <a:ext cx="4873200" cy="390900"/>
          </a:xfrm>
          <a:prstGeom prst="rect">
            <a:avLst/>
          </a:prstGeom>
          <a:solidFill>
            <a:schemeClr val="accent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rgbClr val="343434"/>
                </a:solidFill>
                <a:latin typeface="Arial" panose="020B0604020202020204" pitchFamily="34" charset="0"/>
                <a:ea typeface="Arial" panose="020B0604020202020204" pitchFamily="34" charset="0"/>
                <a:cs typeface="Arial" panose="020B0604020202020204" pitchFamily="34" charset="0"/>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931426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5"/>
        <p:cNvGrpSpPr/>
        <p:nvPr/>
      </p:nvGrpSpPr>
      <p:grpSpPr>
        <a:xfrm>
          <a:off x="0" y="0"/>
          <a:ext cx="0" cy="0"/>
          <a:chOff x="0" y="0"/>
          <a:chExt cx="0" cy="0"/>
        </a:xfrm>
      </p:grpSpPr>
    </p:spTree>
    <p:extLst>
      <p:ext uri="{BB962C8B-B14F-4D97-AF65-F5344CB8AC3E}">
        <p14:creationId xmlns:p14="http://schemas.microsoft.com/office/powerpoint/2010/main" val="347814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4"/>
        <p:cNvGrpSpPr/>
        <p:nvPr/>
      </p:nvGrpSpPr>
      <p:grpSpPr>
        <a:xfrm>
          <a:off x="0" y="0"/>
          <a:ext cx="0" cy="0"/>
          <a:chOff x="0" y="0"/>
          <a:chExt cx="0" cy="0"/>
        </a:xfrm>
      </p:grpSpPr>
      <p:grpSp>
        <p:nvGrpSpPr>
          <p:cNvPr id="525" name="Google Shape;525;p14"/>
          <p:cNvGrpSpPr/>
          <p:nvPr/>
        </p:nvGrpSpPr>
        <p:grpSpPr>
          <a:xfrm>
            <a:off x="0" y="0"/>
            <a:ext cx="9144289" cy="5150375"/>
            <a:chOff x="0" y="0"/>
            <a:chExt cx="9144289" cy="5150375"/>
          </a:xfrm>
        </p:grpSpPr>
        <p:sp>
          <p:nvSpPr>
            <p:cNvPr id="526" name="Google Shape;526;p14"/>
            <p:cNvSpPr/>
            <p:nvPr/>
          </p:nvSpPr>
          <p:spPr>
            <a:xfrm>
              <a:off x="2073876"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dk2"/>
            </a:solidFill>
            <a:ln>
              <a:noFill/>
            </a:ln>
            <a:effectLst>
              <a:outerShdw blurRad="128588" dist="57150" dir="11460000" algn="bl" rotWithShape="0">
                <a:schemeClr val="dk1">
                  <a:alpha val="30000"/>
                </a:schemeClr>
              </a:outerShdw>
            </a:effectLst>
          </p:spPr>
        </p:sp>
        <p:sp>
          <p:nvSpPr>
            <p:cNvPr id="527" name="Google Shape;527;p14"/>
            <p:cNvSpPr/>
            <p:nvPr/>
          </p:nvSpPr>
          <p:spPr>
            <a:xfrm>
              <a:off x="0" y="0"/>
              <a:ext cx="4880700" cy="4285125"/>
            </a:xfrm>
            <a:custGeom>
              <a:avLst/>
              <a:gdLst/>
              <a:ahLst/>
              <a:cxnLst/>
              <a:rect l="l" t="t" r="r" b="b"/>
              <a:pathLst>
                <a:path w="195228" h="171405" extrusionOk="0">
                  <a:moveTo>
                    <a:pt x="160187" y="250"/>
                  </a:moveTo>
                  <a:lnTo>
                    <a:pt x="0" y="0"/>
                  </a:lnTo>
                  <a:lnTo>
                    <a:pt x="0" y="171405"/>
                  </a:lnTo>
                  <a:lnTo>
                    <a:pt x="195228" y="69331"/>
                  </a:lnTo>
                  <a:close/>
                </a:path>
              </a:pathLst>
            </a:custGeom>
            <a:solidFill>
              <a:schemeClr val="accent2"/>
            </a:solidFill>
            <a:ln>
              <a:noFill/>
            </a:ln>
            <a:effectLst>
              <a:outerShdw blurRad="128588" dist="57150" dir="6660000" algn="bl" rotWithShape="0">
                <a:schemeClr val="dk1">
                  <a:alpha val="30000"/>
                </a:schemeClr>
              </a:outerShdw>
            </a:effectLst>
          </p:spPr>
        </p:sp>
        <p:sp>
          <p:nvSpPr>
            <p:cNvPr id="528" name="Google Shape;528;p14"/>
            <p:cNvSpPr/>
            <p:nvPr/>
          </p:nvSpPr>
          <p:spPr>
            <a:xfrm>
              <a:off x="3166200" y="0"/>
              <a:ext cx="5978089" cy="3062750"/>
            </a:xfrm>
            <a:custGeom>
              <a:avLst/>
              <a:gdLst/>
              <a:ahLst/>
              <a:cxnLst/>
              <a:rect l="l" t="t" r="r" b="b"/>
              <a:pathLst>
                <a:path w="312948" h="122510" extrusionOk="0">
                  <a:moveTo>
                    <a:pt x="39910" y="0"/>
                  </a:moveTo>
                  <a:lnTo>
                    <a:pt x="312948" y="0"/>
                  </a:lnTo>
                  <a:lnTo>
                    <a:pt x="312948" y="122510"/>
                  </a:lnTo>
                  <a:lnTo>
                    <a:pt x="0" y="57067"/>
                  </a:lnTo>
                  <a:close/>
                </a:path>
              </a:pathLst>
            </a:custGeom>
            <a:solidFill>
              <a:schemeClr val="lt2"/>
            </a:solidFill>
            <a:ln>
              <a:noFill/>
            </a:ln>
            <a:effectLst>
              <a:outerShdw blurRad="128588" dist="57150" dir="5400000" algn="bl" rotWithShape="0">
                <a:schemeClr val="dk1">
                  <a:alpha val="30000"/>
                </a:schemeClr>
              </a:outerShdw>
            </a:effectLst>
          </p:spPr>
        </p:sp>
        <p:sp>
          <p:nvSpPr>
            <p:cNvPr id="529" name="Google Shape;529;p14"/>
            <p:cNvSpPr/>
            <p:nvPr/>
          </p:nvSpPr>
          <p:spPr>
            <a:xfrm>
              <a:off x="0" y="1819800"/>
              <a:ext cx="4436425" cy="3323700"/>
            </a:xfrm>
            <a:custGeom>
              <a:avLst/>
              <a:gdLst/>
              <a:ahLst/>
              <a:cxnLst/>
              <a:rect l="l" t="t" r="r" b="b"/>
              <a:pathLst>
                <a:path w="177457" h="132948" extrusionOk="0">
                  <a:moveTo>
                    <a:pt x="0" y="0"/>
                  </a:moveTo>
                  <a:lnTo>
                    <a:pt x="0" y="132948"/>
                  </a:lnTo>
                  <a:lnTo>
                    <a:pt x="149429" y="132948"/>
                  </a:lnTo>
                  <a:lnTo>
                    <a:pt x="177457" y="86644"/>
                  </a:lnTo>
                  <a:close/>
                </a:path>
              </a:pathLst>
            </a:custGeom>
            <a:solidFill>
              <a:schemeClr val="accent1"/>
            </a:solidFill>
            <a:ln>
              <a:noFill/>
            </a:ln>
            <a:effectLst>
              <a:outerShdw blurRad="128588" dist="57150" dir="5400000" algn="bl" rotWithShape="0">
                <a:schemeClr val="dk1">
                  <a:alpha val="30000"/>
                </a:schemeClr>
              </a:outerShdw>
            </a:effectLst>
          </p:spPr>
        </p:sp>
      </p:grpSp>
      <p:pic>
        <p:nvPicPr>
          <p:cNvPr id="530" name="Google Shape;530;p14"/>
          <p:cNvPicPr preferRelativeResize="0"/>
          <p:nvPr/>
        </p:nvPicPr>
        <p:blipFill>
          <a:blip r:embed="rId2">
            <a:alphaModFix/>
          </a:blip>
          <a:stretch>
            <a:fillRect/>
          </a:stretch>
        </p:blipFill>
        <p:spPr>
          <a:xfrm>
            <a:off x="0" y="0"/>
            <a:ext cx="9144001" cy="5143500"/>
          </a:xfrm>
          <a:prstGeom prst="rect">
            <a:avLst/>
          </a:prstGeom>
          <a:noFill/>
          <a:ln>
            <a:noFill/>
          </a:ln>
        </p:spPr>
      </p:pic>
      <p:grpSp>
        <p:nvGrpSpPr>
          <p:cNvPr id="531" name="Google Shape;531;p14"/>
          <p:cNvGrpSpPr/>
          <p:nvPr/>
        </p:nvGrpSpPr>
        <p:grpSpPr>
          <a:xfrm>
            <a:off x="290430" y="412029"/>
            <a:ext cx="8322887" cy="4319479"/>
            <a:chOff x="624867" y="585600"/>
            <a:chExt cx="7653933" cy="3972300"/>
          </a:xfrm>
        </p:grpSpPr>
        <p:sp>
          <p:nvSpPr>
            <p:cNvPr id="532" name="Google Shape;532;p14"/>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4"/>
            <p:cNvGrpSpPr/>
            <p:nvPr/>
          </p:nvGrpSpPr>
          <p:grpSpPr>
            <a:xfrm>
              <a:off x="1186013" y="982710"/>
              <a:ext cx="175800" cy="3178080"/>
              <a:chOff x="1186013" y="982710"/>
              <a:chExt cx="175800" cy="3178080"/>
            </a:xfrm>
          </p:grpSpPr>
          <p:sp>
            <p:nvSpPr>
              <p:cNvPr id="536" name="Google Shape;536;p14"/>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4"/>
            <p:cNvGrpSpPr/>
            <p:nvPr/>
          </p:nvGrpSpPr>
          <p:grpSpPr>
            <a:xfrm>
              <a:off x="624867" y="1009244"/>
              <a:ext cx="668624" cy="3124980"/>
              <a:chOff x="758938" y="1009260"/>
              <a:chExt cx="534600" cy="3124980"/>
            </a:xfrm>
          </p:grpSpPr>
          <p:sp>
            <p:nvSpPr>
              <p:cNvPr id="545" name="Google Shape;545;p14"/>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a:off x="1503449" y="1115591"/>
              <a:ext cx="6230159" cy="2912318"/>
              <a:chOff x="3262150" y="1031125"/>
              <a:chExt cx="6053400" cy="2590800"/>
            </a:xfrm>
          </p:grpSpPr>
          <p:cxnSp>
            <p:nvCxnSpPr>
              <p:cNvPr id="554" name="Google Shape;554;p14"/>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5" name="Google Shape;555;p14"/>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6" name="Google Shape;556;p14"/>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7" name="Google Shape;557;p14"/>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8" name="Google Shape;558;p14"/>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9" name="Google Shape;559;p14"/>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0" name="Google Shape;560;p14"/>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1" name="Google Shape;561;p14"/>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2" name="Google Shape;562;p14"/>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3" name="Google Shape;563;p14"/>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4" name="Google Shape;564;p14"/>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5" name="Google Shape;565;p14"/>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6" name="Google Shape;566;p14"/>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7" name="Google Shape;567;p14"/>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8" name="Google Shape;568;p14"/>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9" name="Google Shape;569;p14"/>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0" name="Google Shape;570;p14"/>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1" name="Google Shape;571;p14"/>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
        <p:nvSpPr>
          <p:cNvPr id="572" name="Google Shape;572;p14"/>
          <p:cNvSpPr txBox="1">
            <a:spLocks noGrp="1"/>
          </p:cNvSpPr>
          <p:nvPr>
            <p:ph type="subTitle" idx="1"/>
          </p:nvPr>
        </p:nvSpPr>
        <p:spPr>
          <a:xfrm>
            <a:off x="2209750" y="3214700"/>
            <a:ext cx="5113200" cy="679800"/>
          </a:xfrm>
          <a:prstGeom prst="rect">
            <a:avLst/>
          </a:prstGeom>
          <a:solidFill>
            <a:schemeClr val="accen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ea typeface="Arial" panose="020B0604020202020204" pitchFamily="34" charset="0"/>
                <a:cs typeface="Arial" panose="020B0604020202020204" pitchFamily="34" charset="0"/>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14"/>
          <p:cNvSpPr txBox="1">
            <a:spLocks noGrp="1"/>
          </p:cNvSpPr>
          <p:nvPr>
            <p:ph type="title"/>
          </p:nvPr>
        </p:nvSpPr>
        <p:spPr>
          <a:xfrm>
            <a:off x="2209750" y="1234100"/>
            <a:ext cx="5113200" cy="14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805566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0"/>
        <p:cNvGrpSpPr/>
        <p:nvPr/>
      </p:nvGrpSpPr>
      <p:grpSpPr>
        <a:xfrm>
          <a:off x="0" y="0"/>
          <a:ext cx="0" cy="0"/>
          <a:chOff x="0" y="0"/>
          <a:chExt cx="0" cy="0"/>
        </a:xfrm>
      </p:grpSpPr>
      <p:grpSp>
        <p:nvGrpSpPr>
          <p:cNvPr id="1321" name="Google Shape;1321;p29"/>
          <p:cNvGrpSpPr/>
          <p:nvPr/>
        </p:nvGrpSpPr>
        <p:grpSpPr>
          <a:xfrm>
            <a:off x="-6075" y="-1225"/>
            <a:ext cx="9150076" cy="5151600"/>
            <a:chOff x="70125" y="-1225"/>
            <a:chExt cx="9150076" cy="5151600"/>
          </a:xfrm>
        </p:grpSpPr>
        <p:sp>
          <p:nvSpPr>
            <p:cNvPr id="1322" name="Google Shape;1322;p29"/>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23" name="Google Shape;1323;p29"/>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24" name="Google Shape;1324;p29"/>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25" name="Google Shape;1325;p29"/>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26" name="Google Shape;1326;p29"/>
          <p:cNvPicPr preferRelativeResize="0"/>
          <p:nvPr/>
        </p:nvPicPr>
        <p:blipFill>
          <a:blip r:embed="rId2">
            <a:alphaModFix/>
          </a:blip>
          <a:stretch>
            <a:fillRect/>
          </a:stretch>
        </p:blipFill>
        <p:spPr>
          <a:xfrm flipH="1">
            <a:off x="-6075" y="0"/>
            <a:ext cx="9144001" cy="5143500"/>
          </a:xfrm>
          <a:prstGeom prst="rect">
            <a:avLst/>
          </a:prstGeom>
          <a:noFill/>
          <a:ln>
            <a:noFill/>
          </a:ln>
        </p:spPr>
      </p:pic>
      <p:grpSp>
        <p:nvGrpSpPr>
          <p:cNvPr id="1327" name="Google Shape;1327;p29"/>
          <p:cNvGrpSpPr/>
          <p:nvPr/>
        </p:nvGrpSpPr>
        <p:grpSpPr>
          <a:xfrm>
            <a:off x="290430" y="412029"/>
            <a:ext cx="8322887" cy="4319479"/>
            <a:chOff x="624867" y="585600"/>
            <a:chExt cx="7653933" cy="3972300"/>
          </a:xfrm>
        </p:grpSpPr>
        <p:sp>
          <p:nvSpPr>
            <p:cNvPr id="1328" name="Google Shape;1328;p29"/>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9"/>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9"/>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1" name="Google Shape;1331;p29"/>
            <p:cNvGrpSpPr/>
            <p:nvPr/>
          </p:nvGrpSpPr>
          <p:grpSpPr>
            <a:xfrm>
              <a:off x="1186013" y="982710"/>
              <a:ext cx="175800" cy="3178080"/>
              <a:chOff x="1186013" y="982710"/>
              <a:chExt cx="175800" cy="3178080"/>
            </a:xfrm>
          </p:grpSpPr>
          <p:sp>
            <p:nvSpPr>
              <p:cNvPr id="1332" name="Google Shape;1332;p29"/>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9"/>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9"/>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9"/>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9"/>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9"/>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9"/>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9"/>
            <p:cNvGrpSpPr/>
            <p:nvPr/>
          </p:nvGrpSpPr>
          <p:grpSpPr>
            <a:xfrm>
              <a:off x="624867" y="1009244"/>
              <a:ext cx="668624" cy="3124980"/>
              <a:chOff x="758938" y="1009260"/>
              <a:chExt cx="534600" cy="3124980"/>
            </a:xfrm>
          </p:grpSpPr>
          <p:sp>
            <p:nvSpPr>
              <p:cNvPr id="1341" name="Google Shape;1341;p29"/>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9"/>
            <p:cNvGrpSpPr/>
            <p:nvPr/>
          </p:nvGrpSpPr>
          <p:grpSpPr>
            <a:xfrm>
              <a:off x="1503449" y="1115591"/>
              <a:ext cx="6230159" cy="2912318"/>
              <a:chOff x="3262150" y="1031125"/>
              <a:chExt cx="6053400" cy="2590800"/>
            </a:xfrm>
          </p:grpSpPr>
          <p:cxnSp>
            <p:nvCxnSpPr>
              <p:cNvPr id="1350" name="Google Shape;1350;p29"/>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1" name="Google Shape;1351;p29"/>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2" name="Google Shape;1352;p29"/>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3" name="Google Shape;1353;p29"/>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4" name="Google Shape;1354;p29"/>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5" name="Google Shape;1355;p29"/>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6" name="Google Shape;1356;p29"/>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7" name="Google Shape;1357;p29"/>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8" name="Google Shape;1358;p29"/>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9" name="Google Shape;1359;p29"/>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0" name="Google Shape;1360;p29"/>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1" name="Google Shape;1361;p29"/>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2" name="Google Shape;1362;p29"/>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3" name="Google Shape;1363;p29"/>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4" name="Google Shape;1364;p29"/>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5" name="Google Shape;1365;p29"/>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6" name="Google Shape;1366;p29"/>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7" name="Google Shape;1367;p29"/>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3136528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8"/>
        <p:cNvGrpSpPr/>
        <p:nvPr/>
      </p:nvGrpSpPr>
      <p:grpSpPr>
        <a:xfrm>
          <a:off x="0" y="0"/>
          <a:ext cx="0" cy="0"/>
          <a:chOff x="0" y="0"/>
          <a:chExt cx="0" cy="0"/>
        </a:xfrm>
      </p:grpSpPr>
      <p:grpSp>
        <p:nvGrpSpPr>
          <p:cNvPr id="1369" name="Google Shape;1369;p30"/>
          <p:cNvGrpSpPr/>
          <p:nvPr/>
        </p:nvGrpSpPr>
        <p:grpSpPr>
          <a:xfrm rot="10800000">
            <a:off x="-6075" y="-1225"/>
            <a:ext cx="9150076" cy="5151600"/>
            <a:chOff x="70125" y="-1225"/>
            <a:chExt cx="9150076" cy="5151600"/>
          </a:xfrm>
        </p:grpSpPr>
        <p:sp>
          <p:nvSpPr>
            <p:cNvPr id="1370" name="Google Shape;1370;p30"/>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71" name="Google Shape;1371;p30"/>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72" name="Google Shape;1372;p30"/>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73" name="Google Shape;1373;p30"/>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74" name="Google Shape;1374;p30"/>
          <p:cNvPicPr preferRelativeResize="0"/>
          <p:nvPr/>
        </p:nvPicPr>
        <p:blipFill>
          <a:blip r:embed="rId2">
            <a:alphaModFix/>
          </a:blip>
          <a:stretch>
            <a:fillRect/>
          </a:stretch>
        </p:blipFill>
        <p:spPr>
          <a:xfrm rot="10800000" flipH="1">
            <a:off x="0" y="5650"/>
            <a:ext cx="9144001" cy="5143500"/>
          </a:xfrm>
          <a:prstGeom prst="rect">
            <a:avLst/>
          </a:prstGeom>
          <a:noFill/>
          <a:ln>
            <a:noFill/>
          </a:ln>
        </p:spPr>
      </p:pic>
      <p:grpSp>
        <p:nvGrpSpPr>
          <p:cNvPr id="1375" name="Google Shape;1375;p30"/>
          <p:cNvGrpSpPr/>
          <p:nvPr/>
        </p:nvGrpSpPr>
        <p:grpSpPr>
          <a:xfrm>
            <a:off x="290430" y="412029"/>
            <a:ext cx="8322887" cy="4319479"/>
            <a:chOff x="624867" y="585600"/>
            <a:chExt cx="7653933" cy="3972300"/>
          </a:xfrm>
        </p:grpSpPr>
        <p:sp>
          <p:nvSpPr>
            <p:cNvPr id="1376" name="Google Shape;1376;p30"/>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9" name="Google Shape;1379;p30"/>
            <p:cNvGrpSpPr/>
            <p:nvPr/>
          </p:nvGrpSpPr>
          <p:grpSpPr>
            <a:xfrm>
              <a:off x="1186013" y="982710"/>
              <a:ext cx="175800" cy="3178080"/>
              <a:chOff x="1186013" y="982710"/>
              <a:chExt cx="175800" cy="3178080"/>
            </a:xfrm>
          </p:grpSpPr>
          <p:sp>
            <p:nvSpPr>
              <p:cNvPr id="1380" name="Google Shape;1380;p30"/>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624867" y="1009244"/>
              <a:ext cx="668624" cy="3124980"/>
              <a:chOff x="758938" y="1009260"/>
              <a:chExt cx="534600" cy="3124980"/>
            </a:xfrm>
          </p:grpSpPr>
          <p:sp>
            <p:nvSpPr>
              <p:cNvPr id="1389" name="Google Shape;1389;p30"/>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30"/>
            <p:cNvGrpSpPr/>
            <p:nvPr/>
          </p:nvGrpSpPr>
          <p:grpSpPr>
            <a:xfrm>
              <a:off x="1503449" y="1115591"/>
              <a:ext cx="6230159" cy="2912318"/>
              <a:chOff x="3262150" y="1031125"/>
              <a:chExt cx="6053400" cy="2590800"/>
            </a:xfrm>
          </p:grpSpPr>
          <p:cxnSp>
            <p:nvCxnSpPr>
              <p:cNvPr id="1398" name="Google Shape;1398;p30"/>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99" name="Google Shape;1399;p30"/>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0" name="Google Shape;1400;p30"/>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1" name="Google Shape;1401;p30"/>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2" name="Google Shape;1402;p30"/>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3" name="Google Shape;1403;p30"/>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4" name="Google Shape;1404;p30"/>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5" name="Google Shape;1405;p30"/>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6" name="Google Shape;1406;p30"/>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7" name="Google Shape;1407;p30"/>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8" name="Google Shape;1408;p30"/>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9" name="Google Shape;1409;p30"/>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0" name="Google Shape;1410;p30"/>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1" name="Google Shape;1411;p30"/>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2" name="Google Shape;1412;p30"/>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3" name="Google Shape;1413;p30"/>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4" name="Google Shape;1414;p30"/>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5" name="Google Shape;1415;p30"/>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2090249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716477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515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5020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06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grpSp>
        <p:nvGrpSpPr>
          <p:cNvPr id="22" name="Google Shape;22;p4"/>
          <p:cNvGrpSpPr/>
          <p:nvPr/>
        </p:nvGrpSpPr>
        <p:grpSpPr>
          <a:xfrm>
            <a:off x="195589" y="207126"/>
            <a:ext cx="8746506" cy="4743145"/>
            <a:chOff x="308000" y="207125"/>
            <a:chExt cx="8028000" cy="3937200"/>
          </a:xfrm>
        </p:grpSpPr>
        <p:sp>
          <p:nvSpPr>
            <p:cNvPr id="23" name="Google Shape;23;p4"/>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4"/>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25" name="Google Shape;25;p4"/>
          <p:cNvSpPr txBox="1">
            <a:spLocks noGrp="1"/>
          </p:cNvSpPr>
          <p:nvPr>
            <p:ph type="title"/>
          </p:nvPr>
        </p:nvSpPr>
        <p:spPr>
          <a:xfrm>
            <a:off x="748964" y="445026"/>
            <a:ext cx="8253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 name="Google Shape;26;p4"/>
          <p:cNvSpPr txBox="1">
            <a:spLocks noGrp="1"/>
          </p:cNvSpPr>
          <p:nvPr>
            <p:ph type="body" idx="1"/>
          </p:nvPr>
        </p:nvSpPr>
        <p:spPr>
          <a:xfrm>
            <a:off x="720000" y="1215751"/>
            <a:ext cx="7704000" cy="36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1266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9236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450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4314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991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6688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5029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443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9" name="Google Shape;29;p5"/>
          <p:cNvSpPr txBox="1">
            <a:spLocks noGrp="1"/>
          </p:cNvSpPr>
          <p:nvPr>
            <p:ph type="subTitle" idx="1"/>
          </p:nvPr>
        </p:nvSpPr>
        <p:spPr>
          <a:xfrm>
            <a:off x="4826684" y="366834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2"/>
          </p:nvPr>
        </p:nvSpPr>
        <p:spPr>
          <a:xfrm>
            <a:off x="1811900" y="366834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 name="Google Shape;31;p5"/>
          <p:cNvSpPr txBox="1">
            <a:spLocks noGrp="1"/>
          </p:cNvSpPr>
          <p:nvPr>
            <p:ph type="subTitle" idx="3"/>
          </p:nvPr>
        </p:nvSpPr>
        <p:spPr>
          <a:xfrm>
            <a:off x="4826675" y="31942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2" name="Google Shape;32;p5"/>
          <p:cNvGrpSpPr/>
          <p:nvPr/>
        </p:nvGrpSpPr>
        <p:grpSpPr>
          <a:xfrm>
            <a:off x="195589" y="207126"/>
            <a:ext cx="8746506" cy="4743145"/>
            <a:chOff x="308000" y="207125"/>
            <a:chExt cx="8028000" cy="3937200"/>
          </a:xfrm>
        </p:grpSpPr>
        <p:sp>
          <p:nvSpPr>
            <p:cNvPr id="33" name="Google Shape;33;p5"/>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5"/>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35" name="Google Shape;35;p5"/>
          <p:cNvSpPr txBox="1">
            <a:spLocks noGrp="1"/>
          </p:cNvSpPr>
          <p:nvPr>
            <p:ph type="subTitle" idx="4"/>
          </p:nvPr>
        </p:nvSpPr>
        <p:spPr>
          <a:xfrm>
            <a:off x="1811675" y="31942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grpSp>
        <p:nvGrpSpPr>
          <p:cNvPr id="37" name="Google Shape;37;p6"/>
          <p:cNvGrpSpPr/>
          <p:nvPr/>
        </p:nvGrpSpPr>
        <p:grpSpPr>
          <a:xfrm>
            <a:off x="195589" y="207126"/>
            <a:ext cx="8746506" cy="4743145"/>
            <a:chOff x="308000" y="207125"/>
            <a:chExt cx="8028000" cy="3937200"/>
          </a:xfrm>
        </p:grpSpPr>
        <p:sp>
          <p:nvSpPr>
            <p:cNvPr id="38" name="Google Shape;38;p6"/>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6"/>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40" name="Google Shape;4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8"/>
        <p:cNvGrpSpPr/>
        <p:nvPr/>
      </p:nvGrpSpPr>
      <p:grpSpPr>
        <a:xfrm>
          <a:off x="0" y="0"/>
          <a:ext cx="0" cy="0"/>
          <a:chOff x="0" y="0"/>
          <a:chExt cx="0" cy="0"/>
        </a:xfrm>
      </p:grpSpPr>
      <p:grpSp>
        <p:nvGrpSpPr>
          <p:cNvPr id="69" name="Google Shape;69;p13"/>
          <p:cNvGrpSpPr/>
          <p:nvPr/>
        </p:nvGrpSpPr>
        <p:grpSpPr>
          <a:xfrm>
            <a:off x="195589" y="207126"/>
            <a:ext cx="8746506" cy="4743145"/>
            <a:chOff x="308000" y="207125"/>
            <a:chExt cx="8028000" cy="3937200"/>
          </a:xfrm>
        </p:grpSpPr>
        <p:sp>
          <p:nvSpPr>
            <p:cNvPr id="70" name="Google Shape;70;p13"/>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3"/>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72" name="Google Shape;7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3" name="Google Shape;73;p13"/>
          <p:cNvSpPr txBox="1">
            <a:spLocks noGrp="1"/>
          </p:cNvSpPr>
          <p:nvPr>
            <p:ph type="subTitle" idx="1"/>
          </p:nvPr>
        </p:nvSpPr>
        <p:spPr>
          <a:xfrm>
            <a:off x="720000" y="2204775"/>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2"/>
          </p:nvPr>
        </p:nvSpPr>
        <p:spPr>
          <a:xfrm>
            <a:off x="3419275" y="2204775"/>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3"/>
          <p:cNvSpPr txBox="1">
            <a:spLocks noGrp="1"/>
          </p:cNvSpPr>
          <p:nvPr>
            <p:ph type="subTitle" idx="3"/>
          </p:nvPr>
        </p:nvSpPr>
        <p:spPr>
          <a:xfrm>
            <a:off x="720000" y="3937950"/>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4"/>
          </p:nvPr>
        </p:nvSpPr>
        <p:spPr>
          <a:xfrm>
            <a:off x="3419275" y="3937952"/>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5"/>
          </p:nvPr>
        </p:nvSpPr>
        <p:spPr>
          <a:xfrm>
            <a:off x="6118550" y="2204775"/>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6"/>
          </p:nvPr>
        </p:nvSpPr>
        <p:spPr>
          <a:xfrm>
            <a:off x="6118550" y="3937952"/>
            <a:ext cx="224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7" hasCustomPrompt="1"/>
          </p:nvPr>
        </p:nvSpPr>
        <p:spPr>
          <a:xfrm>
            <a:off x="720000" y="13549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8" hasCustomPrompt="1"/>
          </p:nvPr>
        </p:nvSpPr>
        <p:spPr>
          <a:xfrm>
            <a:off x="720000" y="30875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9" hasCustomPrompt="1"/>
          </p:nvPr>
        </p:nvSpPr>
        <p:spPr>
          <a:xfrm>
            <a:off x="3419271" y="13549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13" hasCustomPrompt="1"/>
          </p:nvPr>
        </p:nvSpPr>
        <p:spPr>
          <a:xfrm>
            <a:off x="3419271" y="30875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14" hasCustomPrompt="1"/>
          </p:nvPr>
        </p:nvSpPr>
        <p:spPr>
          <a:xfrm>
            <a:off x="6118550" y="13549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5" hasCustomPrompt="1"/>
          </p:nvPr>
        </p:nvSpPr>
        <p:spPr>
          <a:xfrm>
            <a:off x="6118550" y="308750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subTitle" idx="16"/>
          </p:nvPr>
        </p:nvSpPr>
        <p:spPr>
          <a:xfrm>
            <a:off x="720000" y="1868350"/>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6" name="Google Shape;86;p13"/>
          <p:cNvSpPr txBox="1">
            <a:spLocks noGrp="1"/>
          </p:cNvSpPr>
          <p:nvPr>
            <p:ph type="subTitle" idx="17"/>
          </p:nvPr>
        </p:nvSpPr>
        <p:spPr>
          <a:xfrm>
            <a:off x="3419275" y="1868350"/>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13"/>
          <p:cNvSpPr txBox="1">
            <a:spLocks noGrp="1"/>
          </p:cNvSpPr>
          <p:nvPr>
            <p:ph type="subTitle" idx="18"/>
          </p:nvPr>
        </p:nvSpPr>
        <p:spPr>
          <a:xfrm>
            <a:off x="6118550" y="1868350"/>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9"/>
          </p:nvPr>
        </p:nvSpPr>
        <p:spPr>
          <a:xfrm>
            <a:off x="720000" y="3601007"/>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20"/>
          </p:nvPr>
        </p:nvSpPr>
        <p:spPr>
          <a:xfrm>
            <a:off x="3419275" y="3601008"/>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21"/>
          </p:nvPr>
        </p:nvSpPr>
        <p:spPr>
          <a:xfrm>
            <a:off x="6118550" y="3601008"/>
            <a:ext cx="22488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Onest"/>
                <a:ea typeface="Onest"/>
                <a:cs typeface="Onest"/>
                <a:sym typeface="Ones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1"/>
        <p:cNvGrpSpPr/>
        <p:nvPr/>
      </p:nvGrpSpPr>
      <p:grpSpPr>
        <a:xfrm>
          <a:off x="0" y="0"/>
          <a:ext cx="0" cy="0"/>
          <a:chOff x="0" y="0"/>
          <a:chExt cx="0" cy="0"/>
        </a:xfrm>
      </p:grpSpPr>
      <p:grpSp>
        <p:nvGrpSpPr>
          <p:cNvPr id="92" name="Google Shape;92;p14"/>
          <p:cNvGrpSpPr/>
          <p:nvPr/>
        </p:nvGrpSpPr>
        <p:grpSpPr>
          <a:xfrm>
            <a:off x="195589" y="207126"/>
            <a:ext cx="8746506" cy="4743145"/>
            <a:chOff x="308000" y="207125"/>
            <a:chExt cx="8028000" cy="3937200"/>
          </a:xfrm>
        </p:grpSpPr>
        <p:sp>
          <p:nvSpPr>
            <p:cNvPr id="93" name="Google Shape;93;p14"/>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4"/>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95" name="Google Shape;95;p14"/>
          <p:cNvSpPr txBox="1">
            <a:spLocks noGrp="1"/>
          </p:cNvSpPr>
          <p:nvPr>
            <p:ph type="title"/>
          </p:nvPr>
        </p:nvSpPr>
        <p:spPr>
          <a:xfrm>
            <a:off x="839925" y="3095400"/>
            <a:ext cx="4743000" cy="45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 name="Google Shape;96;p14"/>
          <p:cNvSpPr txBox="1">
            <a:spLocks noGrp="1"/>
          </p:cNvSpPr>
          <p:nvPr>
            <p:ph type="subTitle" idx="1"/>
          </p:nvPr>
        </p:nvSpPr>
        <p:spPr>
          <a:xfrm>
            <a:off x="839925" y="914400"/>
            <a:ext cx="4743000" cy="2181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7"/>
        <p:cNvGrpSpPr/>
        <p:nvPr/>
      </p:nvGrpSpPr>
      <p:grpSpPr>
        <a:xfrm>
          <a:off x="0" y="0"/>
          <a:ext cx="0" cy="0"/>
          <a:chOff x="0" y="0"/>
          <a:chExt cx="0" cy="0"/>
        </a:xfrm>
      </p:grpSpPr>
      <p:grpSp>
        <p:nvGrpSpPr>
          <p:cNvPr id="98" name="Google Shape;98;p15"/>
          <p:cNvGrpSpPr/>
          <p:nvPr/>
        </p:nvGrpSpPr>
        <p:grpSpPr>
          <a:xfrm>
            <a:off x="195589" y="207126"/>
            <a:ext cx="8746506" cy="4743145"/>
            <a:chOff x="308000" y="207125"/>
            <a:chExt cx="8028000" cy="3937200"/>
          </a:xfrm>
        </p:grpSpPr>
        <p:sp>
          <p:nvSpPr>
            <p:cNvPr id="99" name="Google Shape;99;p15"/>
            <p:cNvSpPr/>
            <p:nvPr/>
          </p:nvSpPr>
          <p:spPr>
            <a:xfrm flipH="1">
              <a:off x="422811" y="320908"/>
              <a:ext cx="7798164" cy="3712136"/>
            </a:xfrm>
            <a:custGeom>
              <a:avLst/>
              <a:gdLst/>
              <a:ahLst/>
              <a:cxnLst/>
              <a:rect l="l" t="t" r="r" b="b"/>
              <a:pathLst>
                <a:path w="5039201" h="2014728" extrusionOk="0">
                  <a:moveTo>
                    <a:pt x="0" y="0"/>
                  </a:moveTo>
                  <a:lnTo>
                    <a:pt x="5039202" y="0"/>
                  </a:lnTo>
                  <a:lnTo>
                    <a:pt x="5039202" y="2014728"/>
                  </a:lnTo>
                  <a:lnTo>
                    <a:pt x="0" y="201472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5"/>
            <p:cNvSpPr/>
            <p:nvPr/>
          </p:nvSpPr>
          <p:spPr>
            <a:xfrm>
              <a:off x="308000" y="207125"/>
              <a:ext cx="8028000" cy="3937200"/>
            </a:xfrm>
            <a:prstGeom prst="frame">
              <a:avLst>
                <a:gd name="adj1" fmla="val 2905"/>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missioner"/>
                <a:ea typeface="Commissioner"/>
                <a:cs typeface="Commissioner"/>
                <a:sym typeface="Commissioner"/>
              </a:endParaRPr>
            </a:p>
          </p:txBody>
        </p:sp>
      </p:grpSp>
      <p:sp>
        <p:nvSpPr>
          <p:cNvPr id="101" name="Google Shape;101;p15"/>
          <p:cNvSpPr txBox="1">
            <a:spLocks noGrp="1"/>
          </p:cNvSpPr>
          <p:nvPr>
            <p:ph type="title"/>
          </p:nvPr>
        </p:nvSpPr>
        <p:spPr>
          <a:xfrm>
            <a:off x="713225" y="1303671"/>
            <a:ext cx="35196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02" name="Google Shape;102;p15"/>
          <p:cNvSpPr txBox="1">
            <a:spLocks noGrp="1"/>
          </p:cNvSpPr>
          <p:nvPr>
            <p:ph type="subTitle" idx="1"/>
          </p:nvPr>
        </p:nvSpPr>
        <p:spPr>
          <a:xfrm>
            <a:off x="713225" y="2912538"/>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5"/>
          <p:cNvSpPr>
            <a:spLocks noGrp="1"/>
          </p:cNvSpPr>
          <p:nvPr>
            <p:ph type="pic" idx="2"/>
          </p:nvPr>
        </p:nvSpPr>
        <p:spPr>
          <a:xfrm>
            <a:off x="4662775" y="755100"/>
            <a:ext cx="3638700" cy="3633300"/>
          </a:xfrm>
          <a:prstGeom prst="ellipse">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1pPr>
            <a:lvl2pPr lvl="1"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2pPr>
            <a:lvl3pPr lvl="2"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3pPr>
            <a:lvl4pPr lvl="3"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4pPr>
            <a:lvl5pPr lvl="4"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5pPr>
            <a:lvl6pPr lvl="5"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6pPr>
            <a:lvl7pPr lvl="6"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7pPr>
            <a:lvl8pPr lvl="7"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8pPr>
            <a:lvl9pPr lvl="8" rtl="0">
              <a:spcBef>
                <a:spcPts val="0"/>
              </a:spcBef>
              <a:spcAft>
                <a:spcPts val="0"/>
              </a:spcAft>
              <a:buClr>
                <a:schemeClr val="dk1"/>
              </a:buClr>
              <a:buSzPts val="3100"/>
              <a:buFont typeface="Onest"/>
              <a:buNone/>
              <a:defRPr sz="3100" b="1">
                <a:solidFill>
                  <a:schemeClr val="dk1"/>
                </a:solidFill>
                <a:latin typeface="Onest"/>
                <a:ea typeface="Onest"/>
                <a:cs typeface="Onest"/>
                <a:sym typeface="Ones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8" r:id="rId15"/>
    <p:sldLayoutId id="2147483669" r:id="rId16"/>
    <p:sldLayoutId id="2147483670" r:id="rId17"/>
    <p:sldLayoutId id="2147483671" r:id="rId18"/>
    <p:sldLayoutId id="2147483673" r:id="rId19"/>
    <p:sldLayoutId id="214748367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cifico"/>
              <a:buNone/>
              <a:defRPr sz="3000">
                <a:solidFill>
                  <a:schemeClr val="dk1"/>
                </a:solidFill>
                <a:latin typeface="Pacifico"/>
                <a:ea typeface="Pacifico"/>
                <a:cs typeface="Pacifico"/>
                <a:sym typeface="Pacific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9809085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8375232"/>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58.xml"/><Relationship Id="rId3" Type="http://schemas.openxmlformats.org/officeDocument/2006/relationships/slide" Target="slide53.xml"/><Relationship Id="rId7" Type="http://schemas.openxmlformats.org/officeDocument/2006/relationships/slide" Target="slide56.xml"/><Relationship Id="rId12"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slide" Target="slide57.xml"/><Relationship Id="rId14"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slide" Target="slide52.xml"/></Relationships>
</file>

<file path=ppt/slides/_rels/slide5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97.png"/><Relationship Id="rId4" Type="http://schemas.openxmlformats.org/officeDocument/2006/relationships/image" Target="../media/image99.png"/><Relationship Id="rId9" Type="http://schemas.openxmlformats.org/officeDocument/2006/relationships/slide" Target="slide52.xml"/></Relationships>
</file>

<file path=ppt/slides/_rels/slide5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07.png"/><Relationship Id="rId11" Type="http://schemas.openxmlformats.org/officeDocument/2006/relationships/image" Target="../media/image4.png"/><Relationship Id="rId5" Type="http://schemas.openxmlformats.org/officeDocument/2006/relationships/image" Target="../media/image106.png"/><Relationship Id="rId10" Type="http://schemas.openxmlformats.org/officeDocument/2006/relationships/image" Target="../media/image97.png"/><Relationship Id="rId4" Type="http://schemas.openxmlformats.org/officeDocument/2006/relationships/image" Target="../media/image105.png"/><Relationship Id="rId9" Type="http://schemas.openxmlformats.org/officeDocument/2006/relationships/slide" Target="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97.png"/><Relationship Id="rId4" Type="http://schemas.openxmlformats.org/officeDocument/2006/relationships/slide" Target="slide5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slide" Target="slide52.xml"/><Relationship Id="rId5" Type="http://schemas.openxmlformats.org/officeDocument/2006/relationships/image" Target="../media/image113.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svg"/></Relationships>
</file>

<file path=ppt/slides/_rels/slide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5.sv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5.sv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5.sv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15.sv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26.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29.png"/><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70.xml"/><Relationship Id="rId1" Type="http://schemas.openxmlformats.org/officeDocument/2006/relationships/slideLayout" Target="../slideLayouts/slideLayout2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42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6" name="Google Shape;2483;p67">
            <a:extLst>
              <a:ext uri="{FF2B5EF4-FFF2-40B4-BE49-F238E27FC236}">
                <a16:creationId xmlns:a16="http://schemas.microsoft.com/office/drawing/2014/main" id="{E7364FA8-FF76-5A4F-C5DF-CD52E5CC22BA}"/>
              </a:ext>
            </a:extLst>
          </p:cNvPr>
          <p:cNvGrpSpPr/>
          <p:nvPr/>
        </p:nvGrpSpPr>
        <p:grpSpPr>
          <a:xfrm>
            <a:off x="6764161" y="4032809"/>
            <a:ext cx="1960342" cy="706187"/>
            <a:chOff x="7989373" y="3876198"/>
            <a:chExt cx="3342518" cy="1379505"/>
          </a:xfrm>
        </p:grpSpPr>
        <p:grpSp>
          <p:nvGrpSpPr>
            <p:cNvPr id="7" name="Google Shape;2484;p67">
              <a:extLst>
                <a:ext uri="{FF2B5EF4-FFF2-40B4-BE49-F238E27FC236}">
                  <a16:creationId xmlns:a16="http://schemas.microsoft.com/office/drawing/2014/main" id="{5F6178EC-8053-014D-9AB9-AD286258BD56}"/>
                </a:ext>
              </a:extLst>
            </p:cNvPr>
            <p:cNvGrpSpPr/>
            <p:nvPr/>
          </p:nvGrpSpPr>
          <p:grpSpPr>
            <a:xfrm>
              <a:off x="7989373" y="3876198"/>
              <a:ext cx="2588960" cy="656373"/>
              <a:chOff x="7989373" y="3876198"/>
              <a:chExt cx="2588960" cy="656373"/>
            </a:xfrm>
          </p:grpSpPr>
          <p:sp>
            <p:nvSpPr>
              <p:cNvPr id="21" name="Google Shape;2485;p67">
                <a:extLst>
                  <a:ext uri="{FF2B5EF4-FFF2-40B4-BE49-F238E27FC236}">
                    <a16:creationId xmlns:a16="http://schemas.microsoft.com/office/drawing/2014/main" id="{1AE1474E-0D74-A27B-5A4F-949D4BE18E29}"/>
                  </a:ext>
                </a:extLst>
              </p:cNvPr>
              <p:cNvSpPr/>
              <p:nvPr/>
            </p:nvSpPr>
            <p:spPr>
              <a:xfrm>
                <a:off x="8113394" y="3937539"/>
                <a:ext cx="1615307" cy="517683"/>
              </a:xfrm>
              <a:custGeom>
                <a:avLst/>
                <a:gdLst/>
                <a:ahLst/>
                <a:cxnLst/>
                <a:rect l="l" t="t" r="r" b="b"/>
                <a:pathLst>
                  <a:path w="1615307" h="517683" extrusionOk="0">
                    <a:moveTo>
                      <a:pt x="95" y="17335"/>
                    </a:moveTo>
                    <a:cubicBezTo>
                      <a:pt x="73152" y="300418"/>
                      <a:pt x="11049" y="517684"/>
                      <a:pt x="11049" y="517684"/>
                    </a:cubicBezTo>
                    <a:lnTo>
                      <a:pt x="1469707" y="516255"/>
                    </a:lnTo>
                    <a:cubicBezTo>
                      <a:pt x="1785081" y="128206"/>
                      <a:pt x="1489900" y="0"/>
                      <a:pt x="1489900" y="0"/>
                    </a:cubicBezTo>
                    <a:lnTo>
                      <a:pt x="0" y="1743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486;p67">
                <a:extLst>
                  <a:ext uri="{FF2B5EF4-FFF2-40B4-BE49-F238E27FC236}">
                    <a16:creationId xmlns:a16="http://schemas.microsoft.com/office/drawing/2014/main" id="{CD14C6A5-CE52-18F6-EC11-E91E2C46BBDB}"/>
                  </a:ext>
                </a:extLst>
              </p:cNvPr>
              <p:cNvSpPr/>
              <p:nvPr/>
            </p:nvSpPr>
            <p:spPr>
              <a:xfrm>
                <a:off x="9640823" y="3876198"/>
                <a:ext cx="937510" cy="620553"/>
              </a:xfrm>
              <a:custGeom>
                <a:avLst/>
                <a:gdLst/>
                <a:ahLst/>
                <a:cxnLst/>
                <a:rect l="l" t="t" r="r" b="b"/>
                <a:pathLst>
                  <a:path w="937510" h="620553" extrusionOk="0">
                    <a:moveTo>
                      <a:pt x="0" y="0"/>
                    </a:moveTo>
                    <a:lnTo>
                      <a:pt x="816579" y="7620"/>
                    </a:lnTo>
                    <a:cubicBezTo>
                      <a:pt x="826675" y="7620"/>
                      <a:pt x="836200" y="12573"/>
                      <a:pt x="842011" y="20860"/>
                    </a:cubicBezTo>
                    <a:cubicBezTo>
                      <a:pt x="1011746" y="265652"/>
                      <a:pt x="910114" y="517398"/>
                      <a:pt x="877539" y="584359"/>
                    </a:cubicBezTo>
                    <a:cubicBezTo>
                      <a:pt x="872395" y="594931"/>
                      <a:pt x="861727" y="601694"/>
                      <a:pt x="849916" y="601980"/>
                    </a:cubicBezTo>
                    <a:lnTo>
                      <a:pt x="4001" y="620554"/>
                    </a:lnTo>
                    <a:cubicBezTo>
                      <a:pt x="4001" y="620554"/>
                      <a:pt x="85535" y="298799"/>
                      <a:pt x="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487;p67">
                <a:extLst>
                  <a:ext uri="{FF2B5EF4-FFF2-40B4-BE49-F238E27FC236}">
                    <a16:creationId xmlns:a16="http://schemas.microsoft.com/office/drawing/2014/main" id="{39E73DF0-A4BD-3385-A3BB-D0FC8E47A433}"/>
                  </a:ext>
                </a:extLst>
              </p:cNvPr>
              <p:cNvSpPr/>
              <p:nvPr/>
            </p:nvSpPr>
            <p:spPr>
              <a:xfrm>
                <a:off x="7989373" y="3876198"/>
                <a:ext cx="1782299" cy="656373"/>
              </a:xfrm>
              <a:custGeom>
                <a:avLst/>
                <a:gdLst/>
                <a:ahLst/>
                <a:cxnLst/>
                <a:rect l="l" t="t" r="r" b="b"/>
                <a:pathLst>
                  <a:path w="1782299" h="656373" extrusionOk="0">
                    <a:moveTo>
                      <a:pt x="24104" y="656272"/>
                    </a:moveTo>
                    <a:lnTo>
                      <a:pt x="1655356" y="620458"/>
                    </a:lnTo>
                    <a:lnTo>
                      <a:pt x="1670691" y="607028"/>
                    </a:lnTo>
                    <a:cubicBezTo>
                      <a:pt x="1673263" y="604838"/>
                      <a:pt x="1922151" y="379952"/>
                      <a:pt x="1668214" y="23622"/>
                    </a:cubicBezTo>
                    <a:lnTo>
                      <a:pt x="1651355" y="0"/>
                    </a:lnTo>
                    <a:lnTo>
                      <a:pt x="30200" y="6286"/>
                    </a:lnTo>
                    <a:cubicBezTo>
                      <a:pt x="18008" y="6286"/>
                      <a:pt x="8198" y="16192"/>
                      <a:pt x="8293" y="28384"/>
                    </a:cubicBezTo>
                    <a:lnTo>
                      <a:pt x="8578" y="96583"/>
                    </a:lnTo>
                    <a:cubicBezTo>
                      <a:pt x="8578" y="108775"/>
                      <a:pt x="18484" y="118586"/>
                      <a:pt x="30676" y="118491"/>
                    </a:cubicBezTo>
                    <a:lnTo>
                      <a:pt x="1592967" y="112490"/>
                    </a:lnTo>
                    <a:cubicBezTo>
                      <a:pt x="1733842" y="328422"/>
                      <a:pt x="1645259" y="466820"/>
                      <a:pt x="1609255" y="509302"/>
                    </a:cubicBezTo>
                    <a:lnTo>
                      <a:pt x="21532" y="544163"/>
                    </a:lnTo>
                    <a:cubicBezTo>
                      <a:pt x="9341" y="544449"/>
                      <a:pt x="-280" y="554450"/>
                      <a:pt x="6" y="566642"/>
                    </a:cubicBezTo>
                    <a:lnTo>
                      <a:pt x="1530" y="634841"/>
                    </a:lnTo>
                    <a:cubicBezTo>
                      <a:pt x="1815" y="647033"/>
                      <a:pt x="11817" y="656654"/>
                      <a:pt x="24009" y="656368"/>
                    </a:cubicBez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88;p67">
                <a:extLst>
                  <a:ext uri="{FF2B5EF4-FFF2-40B4-BE49-F238E27FC236}">
                    <a16:creationId xmlns:a16="http://schemas.microsoft.com/office/drawing/2014/main" id="{252BEB6D-EF71-2D61-C89E-4E69E30EEAA5}"/>
                  </a:ext>
                </a:extLst>
              </p:cNvPr>
              <p:cNvSpPr/>
              <p:nvPr/>
            </p:nvSpPr>
            <p:spPr>
              <a:xfrm>
                <a:off x="7989373" y="3876198"/>
                <a:ext cx="1782299" cy="656373"/>
              </a:xfrm>
              <a:custGeom>
                <a:avLst/>
                <a:gdLst/>
                <a:ahLst/>
                <a:cxnLst/>
                <a:rect l="l" t="t" r="r" b="b"/>
                <a:pathLst>
                  <a:path w="1782299" h="656373" extrusionOk="0">
                    <a:moveTo>
                      <a:pt x="24104" y="656272"/>
                    </a:moveTo>
                    <a:lnTo>
                      <a:pt x="1655356" y="620458"/>
                    </a:lnTo>
                    <a:lnTo>
                      <a:pt x="1670691" y="607028"/>
                    </a:lnTo>
                    <a:cubicBezTo>
                      <a:pt x="1673263" y="604838"/>
                      <a:pt x="1922151" y="379952"/>
                      <a:pt x="1668214" y="23622"/>
                    </a:cubicBezTo>
                    <a:lnTo>
                      <a:pt x="1651355" y="0"/>
                    </a:lnTo>
                    <a:lnTo>
                      <a:pt x="30200" y="6286"/>
                    </a:lnTo>
                    <a:cubicBezTo>
                      <a:pt x="18008" y="6286"/>
                      <a:pt x="8198" y="16192"/>
                      <a:pt x="8293" y="28384"/>
                    </a:cubicBezTo>
                    <a:lnTo>
                      <a:pt x="8578" y="96583"/>
                    </a:lnTo>
                    <a:cubicBezTo>
                      <a:pt x="8578" y="108775"/>
                      <a:pt x="18484" y="118586"/>
                      <a:pt x="30676" y="118491"/>
                    </a:cubicBezTo>
                    <a:lnTo>
                      <a:pt x="1592967" y="112490"/>
                    </a:lnTo>
                    <a:cubicBezTo>
                      <a:pt x="1733842" y="328422"/>
                      <a:pt x="1645259" y="466820"/>
                      <a:pt x="1609255" y="509302"/>
                    </a:cubicBezTo>
                    <a:lnTo>
                      <a:pt x="21532" y="544163"/>
                    </a:lnTo>
                    <a:cubicBezTo>
                      <a:pt x="9341" y="544449"/>
                      <a:pt x="-280" y="554450"/>
                      <a:pt x="6" y="566642"/>
                    </a:cubicBezTo>
                    <a:lnTo>
                      <a:pt x="1530" y="634841"/>
                    </a:lnTo>
                    <a:cubicBezTo>
                      <a:pt x="1815" y="647033"/>
                      <a:pt x="11817" y="656654"/>
                      <a:pt x="24009" y="6563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 name="Google Shape;2489;p67">
                <a:extLst>
                  <a:ext uri="{FF2B5EF4-FFF2-40B4-BE49-F238E27FC236}">
                    <a16:creationId xmlns:a16="http://schemas.microsoft.com/office/drawing/2014/main" id="{48D08D94-BEEB-C3A2-4D13-797796B2A2D2}"/>
                  </a:ext>
                </a:extLst>
              </p:cNvPr>
              <p:cNvGrpSpPr/>
              <p:nvPr/>
            </p:nvGrpSpPr>
            <p:grpSpPr>
              <a:xfrm>
                <a:off x="8236648" y="4066413"/>
                <a:ext cx="1240821" cy="310323"/>
                <a:chOff x="8236648" y="4066413"/>
                <a:chExt cx="1240821" cy="310323"/>
              </a:xfrm>
            </p:grpSpPr>
            <p:sp>
              <p:nvSpPr>
                <p:cNvPr id="29" name="Google Shape;2490;p67">
                  <a:extLst>
                    <a:ext uri="{FF2B5EF4-FFF2-40B4-BE49-F238E27FC236}">
                      <a16:creationId xmlns:a16="http://schemas.microsoft.com/office/drawing/2014/main" id="{52A360C5-3B78-1D30-00D1-9B02345E92AF}"/>
                    </a:ext>
                  </a:extLst>
                </p:cNvPr>
                <p:cNvSpPr/>
                <p:nvPr/>
              </p:nvSpPr>
              <p:spPr>
                <a:xfrm>
                  <a:off x="8236648" y="4066413"/>
                  <a:ext cx="1234820" cy="15620"/>
                </a:xfrm>
                <a:custGeom>
                  <a:avLst/>
                  <a:gdLst/>
                  <a:ahLst/>
                  <a:cxnLst/>
                  <a:rect l="l" t="t" r="r" b="b"/>
                  <a:pathLst>
                    <a:path w="1234820" h="15620" extrusionOk="0">
                      <a:moveTo>
                        <a:pt x="1234821" y="0"/>
                      </a:moveTo>
                      <a:lnTo>
                        <a:pt x="0" y="1562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491;p67">
                  <a:extLst>
                    <a:ext uri="{FF2B5EF4-FFF2-40B4-BE49-F238E27FC236}">
                      <a16:creationId xmlns:a16="http://schemas.microsoft.com/office/drawing/2014/main" id="{AB018380-270A-1C2A-1375-D7B346DC2550}"/>
                    </a:ext>
                  </a:extLst>
                </p:cNvPr>
                <p:cNvSpPr/>
                <p:nvPr/>
              </p:nvSpPr>
              <p:spPr>
                <a:xfrm>
                  <a:off x="8420195" y="4141089"/>
                  <a:ext cx="849439" cy="12858"/>
                </a:xfrm>
                <a:custGeom>
                  <a:avLst/>
                  <a:gdLst/>
                  <a:ahLst/>
                  <a:cxnLst/>
                  <a:rect l="l" t="t" r="r" b="b"/>
                  <a:pathLst>
                    <a:path w="849439" h="12858" extrusionOk="0">
                      <a:moveTo>
                        <a:pt x="849440" y="0"/>
                      </a:moveTo>
                      <a:lnTo>
                        <a:pt x="0" y="128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492;p67">
                  <a:extLst>
                    <a:ext uri="{FF2B5EF4-FFF2-40B4-BE49-F238E27FC236}">
                      <a16:creationId xmlns:a16="http://schemas.microsoft.com/office/drawing/2014/main" id="{B6791EA1-3C6C-E289-C735-DBFD2AD73DF1}"/>
                    </a:ext>
                  </a:extLst>
                </p:cNvPr>
                <p:cNvSpPr/>
                <p:nvPr/>
              </p:nvSpPr>
              <p:spPr>
                <a:xfrm>
                  <a:off x="8247221" y="4211288"/>
                  <a:ext cx="1220247" cy="28193"/>
                </a:xfrm>
                <a:custGeom>
                  <a:avLst/>
                  <a:gdLst/>
                  <a:ahLst/>
                  <a:cxnLst/>
                  <a:rect l="l" t="t" r="r" b="b"/>
                  <a:pathLst>
                    <a:path w="1220247" h="28193" extrusionOk="0">
                      <a:moveTo>
                        <a:pt x="0" y="28194"/>
                      </a:moveTo>
                      <a:lnTo>
                        <a:pt x="1220248"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493;p67">
                  <a:extLst>
                    <a:ext uri="{FF2B5EF4-FFF2-40B4-BE49-F238E27FC236}">
                      <a16:creationId xmlns:a16="http://schemas.microsoft.com/office/drawing/2014/main" id="{3BF8B1DF-E4D7-9B38-8211-9AE472EBEB4C}"/>
                    </a:ext>
                  </a:extLst>
                </p:cNvPr>
                <p:cNvSpPr/>
                <p:nvPr/>
              </p:nvSpPr>
              <p:spPr>
                <a:xfrm>
                  <a:off x="8429053" y="4281011"/>
                  <a:ext cx="860869" cy="17526"/>
                </a:xfrm>
                <a:custGeom>
                  <a:avLst/>
                  <a:gdLst/>
                  <a:ahLst/>
                  <a:cxnLst/>
                  <a:rect l="l" t="t" r="r" b="b"/>
                  <a:pathLst>
                    <a:path w="860869" h="17526" extrusionOk="0">
                      <a:moveTo>
                        <a:pt x="860870" y="0"/>
                      </a:moveTo>
                      <a:lnTo>
                        <a:pt x="0" y="17526"/>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494;p67">
                  <a:extLst>
                    <a:ext uri="{FF2B5EF4-FFF2-40B4-BE49-F238E27FC236}">
                      <a16:creationId xmlns:a16="http://schemas.microsoft.com/office/drawing/2014/main" id="{1A8C1156-4C89-4BD5-0D28-1E7E49597A42}"/>
                    </a:ext>
                  </a:extLst>
                </p:cNvPr>
                <p:cNvSpPr/>
                <p:nvPr/>
              </p:nvSpPr>
              <p:spPr>
                <a:xfrm>
                  <a:off x="8260270" y="4341399"/>
                  <a:ext cx="1217199" cy="35337"/>
                </a:xfrm>
                <a:custGeom>
                  <a:avLst/>
                  <a:gdLst/>
                  <a:ahLst/>
                  <a:cxnLst/>
                  <a:rect l="l" t="t" r="r" b="b"/>
                  <a:pathLst>
                    <a:path w="1217199" h="35337" extrusionOk="0">
                      <a:moveTo>
                        <a:pt x="0" y="35338"/>
                      </a:moveTo>
                      <a:lnTo>
                        <a:pt x="121720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 name="Google Shape;2495;p67">
                <a:extLst>
                  <a:ext uri="{FF2B5EF4-FFF2-40B4-BE49-F238E27FC236}">
                    <a16:creationId xmlns:a16="http://schemas.microsoft.com/office/drawing/2014/main" id="{B15B5945-9ABD-3272-4AA9-DC60383248B7}"/>
                  </a:ext>
                </a:extLst>
              </p:cNvPr>
              <p:cNvSpPr/>
              <p:nvPr/>
            </p:nvSpPr>
            <p:spPr>
              <a:xfrm>
                <a:off x="8696325" y="4034236"/>
                <a:ext cx="234029" cy="196006"/>
              </a:xfrm>
              <a:custGeom>
                <a:avLst/>
                <a:gdLst/>
                <a:ahLst/>
                <a:cxnLst/>
                <a:rect l="l" t="t" r="r" b="b"/>
                <a:pathLst>
                  <a:path w="234029" h="196006" extrusionOk="0">
                    <a:moveTo>
                      <a:pt x="233839" y="2078"/>
                    </a:moveTo>
                    <a:lnTo>
                      <a:pt x="234029" y="196006"/>
                    </a:lnTo>
                    <a:lnTo>
                      <a:pt x="106870" y="146286"/>
                    </a:lnTo>
                    <a:lnTo>
                      <a:pt x="4572" y="189625"/>
                    </a:lnTo>
                    <a:lnTo>
                      <a:pt x="0" y="13984"/>
                    </a:lnTo>
                    <a:cubicBezTo>
                      <a:pt x="0" y="13984"/>
                      <a:pt x="112300" y="-6590"/>
                      <a:pt x="233743" y="21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496;p67">
                <a:extLst>
                  <a:ext uri="{FF2B5EF4-FFF2-40B4-BE49-F238E27FC236}">
                    <a16:creationId xmlns:a16="http://schemas.microsoft.com/office/drawing/2014/main" id="{28439C91-0E62-D7DD-B644-CDB6A81BE7FD}"/>
                  </a:ext>
                </a:extLst>
              </p:cNvPr>
              <p:cNvSpPr/>
              <p:nvPr/>
            </p:nvSpPr>
            <p:spPr>
              <a:xfrm>
                <a:off x="10093642" y="3880389"/>
                <a:ext cx="205021" cy="605313"/>
              </a:xfrm>
              <a:custGeom>
                <a:avLst/>
                <a:gdLst/>
                <a:ahLst/>
                <a:cxnLst/>
                <a:rect l="l" t="t" r="r" b="b"/>
                <a:pathLst>
                  <a:path w="205021" h="605313" extrusionOk="0">
                    <a:moveTo>
                      <a:pt x="0" y="0"/>
                    </a:moveTo>
                    <a:lnTo>
                      <a:pt x="134684" y="1238"/>
                    </a:lnTo>
                    <a:cubicBezTo>
                      <a:pt x="271558" y="362712"/>
                      <a:pt x="166498" y="602742"/>
                      <a:pt x="166498" y="602742"/>
                    </a:cubicBezTo>
                    <a:lnTo>
                      <a:pt x="49054" y="605314"/>
                    </a:lnTo>
                    <a:cubicBezTo>
                      <a:pt x="49054" y="605314"/>
                      <a:pt x="139541" y="289655"/>
                      <a:pt x="0" y="0"/>
                    </a:cubicBez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497;p67">
                <a:extLst>
                  <a:ext uri="{FF2B5EF4-FFF2-40B4-BE49-F238E27FC236}">
                    <a16:creationId xmlns:a16="http://schemas.microsoft.com/office/drawing/2014/main" id="{95248E0A-9DD9-F670-8640-35F113D25BCE}"/>
                  </a:ext>
                </a:extLst>
              </p:cNvPr>
              <p:cNvSpPr/>
              <p:nvPr/>
            </p:nvSpPr>
            <p:spPr>
              <a:xfrm>
                <a:off x="10093642" y="3880389"/>
                <a:ext cx="205021" cy="605313"/>
              </a:xfrm>
              <a:custGeom>
                <a:avLst/>
                <a:gdLst/>
                <a:ahLst/>
                <a:cxnLst/>
                <a:rect l="l" t="t" r="r" b="b"/>
                <a:pathLst>
                  <a:path w="205021" h="605313" extrusionOk="0">
                    <a:moveTo>
                      <a:pt x="0" y="0"/>
                    </a:moveTo>
                    <a:lnTo>
                      <a:pt x="134684" y="1238"/>
                    </a:lnTo>
                    <a:cubicBezTo>
                      <a:pt x="271558" y="362712"/>
                      <a:pt x="166498" y="602742"/>
                      <a:pt x="166498" y="602742"/>
                    </a:cubicBezTo>
                    <a:lnTo>
                      <a:pt x="49054" y="605314"/>
                    </a:lnTo>
                    <a:cubicBezTo>
                      <a:pt x="49054" y="605314"/>
                      <a:pt x="139541" y="289655"/>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498;p67">
              <a:extLst>
                <a:ext uri="{FF2B5EF4-FFF2-40B4-BE49-F238E27FC236}">
                  <a16:creationId xmlns:a16="http://schemas.microsoft.com/office/drawing/2014/main" id="{945F5F14-DF2E-6BA2-A895-74644F9C24DF}"/>
                </a:ext>
              </a:extLst>
            </p:cNvPr>
            <p:cNvGrpSpPr/>
            <p:nvPr/>
          </p:nvGrpSpPr>
          <p:grpSpPr>
            <a:xfrm>
              <a:off x="8184197" y="4462748"/>
              <a:ext cx="3147694" cy="792955"/>
              <a:chOff x="8184197" y="4462748"/>
              <a:chExt cx="3147694" cy="792955"/>
            </a:xfrm>
          </p:grpSpPr>
          <p:sp>
            <p:nvSpPr>
              <p:cNvPr id="9" name="Google Shape;2499;p67">
                <a:extLst>
                  <a:ext uri="{FF2B5EF4-FFF2-40B4-BE49-F238E27FC236}">
                    <a16:creationId xmlns:a16="http://schemas.microsoft.com/office/drawing/2014/main" id="{9824F344-C880-54DD-A1F8-AEDABF87AF67}"/>
                  </a:ext>
                </a:extLst>
              </p:cNvPr>
              <p:cNvSpPr/>
              <p:nvPr/>
            </p:nvSpPr>
            <p:spPr>
              <a:xfrm>
                <a:off x="9213182" y="4553616"/>
                <a:ext cx="1955166" cy="646747"/>
              </a:xfrm>
              <a:custGeom>
                <a:avLst/>
                <a:gdLst/>
                <a:ahLst/>
                <a:cxnLst/>
                <a:rect l="l" t="t" r="r" b="b"/>
                <a:pathLst>
                  <a:path w="1955166" h="646747" extrusionOk="0">
                    <a:moveTo>
                      <a:pt x="1954308" y="95"/>
                    </a:moveTo>
                    <a:cubicBezTo>
                      <a:pt x="1873632" y="345567"/>
                      <a:pt x="1955166" y="607314"/>
                      <a:pt x="1955166" y="607314"/>
                    </a:cubicBezTo>
                    <a:lnTo>
                      <a:pt x="185611" y="646747"/>
                    </a:lnTo>
                    <a:cubicBezTo>
                      <a:pt x="-207866" y="184880"/>
                      <a:pt x="146559" y="20955"/>
                      <a:pt x="146559" y="20955"/>
                    </a:cubicBezTo>
                    <a:lnTo>
                      <a:pt x="195440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2500;p67">
                <a:extLst>
                  <a:ext uri="{FF2B5EF4-FFF2-40B4-BE49-F238E27FC236}">
                    <a16:creationId xmlns:a16="http://schemas.microsoft.com/office/drawing/2014/main" id="{6D71CE78-4FFF-BB96-8479-3038A3C415AD}"/>
                  </a:ext>
                </a:extLst>
              </p:cNvPr>
              <p:cNvSpPr/>
              <p:nvPr/>
            </p:nvSpPr>
            <p:spPr>
              <a:xfrm>
                <a:off x="8184197" y="4501419"/>
                <a:ext cx="1140968" cy="754284"/>
              </a:xfrm>
              <a:custGeom>
                <a:avLst/>
                <a:gdLst/>
                <a:ahLst/>
                <a:cxnLst/>
                <a:rect l="l" t="t" r="r" b="b"/>
                <a:pathLst>
                  <a:path w="1140968" h="754284" extrusionOk="0">
                    <a:moveTo>
                      <a:pt x="1128300" y="0"/>
                    </a:moveTo>
                    <a:lnTo>
                      <a:pt x="118459" y="32956"/>
                    </a:lnTo>
                    <a:cubicBezTo>
                      <a:pt x="-131382" y="390239"/>
                      <a:pt x="91598" y="754285"/>
                      <a:pt x="91598" y="754285"/>
                    </a:cubicBezTo>
                    <a:lnTo>
                      <a:pt x="1140968" y="752856"/>
                    </a:lnTo>
                    <a:cubicBezTo>
                      <a:pt x="1140968" y="752856"/>
                      <a:pt x="1033050" y="364808"/>
                      <a:pt x="112820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501;p67">
                <a:extLst>
                  <a:ext uri="{FF2B5EF4-FFF2-40B4-BE49-F238E27FC236}">
                    <a16:creationId xmlns:a16="http://schemas.microsoft.com/office/drawing/2014/main" id="{2B8B80FF-5ABF-3961-6F81-C6654963BFDE}"/>
                  </a:ext>
                </a:extLst>
              </p:cNvPr>
              <p:cNvSpPr/>
              <p:nvPr/>
            </p:nvSpPr>
            <p:spPr>
              <a:xfrm>
                <a:off x="8345866" y="4526756"/>
                <a:ext cx="199296" cy="728757"/>
              </a:xfrm>
              <a:custGeom>
                <a:avLst/>
                <a:gdLst/>
                <a:ahLst/>
                <a:cxnLst/>
                <a:rect l="l" t="t" r="r" b="b"/>
                <a:pathLst>
                  <a:path w="199296" h="728757" extrusionOk="0">
                    <a:moveTo>
                      <a:pt x="81853" y="3524"/>
                    </a:moveTo>
                    <a:cubicBezTo>
                      <a:pt x="-96645" y="401098"/>
                      <a:pt x="72424" y="728758"/>
                      <a:pt x="72424" y="728758"/>
                    </a:cubicBezTo>
                    <a:lnTo>
                      <a:pt x="199297" y="728567"/>
                    </a:lnTo>
                    <a:cubicBezTo>
                      <a:pt x="106237" y="503587"/>
                      <a:pt x="105952" y="260699"/>
                      <a:pt x="198345" y="0"/>
                    </a:cubicBezTo>
                    <a:lnTo>
                      <a:pt x="81853" y="352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502;p67">
                <a:extLst>
                  <a:ext uri="{FF2B5EF4-FFF2-40B4-BE49-F238E27FC236}">
                    <a16:creationId xmlns:a16="http://schemas.microsoft.com/office/drawing/2014/main" id="{1A14C81C-2CEC-FB17-1DDA-872B764EFFAF}"/>
                  </a:ext>
                </a:extLst>
              </p:cNvPr>
              <p:cNvSpPr/>
              <p:nvPr/>
            </p:nvSpPr>
            <p:spPr>
              <a:xfrm>
                <a:off x="8572565" y="4519231"/>
                <a:ext cx="237868" cy="735996"/>
              </a:xfrm>
              <a:custGeom>
                <a:avLst/>
                <a:gdLst/>
                <a:ahLst/>
                <a:cxnLst/>
                <a:rect l="l" t="t" r="r" b="b"/>
                <a:pathLst>
                  <a:path w="237868" h="735996" extrusionOk="0">
                    <a:moveTo>
                      <a:pt x="58608" y="7429"/>
                    </a:moveTo>
                    <a:cubicBezTo>
                      <a:pt x="-17687" y="271177"/>
                      <a:pt x="-21688" y="515207"/>
                      <a:pt x="59561" y="735997"/>
                    </a:cubicBezTo>
                    <a:lnTo>
                      <a:pt x="237868" y="735711"/>
                    </a:lnTo>
                    <a:cubicBezTo>
                      <a:pt x="143190" y="511207"/>
                      <a:pt x="129665" y="265652"/>
                      <a:pt x="194149" y="0"/>
                    </a:cubicBezTo>
                    <a:lnTo>
                      <a:pt x="58513" y="742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503;p67">
                <a:extLst>
                  <a:ext uri="{FF2B5EF4-FFF2-40B4-BE49-F238E27FC236}">
                    <a16:creationId xmlns:a16="http://schemas.microsoft.com/office/drawing/2014/main" id="{025513FE-CA28-4AF6-0E67-DF66BB4168FB}"/>
                  </a:ext>
                </a:extLst>
              </p:cNvPr>
              <p:cNvSpPr/>
              <p:nvPr/>
            </p:nvSpPr>
            <p:spPr>
              <a:xfrm>
                <a:off x="9163014" y="4462748"/>
                <a:ext cx="2168877" cy="791527"/>
              </a:xfrm>
              <a:custGeom>
                <a:avLst/>
                <a:gdLst/>
                <a:ahLst/>
                <a:cxnLst/>
                <a:rect l="l" t="t" r="r" b="b"/>
                <a:pathLst>
                  <a:path w="2168877" h="791527" extrusionOk="0">
                    <a:moveTo>
                      <a:pt x="2168783" y="788861"/>
                    </a:moveTo>
                    <a:lnTo>
                      <a:pt x="162152" y="791528"/>
                    </a:lnTo>
                    <a:lnTo>
                      <a:pt x="143197" y="775621"/>
                    </a:lnTo>
                    <a:cubicBezTo>
                      <a:pt x="140053" y="772954"/>
                      <a:pt x="-168271" y="507302"/>
                      <a:pt x="129671" y="67818"/>
                    </a:cubicBezTo>
                    <a:lnTo>
                      <a:pt x="149483" y="38671"/>
                    </a:lnTo>
                    <a:lnTo>
                      <a:pt x="2142970" y="0"/>
                    </a:lnTo>
                    <a:lnTo>
                      <a:pt x="2145638" y="136112"/>
                    </a:lnTo>
                    <a:lnTo>
                      <a:pt x="223493" y="173450"/>
                    </a:lnTo>
                    <a:cubicBezTo>
                      <a:pt x="58710" y="439388"/>
                      <a:pt x="170057" y="604838"/>
                      <a:pt x="214920" y="655320"/>
                    </a:cubicBezTo>
                    <a:lnTo>
                      <a:pt x="2168688" y="652653"/>
                    </a:lnTo>
                    <a:lnTo>
                      <a:pt x="2168878" y="78886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 name="Google Shape;2504;p67">
                <a:extLst>
                  <a:ext uri="{FF2B5EF4-FFF2-40B4-BE49-F238E27FC236}">
                    <a16:creationId xmlns:a16="http://schemas.microsoft.com/office/drawing/2014/main" id="{F3A4B681-6CD2-EF5D-7CAD-DED6943D1BC9}"/>
                  </a:ext>
                </a:extLst>
              </p:cNvPr>
              <p:cNvGrpSpPr/>
              <p:nvPr/>
            </p:nvGrpSpPr>
            <p:grpSpPr>
              <a:xfrm>
                <a:off x="9523190" y="4711541"/>
                <a:ext cx="1498473" cy="358140"/>
                <a:chOff x="9523190" y="4711541"/>
                <a:chExt cx="1498473" cy="358140"/>
              </a:xfrm>
            </p:grpSpPr>
            <p:sp>
              <p:nvSpPr>
                <p:cNvPr id="16" name="Google Shape;2505;p67">
                  <a:extLst>
                    <a:ext uri="{FF2B5EF4-FFF2-40B4-BE49-F238E27FC236}">
                      <a16:creationId xmlns:a16="http://schemas.microsoft.com/office/drawing/2014/main" id="{E6EDACB2-CAD2-3581-B26F-C3EFBB7BC60B}"/>
                    </a:ext>
                  </a:extLst>
                </p:cNvPr>
                <p:cNvSpPr/>
                <p:nvPr/>
              </p:nvSpPr>
              <p:spPr>
                <a:xfrm>
                  <a:off x="9523190" y="4711541"/>
                  <a:ext cx="1498473" cy="15906"/>
                </a:xfrm>
                <a:custGeom>
                  <a:avLst/>
                  <a:gdLst/>
                  <a:ahLst/>
                  <a:cxnLst/>
                  <a:rect l="l" t="t" r="r" b="b"/>
                  <a:pathLst>
                    <a:path w="1498473" h="15906" extrusionOk="0">
                      <a:moveTo>
                        <a:pt x="0" y="15907"/>
                      </a:moveTo>
                      <a:lnTo>
                        <a:pt x="149847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506;p67">
                  <a:extLst>
                    <a:ext uri="{FF2B5EF4-FFF2-40B4-BE49-F238E27FC236}">
                      <a16:creationId xmlns:a16="http://schemas.microsoft.com/office/drawing/2014/main" id="{FBBAAB65-0899-141C-63E4-74842415595A}"/>
                    </a:ext>
                  </a:extLst>
                </p:cNvPr>
                <p:cNvSpPr/>
                <p:nvPr/>
              </p:nvSpPr>
              <p:spPr>
                <a:xfrm>
                  <a:off x="9770173" y="4803933"/>
                  <a:ext cx="1030795" cy="8381"/>
                </a:xfrm>
                <a:custGeom>
                  <a:avLst/>
                  <a:gdLst/>
                  <a:ahLst/>
                  <a:cxnLst/>
                  <a:rect l="l" t="t" r="r" b="b"/>
                  <a:pathLst>
                    <a:path w="1030795" h="8381" extrusionOk="0">
                      <a:moveTo>
                        <a:pt x="0" y="8382"/>
                      </a:moveTo>
                      <a:lnTo>
                        <a:pt x="103079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507;p67">
                  <a:extLst>
                    <a:ext uri="{FF2B5EF4-FFF2-40B4-BE49-F238E27FC236}">
                      <a16:creationId xmlns:a16="http://schemas.microsoft.com/office/drawing/2014/main" id="{3409F5CE-8FD0-7820-D763-D71AB09C1559}"/>
                    </a:ext>
                  </a:extLst>
                </p:cNvPr>
                <p:cNvSpPr/>
                <p:nvPr/>
              </p:nvSpPr>
              <p:spPr>
                <a:xfrm>
                  <a:off x="9532143" y="4902708"/>
                  <a:ext cx="1481042" cy="285"/>
                </a:xfrm>
                <a:custGeom>
                  <a:avLst/>
                  <a:gdLst/>
                  <a:ahLst/>
                  <a:cxnLst/>
                  <a:rect l="l" t="t" r="r" b="b"/>
                  <a:pathLst>
                    <a:path w="1481042" h="285" extrusionOk="0">
                      <a:moveTo>
                        <a:pt x="1481042" y="0"/>
                      </a:moveTo>
                      <a:lnTo>
                        <a:pt x="0" y="286"/>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508;p67">
                  <a:extLst>
                    <a:ext uri="{FF2B5EF4-FFF2-40B4-BE49-F238E27FC236}">
                      <a16:creationId xmlns:a16="http://schemas.microsoft.com/office/drawing/2014/main" id="{5BDDB19D-9303-E3D5-60A4-2B3FF6326A84}"/>
                    </a:ext>
                  </a:extLst>
                </p:cNvPr>
                <p:cNvSpPr/>
                <p:nvPr/>
              </p:nvSpPr>
              <p:spPr>
                <a:xfrm>
                  <a:off x="9749504" y="4979574"/>
                  <a:ext cx="1044797" cy="3143"/>
                </a:xfrm>
                <a:custGeom>
                  <a:avLst/>
                  <a:gdLst/>
                  <a:ahLst/>
                  <a:cxnLst/>
                  <a:rect l="l" t="t" r="r" b="b"/>
                  <a:pathLst>
                    <a:path w="1044797" h="3143" extrusionOk="0">
                      <a:moveTo>
                        <a:pt x="0" y="3143"/>
                      </a:moveTo>
                      <a:lnTo>
                        <a:pt x="1044797"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509;p67">
                  <a:extLst>
                    <a:ext uri="{FF2B5EF4-FFF2-40B4-BE49-F238E27FC236}">
                      <a16:creationId xmlns:a16="http://schemas.microsoft.com/office/drawing/2014/main" id="{3F53EAF2-AEE8-9650-8047-01EB9892BFC8}"/>
                    </a:ext>
                  </a:extLst>
                </p:cNvPr>
                <p:cNvSpPr/>
                <p:nvPr/>
              </p:nvSpPr>
              <p:spPr>
                <a:xfrm>
                  <a:off x="9523666" y="5061204"/>
                  <a:ext cx="1477613" cy="8477"/>
                </a:xfrm>
                <a:custGeom>
                  <a:avLst/>
                  <a:gdLst/>
                  <a:ahLst/>
                  <a:cxnLst/>
                  <a:rect l="l" t="t" r="r" b="b"/>
                  <a:pathLst>
                    <a:path w="1477613" h="8477" extrusionOk="0">
                      <a:moveTo>
                        <a:pt x="1477613" y="8477"/>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 name="Google Shape;2510;p67">
                <a:extLst>
                  <a:ext uri="{FF2B5EF4-FFF2-40B4-BE49-F238E27FC236}">
                    <a16:creationId xmlns:a16="http://schemas.microsoft.com/office/drawing/2014/main" id="{B6C3CC60-C5CD-0AB6-F7B3-E30465AFD2FB}"/>
                  </a:ext>
                </a:extLst>
              </p:cNvPr>
              <p:cNvSpPr/>
              <p:nvPr/>
            </p:nvSpPr>
            <p:spPr>
              <a:xfrm>
                <a:off x="10179082" y="4670792"/>
                <a:ext cx="313182" cy="201720"/>
              </a:xfrm>
              <a:custGeom>
                <a:avLst/>
                <a:gdLst/>
                <a:ahLst/>
                <a:cxnLst/>
                <a:rect l="l" t="t" r="r" b="b"/>
                <a:pathLst>
                  <a:path w="313182" h="201720" extrusionOk="0">
                    <a:moveTo>
                      <a:pt x="0" y="4744"/>
                    </a:moveTo>
                    <a:lnTo>
                      <a:pt x="35051" y="201721"/>
                    </a:lnTo>
                    <a:lnTo>
                      <a:pt x="158972" y="150571"/>
                    </a:lnTo>
                    <a:lnTo>
                      <a:pt x="313182" y="187433"/>
                    </a:lnTo>
                    <a:lnTo>
                      <a:pt x="283940" y="12459"/>
                    </a:lnTo>
                    <a:cubicBezTo>
                      <a:pt x="283940" y="12459"/>
                      <a:pt x="147161" y="-9353"/>
                      <a:pt x="0" y="47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 name="Google Shape;2519;p67">
            <a:extLst>
              <a:ext uri="{FF2B5EF4-FFF2-40B4-BE49-F238E27FC236}">
                <a16:creationId xmlns:a16="http://schemas.microsoft.com/office/drawing/2014/main" id="{6666CAEF-7D37-DD01-4D2A-BEF65BC38A4C}"/>
              </a:ext>
            </a:extLst>
          </p:cNvPr>
          <p:cNvGrpSpPr/>
          <p:nvPr/>
        </p:nvGrpSpPr>
        <p:grpSpPr>
          <a:xfrm>
            <a:off x="576509" y="3312784"/>
            <a:ext cx="1448195" cy="1448196"/>
            <a:chOff x="5438299" y="3100673"/>
            <a:chExt cx="763047" cy="874205"/>
          </a:xfrm>
        </p:grpSpPr>
        <p:grpSp>
          <p:nvGrpSpPr>
            <p:cNvPr id="35" name="Google Shape;2520;p67">
              <a:extLst>
                <a:ext uri="{FF2B5EF4-FFF2-40B4-BE49-F238E27FC236}">
                  <a16:creationId xmlns:a16="http://schemas.microsoft.com/office/drawing/2014/main" id="{A2309F3F-4714-7BFB-1F78-E9AC3E3EC82C}"/>
                </a:ext>
              </a:extLst>
            </p:cNvPr>
            <p:cNvGrpSpPr/>
            <p:nvPr/>
          </p:nvGrpSpPr>
          <p:grpSpPr>
            <a:xfrm>
              <a:off x="6010561" y="3100672"/>
              <a:ext cx="190785" cy="874204"/>
              <a:chOff x="6010561" y="3100673"/>
              <a:chExt cx="190785" cy="874204"/>
            </a:xfrm>
          </p:grpSpPr>
          <p:sp>
            <p:nvSpPr>
              <p:cNvPr id="51" name="Google Shape;2521;p67">
                <a:extLst>
                  <a:ext uri="{FF2B5EF4-FFF2-40B4-BE49-F238E27FC236}">
                    <a16:creationId xmlns:a16="http://schemas.microsoft.com/office/drawing/2014/main" id="{845B6CFE-2474-972E-20C0-2C97C113ED92}"/>
                  </a:ext>
                </a:extLst>
              </p:cNvPr>
              <p:cNvSpPr/>
              <p:nvPr/>
            </p:nvSpPr>
            <p:spPr>
              <a:xfrm rot="-5400000">
                <a:off x="5668851" y="3442382"/>
                <a:ext cx="874204" cy="190785"/>
              </a:xfrm>
              <a:custGeom>
                <a:avLst/>
                <a:gdLst/>
                <a:ahLst/>
                <a:cxnLst/>
                <a:rect l="l" t="t" r="r" b="b"/>
                <a:pathLst>
                  <a:path w="874204" h="190785" extrusionOk="0">
                    <a:moveTo>
                      <a:pt x="0" y="0"/>
                    </a:moveTo>
                    <a:lnTo>
                      <a:pt x="874205" y="0"/>
                    </a:lnTo>
                    <a:lnTo>
                      <a:pt x="874205" y="190786"/>
                    </a:lnTo>
                    <a:lnTo>
                      <a:pt x="0" y="19078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522;p67">
                <a:extLst>
                  <a:ext uri="{FF2B5EF4-FFF2-40B4-BE49-F238E27FC236}">
                    <a16:creationId xmlns:a16="http://schemas.microsoft.com/office/drawing/2014/main" id="{1417A9FE-8375-2B80-4377-06E01007B523}"/>
                  </a:ext>
                </a:extLst>
              </p:cNvPr>
              <p:cNvSpPr/>
              <p:nvPr/>
            </p:nvSpPr>
            <p:spPr>
              <a:xfrm>
                <a:off x="6048184" y="3809714"/>
                <a:ext cx="115633" cy="115442"/>
              </a:xfrm>
              <a:custGeom>
                <a:avLst/>
                <a:gdLst/>
                <a:ahLst/>
                <a:cxnLst/>
                <a:rect l="l" t="t" r="r" b="b"/>
                <a:pathLst>
                  <a:path w="115633" h="115442" extrusionOk="0">
                    <a:moveTo>
                      <a:pt x="57817" y="115443"/>
                    </a:moveTo>
                    <a:cubicBezTo>
                      <a:pt x="25908" y="115443"/>
                      <a:pt x="0" y="89535"/>
                      <a:pt x="0" y="57721"/>
                    </a:cubicBezTo>
                    <a:cubicBezTo>
                      <a:pt x="0" y="25908"/>
                      <a:pt x="26003" y="0"/>
                      <a:pt x="57817" y="0"/>
                    </a:cubicBezTo>
                    <a:cubicBezTo>
                      <a:pt x="89630" y="0"/>
                      <a:pt x="115633" y="25908"/>
                      <a:pt x="115633" y="57721"/>
                    </a:cubicBezTo>
                    <a:cubicBezTo>
                      <a:pt x="115633" y="89535"/>
                      <a:pt x="89630" y="115443"/>
                      <a:pt x="57817" y="115443"/>
                    </a:cubicBez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523;p67">
                <a:extLst>
                  <a:ext uri="{FF2B5EF4-FFF2-40B4-BE49-F238E27FC236}">
                    <a16:creationId xmlns:a16="http://schemas.microsoft.com/office/drawing/2014/main" id="{EC9C3AEB-AF08-79F8-C944-B20625986594}"/>
                  </a:ext>
                </a:extLst>
              </p:cNvPr>
              <p:cNvSpPr/>
              <p:nvPr/>
            </p:nvSpPr>
            <p:spPr>
              <a:xfrm rot="-5400000">
                <a:off x="5847207" y="3396900"/>
                <a:ext cx="517493" cy="102203"/>
              </a:xfrm>
              <a:custGeom>
                <a:avLst/>
                <a:gdLst/>
                <a:ahLst/>
                <a:cxnLst/>
                <a:rect l="l" t="t" r="r" b="b"/>
                <a:pathLst>
                  <a:path w="517493" h="102203" extrusionOk="0">
                    <a:moveTo>
                      <a:pt x="0" y="0"/>
                    </a:moveTo>
                    <a:lnTo>
                      <a:pt x="517493" y="0"/>
                    </a:lnTo>
                    <a:lnTo>
                      <a:pt x="517493" y="102203"/>
                    </a:lnTo>
                    <a:lnTo>
                      <a:pt x="0" y="102203"/>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 name="Google Shape;2524;p67">
              <a:extLst>
                <a:ext uri="{FF2B5EF4-FFF2-40B4-BE49-F238E27FC236}">
                  <a16:creationId xmlns:a16="http://schemas.microsoft.com/office/drawing/2014/main" id="{0EC03FCF-885A-D688-5D84-8BF667462532}"/>
                </a:ext>
              </a:extLst>
            </p:cNvPr>
            <p:cNvGrpSpPr/>
            <p:nvPr/>
          </p:nvGrpSpPr>
          <p:grpSpPr>
            <a:xfrm>
              <a:off x="5819869" y="3100672"/>
              <a:ext cx="190785" cy="874204"/>
              <a:chOff x="5819870" y="3100673"/>
              <a:chExt cx="190785" cy="874204"/>
            </a:xfrm>
          </p:grpSpPr>
          <p:sp>
            <p:nvSpPr>
              <p:cNvPr id="48" name="Google Shape;2525;p67">
                <a:extLst>
                  <a:ext uri="{FF2B5EF4-FFF2-40B4-BE49-F238E27FC236}">
                    <a16:creationId xmlns:a16="http://schemas.microsoft.com/office/drawing/2014/main" id="{45CEE925-9470-4830-1261-A757312AB8C4}"/>
                  </a:ext>
                </a:extLst>
              </p:cNvPr>
              <p:cNvSpPr/>
              <p:nvPr/>
            </p:nvSpPr>
            <p:spPr>
              <a:xfrm rot="-5400000">
                <a:off x="5478160" y="3442382"/>
                <a:ext cx="874204" cy="190785"/>
              </a:xfrm>
              <a:custGeom>
                <a:avLst/>
                <a:gdLst/>
                <a:ahLst/>
                <a:cxnLst/>
                <a:rect l="l" t="t" r="r" b="b"/>
                <a:pathLst>
                  <a:path w="874204" h="190785" extrusionOk="0">
                    <a:moveTo>
                      <a:pt x="0" y="0"/>
                    </a:moveTo>
                    <a:lnTo>
                      <a:pt x="874205" y="0"/>
                    </a:lnTo>
                    <a:lnTo>
                      <a:pt x="874205" y="190786"/>
                    </a:lnTo>
                    <a:lnTo>
                      <a:pt x="0" y="1907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526;p67">
                <a:extLst>
                  <a:ext uri="{FF2B5EF4-FFF2-40B4-BE49-F238E27FC236}">
                    <a16:creationId xmlns:a16="http://schemas.microsoft.com/office/drawing/2014/main" id="{A992D25B-0AAC-FAF5-B5D9-D39115EEE2B3}"/>
                  </a:ext>
                </a:extLst>
              </p:cNvPr>
              <p:cNvSpPr/>
              <p:nvPr/>
            </p:nvSpPr>
            <p:spPr>
              <a:xfrm>
                <a:off x="5857398" y="3809714"/>
                <a:ext cx="115633" cy="115442"/>
              </a:xfrm>
              <a:custGeom>
                <a:avLst/>
                <a:gdLst/>
                <a:ahLst/>
                <a:cxnLst/>
                <a:rect l="l" t="t" r="r" b="b"/>
                <a:pathLst>
                  <a:path w="115633" h="115442" extrusionOk="0">
                    <a:moveTo>
                      <a:pt x="57817" y="115443"/>
                    </a:moveTo>
                    <a:cubicBezTo>
                      <a:pt x="25908" y="115443"/>
                      <a:pt x="0" y="89535"/>
                      <a:pt x="0" y="57721"/>
                    </a:cubicBezTo>
                    <a:cubicBezTo>
                      <a:pt x="0" y="25908"/>
                      <a:pt x="26003" y="0"/>
                      <a:pt x="57817" y="0"/>
                    </a:cubicBezTo>
                    <a:cubicBezTo>
                      <a:pt x="89630" y="0"/>
                      <a:pt x="115633" y="25908"/>
                      <a:pt x="115633" y="57721"/>
                    </a:cubicBezTo>
                    <a:cubicBezTo>
                      <a:pt x="115633" y="89535"/>
                      <a:pt x="89630" y="115443"/>
                      <a:pt x="57817" y="115443"/>
                    </a:cubicBez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527;p67">
                <a:extLst>
                  <a:ext uri="{FF2B5EF4-FFF2-40B4-BE49-F238E27FC236}">
                    <a16:creationId xmlns:a16="http://schemas.microsoft.com/office/drawing/2014/main" id="{72D6A3E7-22B4-6C4B-A39C-7E295CED0693}"/>
                  </a:ext>
                </a:extLst>
              </p:cNvPr>
              <p:cNvSpPr/>
              <p:nvPr/>
            </p:nvSpPr>
            <p:spPr>
              <a:xfrm rot="-5400000">
                <a:off x="5656421" y="3396900"/>
                <a:ext cx="517493" cy="102203"/>
              </a:xfrm>
              <a:custGeom>
                <a:avLst/>
                <a:gdLst/>
                <a:ahLst/>
                <a:cxnLst/>
                <a:rect l="l" t="t" r="r" b="b"/>
                <a:pathLst>
                  <a:path w="517493" h="102203" extrusionOk="0">
                    <a:moveTo>
                      <a:pt x="0" y="0"/>
                    </a:moveTo>
                    <a:lnTo>
                      <a:pt x="517493" y="0"/>
                    </a:lnTo>
                    <a:lnTo>
                      <a:pt x="517493" y="102203"/>
                    </a:lnTo>
                    <a:lnTo>
                      <a:pt x="0" y="102203"/>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2528;p67">
              <a:extLst>
                <a:ext uri="{FF2B5EF4-FFF2-40B4-BE49-F238E27FC236}">
                  <a16:creationId xmlns:a16="http://schemas.microsoft.com/office/drawing/2014/main" id="{F62B73AD-2E21-A5F5-A010-403110660C9E}"/>
                </a:ext>
              </a:extLst>
            </p:cNvPr>
            <p:cNvGrpSpPr/>
            <p:nvPr/>
          </p:nvGrpSpPr>
          <p:grpSpPr>
            <a:xfrm>
              <a:off x="5629085" y="3100672"/>
              <a:ext cx="190785" cy="874204"/>
              <a:chOff x="5629085" y="3100673"/>
              <a:chExt cx="190785" cy="874204"/>
            </a:xfrm>
          </p:grpSpPr>
          <p:sp>
            <p:nvSpPr>
              <p:cNvPr id="45" name="Google Shape;2529;p67">
                <a:extLst>
                  <a:ext uri="{FF2B5EF4-FFF2-40B4-BE49-F238E27FC236}">
                    <a16:creationId xmlns:a16="http://schemas.microsoft.com/office/drawing/2014/main" id="{3CCF60D8-2939-A480-FDF9-FF889C51F5E6}"/>
                  </a:ext>
                </a:extLst>
              </p:cNvPr>
              <p:cNvSpPr/>
              <p:nvPr/>
            </p:nvSpPr>
            <p:spPr>
              <a:xfrm rot="-5400000">
                <a:off x="5287375" y="3442382"/>
                <a:ext cx="874204" cy="190785"/>
              </a:xfrm>
              <a:custGeom>
                <a:avLst/>
                <a:gdLst/>
                <a:ahLst/>
                <a:cxnLst/>
                <a:rect l="l" t="t" r="r" b="b"/>
                <a:pathLst>
                  <a:path w="874204" h="190785" extrusionOk="0">
                    <a:moveTo>
                      <a:pt x="0" y="0"/>
                    </a:moveTo>
                    <a:lnTo>
                      <a:pt x="874205" y="0"/>
                    </a:lnTo>
                    <a:lnTo>
                      <a:pt x="874205" y="190786"/>
                    </a:lnTo>
                    <a:lnTo>
                      <a:pt x="0" y="19078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530;p67">
                <a:extLst>
                  <a:ext uri="{FF2B5EF4-FFF2-40B4-BE49-F238E27FC236}">
                    <a16:creationId xmlns:a16="http://schemas.microsoft.com/office/drawing/2014/main" id="{42487D30-03AE-5FF0-C3FC-B324A7D57BAC}"/>
                  </a:ext>
                </a:extLst>
              </p:cNvPr>
              <p:cNvSpPr/>
              <p:nvPr/>
            </p:nvSpPr>
            <p:spPr>
              <a:xfrm>
                <a:off x="5666613" y="3809714"/>
                <a:ext cx="115728" cy="115442"/>
              </a:xfrm>
              <a:custGeom>
                <a:avLst/>
                <a:gdLst/>
                <a:ahLst/>
                <a:cxnLst/>
                <a:rect l="l" t="t" r="r" b="b"/>
                <a:pathLst>
                  <a:path w="115728" h="115442" extrusionOk="0">
                    <a:moveTo>
                      <a:pt x="57817" y="115443"/>
                    </a:moveTo>
                    <a:cubicBezTo>
                      <a:pt x="25908" y="115443"/>
                      <a:pt x="0" y="89535"/>
                      <a:pt x="0" y="57721"/>
                    </a:cubicBezTo>
                    <a:cubicBezTo>
                      <a:pt x="0" y="25908"/>
                      <a:pt x="26003" y="0"/>
                      <a:pt x="57817" y="0"/>
                    </a:cubicBezTo>
                    <a:cubicBezTo>
                      <a:pt x="89630" y="0"/>
                      <a:pt x="115729" y="25908"/>
                      <a:pt x="115729" y="57721"/>
                    </a:cubicBezTo>
                    <a:cubicBezTo>
                      <a:pt x="115729" y="89535"/>
                      <a:pt x="89725" y="115443"/>
                      <a:pt x="57817" y="115443"/>
                    </a:cubicBez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531;p67">
                <a:extLst>
                  <a:ext uri="{FF2B5EF4-FFF2-40B4-BE49-F238E27FC236}">
                    <a16:creationId xmlns:a16="http://schemas.microsoft.com/office/drawing/2014/main" id="{56897EF4-772D-3A31-890D-FABF0245D508}"/>
                  </a:ext>
                </a:extLst>
              </p:cNvPr>
              <p:cNvSpPr/>
              <p:nvPr/>
            </p:nvSpPr>
            <p:spPr>
              <a:xfrm rot="-5400000">
                <a:off x="5465730" y="3396900"/>
                <a:ext cx="517493" cy="102203"/>
              </a:xfrm>
              <a:custGeom>
                <a:avLst/>
                <a:gdLst/>
                <a:ahLst/>
                <a:cxnLst/>
                <a:rect l="l" t="t" r="r" b="b"/>
                <a:pathLst>
                  <a:path w="517493" h="102203" extrusionOk="0">
                    <a:moveTo>
                      <a:pt x="0" y="0"/>
                    </a:moveTo>
                    <a:lnTo>
                      <a:pt x="517493" y="0"/>
                    </a:lnTo>
                    <a:lnTo>
                      <a:pt x="517493" y="102203"/>
                    </a:lnTo>
                    <a:lnTo>
                      <a:pt x="0" y="102203"/>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2532;p67">
              <a:extLst>
                <a:ext uri="{FF2B5EF4-FFF2-40B4-BE49-F238E27FC236}">
                  <a16:creationId xmlns:a16="http://schemas.microsoft.com/office/drawing/2014/main" id="{57158CAD-2876-198C-38AA-F6770F3A2888}"/>
                </a:ext>
              </a:extLst>
            </p:cNvPr>
            <p:cNvGrpSpPr/>
            <p:nvPr/>
          </p:nvGrpSpPr>
          <p:grpSpPr>
            <a:xfrm>
              <a:off x="5438299" y="3100672"/>
              <a:ext cx="190785" cy="874204"/>
              <a:chOff x="5438299" y="3100673"/>
              <a:chExt cx="190785" cy="874204"/>
            </a:xfrm>
          </p:grpSpPr>
          <p:sp>
            <p:nvSpPr>
              <p:cNvPr id="42" name="Google Shape;2533;p67">
                <a:extLst>
                  <a:ext uri="{FF2B5EF4-FFF2-40B4-BE49-F238E27FC236}">
                    <a16:creationId xmlns:a16="http://schemas.microsoft.com/office/drawing/2014/main" id="{161AECD1-4048-2C85-0A7F-9D83B1FFDE60}"/>
                  </a:ext>
                </a:extLst>
              </p:cNvPr>
              <p:cNvSpPr/>
              <p:nvPr/>
            </p:nvSpPr>
            <p:spPr>
              <a:xfrm rot="-5400000">
                <a:off x="5096589" y="3442382"/>
                <a:ext cx="874204" cy="190785"/>
              </a:xfrm>
              <a:custGeom>
                <a:avLst/>
                <a:gdLst/>
                <a:ahLst/>
                <a:cxnLst/>
                <a:rect l="l" t="t" r="r" b="b"/>
                <a:pathLst>
                  <a:path w="874204" h="190785" extrusionOk="0">
                    <a:moveTo>
                      <a:pt x="0" y="0"/>
                    </a:moveTo>
                    <a:lnTo>
                      <a:pt x="874204" y="0"/>
                    </a:lnTo>
                    <a:lnTo>
                      <a:pt x="874204" y="190786"/>
                    </a:lnTo>
                    <a:lnTo>
                      <a:pt x="0" y="19078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534;p67">
                <a:extLst>
                  <a:ext uri="{FF2B5EF4-FFF2-40B4-BE49-F238E27FC236}">
                    <a16:creationId xmlns:a16="http://schemas.microsoft.com/office/drawing/2014/main" id="{B700A808-6BE3-F645-0D4A-063D1BD20E80}"/>
                  </a:ext>
                </a:extLst>
              </p:cNvPr>
              <p:cNvSpPr/>
              <p:nvPr/>
            </p:nvSpPr>
            <p:spPr>
              <a:xfrm>
                <a:off x="5475827" y="3809714"/>
                <a:ext cx="115633" cy="115442"/>
              </a:xfrm>
              <a:custGeom>
                <a:avLst/>
                <a:gdLst/>
                <a:ahLst/>
                <a:cxnLst/>
                <a:rect l="l" t="t" r="r" b="b"/>
                <a:pathLst>
                  <a:path w="115633" h="115442" extrusionOk="0">
                    <a:moveTo>
                      <a:pt x="57817" y="115443"/>
                    </a:moveTo>
                    <a:cubicBezTo>
                      <a:pt x="25908" y="115443"/>
                      <a:pt x="0" y="89535"/>
                      <a:pt x="0" y="57721"/>
                    </a:cubicBezTo>
                    <a:cubicBezTo>
                      <a:pt x="0" y="25908"/>
                      <a:pt x="26003" y="0"/>
                      <a:pt x="57817" y="0"/>
                    </a:cubicBezTo>
                    <a:cubicBezTo>
                      <a:pt x="89630" y="0"/>
                      <a:pt x="115633" y="25908"/>
                      <a:pt x="115633" y="57721"/>
                    </a:cubicBezTo>
                    <a:cubicBezTo>
                      <a:pt x="115633" y="89535"/>
                      <a:pt x="89630" y="115443"/>
                      <a:pt x="57817" y="115443"/>
                    </a:cubicBez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535;p67">
                <a:extLst>
                  <a:ext uri="{FF2B5EF4-FFF2-40B4-BE49-F238E27FC236}">
                    <a16:creationId xmlns:a16="http://schemas.microsoft.com/office/drawing/2014/main" id="{EB045ECA-F532-9D3C-C958-D9B5861A3D51}"/>
                  </a:ext>
                </a:extLst>
              </p:cNvPr>
              <p:cNvSpPr/>
              <p:nvPr/>
            </p:nvSpPr>
            <p:spPr>
              <a:xfrm rot="-5400000">
                <a:off x="5274945" y="3396900"/>
                <a:ext cx="517493" cy="102203"/>
              </a:xfrm>
              <a:custGeom>
                <a:avLst/>
                <a:gdLst/>
                <a:ahLst/>
                <a:cxnLst/>
                <a:rect l="l" t="t" r="r" b="b"/>
                <a:pathLst>
                  <a:path w="517493" h="102203" extrusionOk="0">
                    <a:moveTo>
                      <a:pt x="0" y="0"/>
                    </a:moveTo>
                    <a:lnTo>
                      <a:pt x="517493" y="0"/>
                    </a:lnTo>
                    <a:lnTo>
                      <a:pt x="517493" y="102203"/>
                    </a:lnTo>
                    <a:lnTo>
                      <a:pt x="0" y="102203"/>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 name="Google Shape;2536;p67">
              <a:extLst>
                <a:ext uri="{FF2B5EF4-FFF2-40B4-BE49-F238E27FC236}">
                  <a16:creationId xmlns:a16="http://schemas.microsoft.com/office/drawing/2014/main" id="{02BD619E-18E8-8C5D-A209-23D8D8FDAAF7}"/>
                </a:ext>
              </a:extLst>
            </p:cNvPr>
            <p:cNvSpPr/>
            <p:nvPr/>
          </p:nvSpPr>
          <p:spPr>
            <a:xfrm>
              <a:off x="6010560" y="3100673"/>
              <a:ext cx="9525" cy="874204"/>
            </a:xfrm>
            <a:custGeom>
              <a:avLst/>
              <a:gdLst/>
              <a:ahLst/>
              <a:cxnLst/>
              <a:rect l="l" t="t" r="r" b="b"/>
              <a:pathLst>
                <a:path w="9525" h="874204" extrusionOk="0">
                  <a:moveTo>
                    <a:pt x="0" y="0"/>
                  </a:moveTo>
                  <a:lnTo>
                    <a:pt x="0" y="874205"/>
                  </a:ln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537;p67">
              <a:extLst>
                <a:ext uri="{FF2B5EF4-FFF2-40B4-BE49-F238E27FC236}">
                  <a16:creationId xmlns:a16="http://schemas.microsoft.com/office/drawing/2014/main" id="{DB50A770-CE31-3D9F-4977-E6F2CCB94362}"/>
                </a:ext>
              </a:extLst>
            </p:cNvPr>
            <p:cNvSpPr/>
            <p:nvPr/>
          </p:nvSpPr>
          <p:spPr>
            <a:xfrm>
              <a:off x="5629084" y="3100673"/>
              <a:ext cx="9525" cy="874204"/>
            </a:xfrm>
            <a:custGeom>
              <a:avLst/>
              <a:gdLst/>
              <a:ahLst/>
              <a:cxnLst/>
              <a:rect l="l" t="t" r="r" b="b"/>
              <a:pathLst>
                <a:path w="9525" h="874204" extrusionOk="0">
                  <a:moveTo>
                    <a:pt x="0" y="0"/>
                  </a:moveTo>
                  <a:lnTo>
                    <a:pt x="0" y="874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538;p67">
              <a:extLst>
                <a:ext uri="{FF2B5EF4-FFF2-40B4-BE49-F238E27FC236}">
                  <a16:creationId xmlns:a16="http://schemas.microsoft.com/office/drawing/2014/main" id="{5B46ADC4-F99C-8046-7B9B-DB17C5E2D895}"/>
                </a:ext>
              </a:extLst>
            </p:cNvPr>
            <p:cNvSpPr/>
            <p:nvPr/>
          </p:nvSpPr>
          <p:spPr>
            <a:xfrm>
              <a:off x="5819870" y="3100673"/>
              <a:ext cx="9525" cy="874204"/>
            </a:xfrm>
            <a:custGeom>
              <a:avLst/>
              <a:gdLst/>
              <a:ahLst/>
              <a:cxnLst/>
              <a:rect l="l" t="t" r="r" b="b"/>
              <a:pathLst>
                <a:path w="9525" h="874204" extrusionOk="0">
                  <a:moveTo>
                    <a:pt x="0" y="0"/>
                  </a:moveTo>
                  <a:lnTo>
                    <a:pt x="0" y="87420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 name="TextBox 53">
            <a:extLst>
              <a:ext uri="{FF2B5EF4-FFF2-40B4-BE49-F238E27FC236}">
                <a16:creationId xmlns:a16="http://schemas.microsoft.com/office/drawing/2014/main" id="{D20AA62A-2172-5E2C-489A-FC13C1381EFB}"/>
              </a:ext>
            </a:extLst>
          </p:cNvPr>
          <p:cNvSpPr txBox="1"/>
          <p:nvPr/>
        </p:nvSpPr>
        <p:spPr>
          <a:xfrm>
            <a:off x="416387" y="720498"/>
            <a:ext cx="8311225" cy="1954831"/>
          </a:xfrm>
          <a:prstGeom prst="rect">
            <a:avLst/>
          </a:prstGeom>
          <a:noFill/>
        </p:spPr>
        <p:txBody>
          <a:bodyPr wrap="square">
            <a:spAutoFit/>
          </a:bodyPr>
          <a:lstStyle/>
          <a:p>
            <a:pPr algn="ctr">
              <a:lnSpc>
                <a:spcPct val="150000"/>
              </a:lnSpc>
            </a:pPr>
            <a:r>
              <a:rPr kumimoji="0" lang="en-US" sz="4300" b="1" i="0" u="none" strike="noStrike" kern="0" cap="none" spc="0" normalizeH="0" baseline="0" noProof="0" dirty="0">
                <a:ln>
                  <a:noFill/>
                </a:ln>
                <a:solidFill>
                  <a:schemeClr val="accent1">
                    <a:lumMod val="50000"/>
                  </a:schemeClr>
                </a:solidFill>
                <a:effectLst/>
                <a:uLnTx/>
                <a:uFillTx/>
                <a:sym typeface="Exo 2 Black"/>
              </a:rPr>
              <a:t>CHÀO MỪNG CẢ LỚP ĐẾN VỚI BUỔI HỌC</a:t>
            </a:r>
            <a:r>
              <a:rPr kumimoji="0" lang="en-US" sz="4300" b="1" i="0" u="none" strike="noStrike" kern="0" cap="none" spc="0" normalizeH="0" noProof="0" dirty="0">
                <a:ln>
                  <a:noFill/>
                </a:ln>
                <a:solidFill>
                  <a:schemeClr val="accent1">
                    <a:lumMod val="50000"/>
                  </a:schemeClr>
                </a:solidFill>
                <a:effectLst/>
                <a:uLnTx/>
                <a:uFillTx/>
                <a:sym typeface="Exo 2 Black"/>
              </a:rPr>
              <a:t> </a:t>
            </a:r>
            <a:r>
              <a:rPr kumimoji="0" lang="en-US" sz="4300" b="1" i="0" u="none" strike="noStrike" kern="0" cap="none" spc="0" normalizeH="0" baseline="0" noProof="0" dirty="0">
                <a:ln>
                  <a:noFill/>
                </a:ln>
                <a:solidFill>
                  <a:schemeClr val="accent1">
                    <a:lumMod val="50000"/>
                  </a:schemeClr>
                </a:solidFill>
                <a:effectLst/>
                <a:uLnTx/>
                <a:uFillTx/>
                <a:sym typeface="Exo 2 Black"/>
              </a:rPr>
              <a:t>HÔM NAY! </a:t>
            </a:r>
            <a:endParaRPr lang="en-US" sz="4300" dirty="0">
              <a:solidFill>
                <a:schemeClr val="accent1">
                  <a:lumMod val="50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1009" name="Google Shape;1009;p40"/>
          <p:cNvGrpSpPr/>
          <p:nvPr/>
        </p:nvGrpSpPr>
        <p:grpSpPr>
          <a:xfrm>
            <a:off x="7110767" y="413160"/>
            <a:ext cx="1987200" cy="802591"/>
            <a:chOff x="2216467" y="1596860"/>
            <a:chExt cx="1987200" cy="802591"/>
          </a:xfrm>
        </p:grpSpPr>
        <p:sp>
          <p:nvSpPr>
            <p:cNvPr id="1010" name="Google Shape;1010;p40"/>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1" name="Google Shape;1011;p40"/>
            <p:cNvGrpSpPr/>
            <p:nvPr/>
          </p:nvGrpSpPr>
          <p:grpSpPr>
            <a:xfrm>
              <a:off x="2216467" y="1642491"/>
              <a:ext cx="598074" cy="415385"/>
              <a:chOff x="2216467" y="1642491"/>
              <a:chExt cx="598074" cy="415385"/>
            </a:xfrm>
          </p:grpSpPr>
          <p:sp>
            <p:nvSpPr>
              <p:cNvPr id="1012" name="Google Shape;1012;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40"/>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40"/>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40"/>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9D1066-9DF7-A4E0-8023-684F3B502F30}"/>
                  </a:ext>
                </a:extLst>
              </p:cNvPr>
              <p:cNvSpPr txBox="1"/>
              <p:nvPr/>
            </p:nvSpPr>
            <p:spPr>
              <a:xfrm>
                <a:off x="505913" y="710298"/>
                <a:ext cx="6598282" cy="4058419"/>
              </a:xfrm>
              <a:prstGeom prst="rect">
                <a:avLst/>
              </a:prstGeom>
              <a:noFill/>
            </p:spPr>
            <p:txBody>
              <a:bodyPr wrap="square">
                <a:spAutoFit/>
              </a:bodyPr>
              <a:lstStyle/>
              <a:p>
                <a:pPr algn="just">
                  <a:lnSpc>
                    <a:spcPct val="200000"/>
                  </a:lnSpc>
                  <a:spcBef>
                    <a:spcPts val="600"/>
                  </a:spcBef>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Kí</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hiệu</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𝐴</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1</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𝐵</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4</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𝐷</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lần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lượt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giao</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điểm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của</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4</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1</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với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𝑦</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1</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pPr>
                <a:r>
                  <a:rPr lang="pt-BR" sz="2000" dirty="0">
                    <a:effectLst/>
                    <a:latin typeface="Arial" panose="020B0604020202020204" pitchFamily="34" charset="0"/>
                    <a:ea typeface="Aptos" panose="020B0004020202020204" pitchFamily="34" charset="0"/>
                  </a:rPr>
                  <a:t>Khi đó </a:t>
                </a:r>
                <a14:m>
                  <m:oMath xmlns:m="http://schemas.openxmlformats.org/officeDocument/2006/math">
                    <m:r>
                      <a:rPr lang="en-US" sz="2000" i="1">
                        <a:effectLst/>
                        <a:latin typeface="Cambria Math" panose="02040503050406030204" pitchFamily="18" charset="0"/>
                        <a:ea typeface="Aptos" panose="020B0004020202020204" pitchFamily="34" charset="0"/>
                        <a:cs typeface="Arial" panose="020B0604020202020204" pitchFamily="34" charset="0"/>
                      </a:rPr>
                      <m:t>𝐶</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4</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5</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𝐷</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1</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2</m:t>
                    </m:r>
                    <m:r>
                      <a:rPr lang="pt-BR" sz="2000">
                        <a:effectLst/>
                        <a:latin typeface="Cambria Math" panose="02040503050406030204" pitchFamily="18" charset="0"/>
                        <a:ea typeface="Aptos" panose="020B0004020202020204" pitchFamily="34" charset="0"/>
                        <a:cs typeface="Arial" panose="020B0604020202020204" pitchFamily="34" charset="0"/>
                      </a:rPr>
                      <m:t>)</m:t>
                    </m:r>
                  </m:oMath>
                </a14:m>
                <a:r>
                  <a:rPr lang="pt-BR" sz="2000" dirty="0">
                    <a:effectLst/>
                    <a:latin typeface="Arial" panose="020B0604020202020204" pitchFamily="34" charset="0"/>
                    <a:ea typeface="Aptos" panose="020B0004020202020204" pitchFamily="34" charset="0"/>
                  </a:rPr>
                  <a:t>.</a:t>
                </a:r>
                <a:br>
                  <a:rPr lang="pt-BR" sz="2000" dirty="0">
                    <a:effectLst/>
                    <a:latin typeface="Arial" panose="020B0604020202020204" pitchFamily="34" charset="0"/>
                    <a:ea typeface="Aptos" panose="020B0004020202020204" pitchFamily="34" charset="0"/>
                  </a:rPr>
                </a:br>
                <a:r>
                  <a:rPr lang="pt-BR" sz="2000" dirty="0">
                    <a:effectLst/>
                    <a:latin typeface="Arial" panose="020B0604020202020204" pitchFamily="34" charset="0"/>
                    <a:ea typeface="Aptos" panose="020B0004020202020204" pitchFamily="34" charset="0"/>
                  </a:rPr>
                  <a:t>Ta có: </a:t>
                </a:r>
                <a14:m>
                  <m:oMath xmlns:m="http://schemas.openxmlformats.org/officeDocument/2006/math">
                    <m:r>
                      <a:rPr lang="en-US" sz="2000" i="1">
                        <a:effectLst/>
                        <a:latin typeface="Cambria Math" panose="02040503050406030204" pitchFamily="18" charset="0"/>
                        <a:ea typeface="Aptos" panose="020B0004020202020204" pitchFamily="34" charset="0"/>
                        <a:cs typeface="Arial" panose="020B0604020202020204" pitchFamily="34" charset="0"/>
                      </a:rPr>
                      <m:t>𝐴𝐷</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2</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𝐵𝐶</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5</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𝐴𝐵</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3</m:t>
                    </m:r>
                  </m:oMath>
                </a14:m>
                <a:r>
                  <a:rPr lang="pt-BR" sz="2000" dirty="0">
                    <a:effectLst/>
                    <a:latin typeface="Arial" panose="020B0604020202020204" pitchFamily="34" charset="0"/>
                    <a:ea typeface="Aptos" panose="020B0004020202020204" pitchFamily="34" charset="0"/>
                  </a:rPr>
                  <a:t>.</a:t>
                </a:r>
                <a:br>
                  <a:rPr lang="pt-BR" sz="2000" dirty="0">
                    <a:effectLst/>
                    <a:latin typeface="Arial" panose="020B0604020202020204" pitchFamily="34" charset="0"/>
                    <a:ea typeface="Aptos" panose="020B0004020202020204" pitchFamily="34" charset="0"/>
                  </a:rPr>
                </a:br>
                <a:r>
                  <a:rPr lang="pt-BR" sz="2000" dirty="0">
                    <a:effectLst/>
                    <a:latin typeface="Arial" panose="020B0604020202020204" pitchFamily="34" charset="0"/>
                    <a:ea typeface="Aptos" panose="020B0004020202020204" pitchFamily="34" charset="0"/>
                  </a:rPr>
                  <a:t>Khi đó diện tích hình thang T là </a:t>
                </a:r>
              </a:p>
              <a:p>
                <a:pPr>
                  <a:lnSpc>
                    <a:spcPct val="200000"/>
                  </a:lnSpc>
                </a:pPr>
                <a14:m>
                  <m:oMath xmlns:m="http://schemas.openxmlformats.org/officeDocument/2006/math">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pt-BR"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𝐴𝐷</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𝐵𝐶</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𝐴𝐵</m:t>
                        </m:r>
                      </m:num>
                      <m:den>
                        <m:r>
                          <a:rPr lang="pt-BR" sz="2000">
                            <a:effectLst/>
                            <a:latin typeface="Cambria Math" panose="02040503050406030204" pitchFamily="18" charset="0"/>
                            <a:ea typeface="Aptos" panose="020B0004020202020204" pitchFamily="34" charset="0"/>
                            <a:cs typeface="Arial" panose="020B0604020202020204" pitchFamily="34" charset="0"/>
                          </a:rPr>
                          <m:t>2</m:t>
                        </m:r>
                      </m:den>
                    </m:f>
                    <m:r>
                      <a:rPr lang="pt-BR"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2</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5</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3</m:t>
                        </m:r>
                      </m:num>
                      <m:den>
                        <m:r>
                          <a:rPr lang="pt-BR" sz="2000">
                            <a:effectLst/>
                            <a:latin typeface="Cambria Math" panose="02040503050406030204" pitchFamily="18" charset="0"/>
                            <a:ea typeface="Aptos" panose="020B0004020202020204" pitchFamily="34" charset="0"/>
                            <a:cs typeface="Arial" panose="020B0604020202020204" pitchFamily="34" charset="0"/>
                          </a:rPr>
                          <m:t>2</m:t>
                        </m:r>
                      </m:den>
                    </m:f>
                    <m:r>
                      <a:rPr lang="pt-BR"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pt-BR" sz="2000">
                            <a:effectLst/>
                            <a:latin typeface="Cambria Math" panose="02040503050406030204" pitchFamily="18" charset="0"/>
                            <a:ea typeface="Aptos" panose="020B0004020202020204" pitchFamily="34" charset="0"/>
                            <a:cs typeface="Arial" panose="020B0604020202020204" pitchFamily="34" charset="0"/>
                          </a:rPr>
                          <m:t>21</m:t>
                        </m:r>
                      </m:num>
                      <m:den>
                        <m:r>
                          <a:rPr lang="pt-BR" sz="2000">
                            <a:effectLst/>
                            <a:latin typeface="Cambria Math" panose="02040503050406030204" pitchFamily="18" charset="0"/>
                            <a:ea typeface="Aptos" panose="020B0004020202020204" pitchFamily="34" charset="0"/>
                            <a:cs typeface="Arial" panose="020B0604020202020204" pitchFamily="34" charset="0"/>
                          </a:rPr>
                          <m:t>2</m:t>
                        </m:r>
                      </m:den>
                    </m:f>
                  </m:oMath>
                </a14:m>
                <a:r>
                  <a:rPr lang="pt-BR" sz="2000" dirty="0">
                    <a:effectLst/>
                    <a:latin typeface="Arial" panose="020B0604020202020204" pitchFamily="34" charset="0"/>
                    <a:ea typeface="Aptos" panose="020B0004020202020204" pitchFamily="34"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C9D1066-9DF7-A4E0-8023-684F3B502F30}"/>
                  </a:ext>
                </a:extLst>
              </p:cNvPr>
              <p:cNvSpPr txBox="1">
                <a:spLocks noRot="1" noChangeAspect="1" noMove="1" noResize="1" noEditPoints="1" noAdjustHandles="1" noChangeArrowheads="1" noChangeShapeType="1" noTextEdit="1"/>
              </p:cNvSpPr>
              <p:nvPr/>
            </p:nvSpPr>
            <p:spPr>
              <a:xfrm>
                <a:off x="505913" y="710298"/>
                <a:ext cx="6598282" cy="4058419"/>
              </a:xfrm>
              <a:prstGeom prst="rect">
                <a:avLst/>
              </a:prstGeom>
              <a:blipFill>
                <a:blip r:embed="rId3"/>
                <a:stretch>
                  <a:fillRect l="-1017" r="-924" b="-150"/>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0BF5193-8544-7553-C9FA-84A8014C440C}"/>
              </a:ext>
            </a:extLst>
          </p:cNvPr>
          <p:cNvPicPr>
            <a:picLocks noChangeAspect="1"/>
          </p:cNvPicPr>
          <p:nvPr/>
        </p:nvPicPr>
        <p:blipFill>
          <a:blip r:embed="rId4"/>
          <a:stretch>
            <a:fillRect/>
          </a:stretch>
        </p:blipFill>
        <p:spPr>
          <a:xfrm>
            <a:off x="5782338" y="1961660"/>
            <a:ext cx="2825069" cy="2856310"/>
          </a:xfrm>
          <a:prstGeom prst="rect">
            <a:avLst/>
          </a:prstGeom>
        </p:spPr>
      </p:pic>
      <p:sp>
        <p:nvSpPr>
          <p:cNvPr id="2" name="TextBox 1">
            <a:extLst>
              <a:ext uri="{FF2B5EF4-FFF2-40B4-BE49-F238E27FC236}">
                <a16:creationId xmlns:a16="http://schemas.microsoft.com/office/drawing/2014/main" id="{38C9CE8F-531A-51B3-8431-270A3B16FDDD}"/>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p:spTree>
    <p:extLst>
      <p:ext uri="{BB962C8B-B14F-4D97-AF65-F5344CB8AC3E}">
        <p14:creationId xmlns:p14="http://schemas.microsoft.com/office/powerpoint/2010/main" val="622805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1009" name="Google Shape;1009;p40"/>
          <p:cNvGrpSpPr/>
          <p:nvPr/>
        </p:nvGrpSpPr>
        <p:grpSpPr>
          <a:xfrm>
            <a:off x="7110767" y="413160"/>
            <a:ext cx="1987200" cy="802591"/>
            <a:chOff x="2216467" y="1596860"/>
            <a:chExt cx="1987200" cy="802591"/>
          </a:xfrm>
        </p:grpSpPr>
        <p:sp>
          <p:nvSpPr>
            <p:cNvPr id="1010" name="Google Shape;1010;p40"/>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1" name="Google Shape;1011;p40"/>
            <p:cNvGrpSpPr/>
            <p:nvPr/>
          </p:nvGrpSpPr>
          <p:grpSpPr>
            <a:xfrm>
              <a:off x="2216467" y="1642491"/>
              <a:ext cx="598074" cy="415385"/>
              <a:chOff x="2216467" y="1642491"/>
              <a:chExt cx="598074" cy="415385"/>
            </a:xfrm>
          </p:grpSpPr>
          <p:sp>
            <p:nvSpPr>
              <p:cNvPr id="1012" name="Google Shape;1012;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40"/>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40"/>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40"/>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9D1066-9DF7-A4E0-8023-684F3B502F30}"/>
                  </a:ext>
                </a:extLst>
              </p:cNvPr>
              <p:cNvSpPr txBox="1"/>
              <p:nvPr/>
            </p:nvSpPr>
            <p:spPr>
              <a:xfrm>
                <a:off x="505913" y="665203"/>
                <a:ext cx="7003284" cy="4110036"/>
              </a:xfrm>
              <a:prstGeom prst="rect">
                <a:avLst/>
              </a:prstGeom>
              <a:noFill/>
            </p:spPr>
            <p:txBody>
              <a:bodyPr wrap="square">
                <a:spAutoFit/>
              </a:bodyPr>
              <a:lstStyle/>
              <a:p>
                <a:pPr algn="just">
                  <a:lnSpc>
                    <a:spcPct val="200000"/>
                  </a:lnSpc>
                  <a:spcBef>
                    <a:spcPts val="600"/>
                  </a:spcBef>
                  <a:spcAft>
                    <a:spcPts val="800"/>
                  </a:spcAft>
                </a:pPr>
                <a:r>
                  <a:rPr lang="nl-NL" sz="2000" kern="100" dirty="0">
                    <a:latin typeface="Arial" panose="020B0604020202020204" pitchFamily="34" charset="0"/>
                    <a:ea typeface="Aptos" panose="020B0004020202020204" pitchFamily="34" charset="0"/>
                    <a:cs typeface="Times New Roman" panose="02020603050405020304" pitchFamily="18" charset="0"/>
                  </a:rPr>
                  <a:t>b)</a:t>
                </a:r>
                <a:r>
                  <a:rPr lang="en-US" sz="1600" kern="100" dirty="0">
                    <a:latin typeface="Aptos" panose="020B00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Gọi</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𝐴</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kern="100">
                        <a:latin typeface="Cambria Math" panose="02040503050406030204" pitchFamily="18" charset="0"/>
                        <a:ea typeface="Aptos" panose="020B0004020202020204" pitchFamily="34" charset="0"/>
                        <a:cs typeface="Arial" panose="020B0604020202020204" pitchFamily="34" charset="0"/>
                      </a:rPr>
                      <m:t>1</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kern="100">
                        <a:latin typeface="Cambria Math" panose="02040503050406030204" pitchFamily="18" charset="0"/>
                        <a:ea typeface="Aptos" panose="020B0004020202020204" pitchFamily="34" charset="0"/>
                        <a:cs typeface="Arial" panose="020B0604020202020204" pitchFamily="34" charset="0"/>
                      </a:rPr>
                      <m:t>0</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𝐵</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kern="100">
                        <a:latin typeface="Cambria Math" panose="02040503050406030204" pitchFamily="18" charset="0"/>
                        <a:ea typeface="Aptos" panose="020B0004020202020204" pitchFamily="34" charset="0"/>
                        <a:cs typeface="Arial" panose="020B0604020202020204" pitchFamily="34" charset="0"/>
                      </a:rPr>
                      <m:t>0</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kern="100">
                        <a:latin typeface="Cambria Math" panose="02040503050406030204" pitchFamily="18" charset="0"/>
                        <a:ea typeface="Aptos" panose="020B0004020202020204" pitchFamily="34" charset="0"/>
                        <a:cs typeface="Arial" panose="020B0604020202020204" pitchFamily="34" charset="0"/>
                      </a:rPr>
                      <m:t>1</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kern="100">
                        <a:latin typeface="Cambria Math" panose="02040503050406030204" pitchFamily="18" charset="0"/>
                        <a:ea typeface="Aptos" panose="020B0004020202020204" pitchFamily="34" charset="0"/>
                        <a:cs typeface="Arial" panose="020B0604020202020204" pitchFamily="34" charset="0"/>
                      </a:rPr>
                      <m:t>4</m:t>
                    </m:r>
                    <m:r>
                      <a:rPr lang="nl-NL" sz="2000" kern="100">
                        <a:latin typeface="Cambria Math" panose="02040503050406030204" pitchFamily="18" charset="0"/>
                        <a:ea typeface="Aptos" panose="020B0004020202020204" pitchFamily="34" charset="0"/>
                        <a:cs typeface="Arial" panose="020B0604020202020204" pitchFamily="34" charset="0"/>
                      </a:rPr>
                      <m:t>]</m:t>
                    </m:r>
                  </m:oMath>
                </a14:m>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và</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𝐶</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𝐷</m:t>
                    </m:r>
                  </m:oMath>
                </a14:m>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lần</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lượt</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là</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giao</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điểm</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của</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đường</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thẳng</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nl-NL" sz="2000" i="1" kern="100">
                        <a:latin typeface="Cambria Math" panose="02040503050406030204" pitchFamily="18" charset="0"/>
                        <a:ea typeface="Aptos" panose="020B0004020202020204" pitchFamily="34" charset="0"/>
                        <a:cs typeface="Arial" panose="020B0604020202020204" pitchFamily="34" charset="0"/>
                      </a:rPr>
                      <m:t>𝑥</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𝑡</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𝑥</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1</m:t>
                    </m:r>
                  </m:oMath>
                </a14:m>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với</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đường</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thẳng</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nl-NL" sz="2000" i="1" kern="100">
                        <a:latin typeface="Cambria Math" panose="02040503050406030204" pitchFamily="18" charset="0"/>
                        <a:ea typeface="Aptos" panose="020B0004020202020204" pitchFamily="34" charset="0"/>
                        <a:cs typeface="Arial" panose="020B0604020202020204" pitchFamily="34" charset="0"/>
                      </a:rPr>
                      <m:t>𝑦</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𝑥</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1</m:t>
                    </m:r>
                  </m:oMath>
                </a14:m>
                <a:r>
                  <a:rPr lang="nl-NL"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200000"/>
                  </a:lnSpc>
                </a:pPr>
                <a:r>
                  <a:rPr lang="pt-BR" sz="2000" dirty="0">
                    <a:latin typeface="Arial" panose="020B0604020202020204" pitchFamily="34" charset="0"/>
                    <a:ea typeface="Aptos" panose="020B0004020202020204" pitchFamily="34" charset="0"/>
                  </a:rPr>
                  <a:t>Khi đó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𝐶</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𝐷</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2</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a:t>
                </a:r>
                <a:br>
                  <a:rPr lang="pt-BR" sz="2000" dirty="0">
                    <a:latin typeface="Arial" panose="020B0604020202020204" pitchFamily="34" charset="0"/>
                    <a:ea typeface="Aptos" panose="020B0004020202020204" pitchFamily="34" charset="0"/>
                  </a:rPr>
                </a:br>
                <a:r>
                  <a:rPr lang="pt-BR" sz="2000" dirty="0">
                    <a:latin typeface="Arial" panose="020B0604020202020204" pitchFamily="34" charset="0"/>
                    <a:ea typeface="Aptos" panose="020B0004020202020204" pitchFamily="34" charset="0"/>
                  </a:rPr>
                  <a:t>Do đó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𝐴𝐵</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i="1">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𝐴𝐷</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2</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𝐵𝐶</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oMath>
                </a14:m>
                <a:r>
                  <a:rPr lang="pt-BR" sz="2000" dirty="0">
                    <a:latin typeface="Arial" panose="020B0604020202020204" pitchFamily="34" charset="0"/>
                    <a:ea typeface="Aptos" panose="020B0004020202020204" pitchFamily="34" charset="0"/>
                  </a:rPr>
                  <a:t>.</a:t>
                </a:r>
                <a:br>
                  <a:rPr lang="pt-BR" sz="2000" dirty="0">
                    <a:latin typeface="Arial" panose="020B0604020202020204" pitchFamily="34" charset="0"/>
                    <a:ea typeface="Aptos" panose="020B0004020202020204" pitchFamily="34" charset="0"/>
                  </a:rPr>
                </a:br>
                <a:r>
                  <a:rPr lang="pt-BR" sz="2000" dirty="0">
                    <a:latin typeface="Arial" panose="020B0604020202020204" pitchFamily="34" charset="0"/>
                    <a:ea typeface="Aptos" panose="020B0004020202020204" pitchFamily="34" charset="0"/>
                  </a:rPr>
                  <a:t>Khi đó diện tích hình thang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𝐴𝐵𝐶𝐷</m:t>
                    </m:r>
                  </m:oMath>
                </a14:m>
                <a:r>
                  <a:rPr lang="pt-BR" sz="2000" dirty="0">
                    <a:latin typeface="Arial" panose="020B0604020202020204" pitchFamily="34" charset="0"/>
                    <a:ea typeface="Aptos" panose="020B0004020202020204" pitchFamily="34" charset="0"/>
                  </a:rPr>
                  <a:t> là</a:t>
                </a:r>
                <a:br>
                  <a:rPr lang="pt-BR" sz="2000" dirty="0">
                    <a:latin typeface="Arial" panose="020B0604020202020204" pitchFamily="34" charset="0"/>
                    <a:ea typeface="Aptos" panose="020B0004020202020204" pitchFamily="34" charset="0"/>
                  </a:rPr>
                </a:b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𝐴𝐷</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𝐵𝐶</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𝐴𝐵</m:t>
                        </m:r>
                      </m:num>
                      <m:den>
                        <m:r>
                          <a:rPr lang="pt-BR" sz="2000">
                            <a:latin typeface="Cambria Math" panose="02040503050406030204" pitchFamily="18" charset="0"/>
                            <a:ea typeface="Aptos" panose="020B0004020202020204" pitchFamily="34" charset="0"/>
                            <a:cs typeface="Arial" panose="020B0604020202020204" pitchFamily="34" charset="0"/>
                          </a:rPr>
                          <m:t>2</m:t>
                        </m:r>
                      </m:den>
                    </m:f>
                    <m:r>
                      <a:rPr lang="pt-BR"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3</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i="1">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num>
                      <m:den>
                        <m:r>
                          <a:rPr lang="pt-BR" sz="2000">
                            <a:latin typeface="Cambria Math" panose="02040503050406030204" pitchFamily="18" charset="0"/>
                            <a:ea typeface="Aptos" panose="020B0004020202020204" pitchFamily="34" charset="0"/>
                            <a:cs typeface="Arial" panose="020B0604020202020204" pitchFamily="34" charset="0"/>
                          </a:rPr>
                          <m:t>2</m:t>
                        </m:r>
                      </m:den>
                    </m:f>
                    <m:r>
                      <a:rPr lang="pt-BR"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𝑡</m:t>
                            </m:r>
                          </m:e>
                          <m:sup>
                            <m:r>
                              <a:rPr lang="pt-BR" sz="2000">
                                <a:latin typeface="Cambria Math" panose="02040503050406030204" pitchFamily="18" charset="0"/>
                                <a:ea typeface="Aptos" panose="020B0004020202020204" pitchFamily="34" charset="0"/>
                                <a:cs typeface="Arial" panose="020B0604020202020204" pitchFamily="34" charset="0"/>
                              </a:rPr>
                              <m:t>2</m:t>
                            </m:r>
                          </m:sup>
                        </m:sSup>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2</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i="1">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3</m:t>
                        </m:r>
                      </m:num>
                      <m:den>
                        <m:r>
                          <a:rPr lang="pt-BR" sz="2000">
                            <a:latin typeface="Cambria Math" panose="02040503050406030204" pitchFamily="18" charset="0"/>
                            <a:ea typeface="Aptos" panose="020B0004020202020204" pitchFamily="34" charset="0"/>
                            <a:cs typeface="Arial" panose="020B0604020202020204" pitchFamily="34" charset="0"/>
                          </a:rPr>
                          <m:t>2</m:t>
                        </m:r>
                      </m:den>
                    </m:f>
                  </m:oMath>
                </a14:m>
                <a:r>
                  <a:rPr lang="pt-BR" sz="2000" dirty="0">
                    <a:latin typeface="Arial" panose="020B0604020202020204" pitchFamily="34" charset="0"/>
                    <a:ea typeface="Aptos" panose="020B0004020202020204" pitchFamily="34"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C9D1066-9DF7-A4E0-8023-684F3B502F30}"/>
                  </a:ext>
                </a:extLst>
              </p:cNvPr>
              <p:cNvSpPr txBox="1">
                <a:spLocks noRot="1" noChangeAspect="1" noMove="1" noResize="1" noEditPoints="1" noAdjustHandles="1" noChangeArrowheads="1" noChangeShapeType="1" noTextEdit="1"/>
              </p:cNvSpPr>
              <p:nvPr/>
            </p:nvSpPr>
            <p:spPr>
              <a:xfrm>
                <a:off x="505913" y="665203"/>
                <a:ext cx="7003284" cy="4110036"/>
              </a:xfrm>
              <a:prstGeom prst="rect">
                <a:avLst/>
              </a:prstGeom>
              <a:blipFill>
                <a:blip r:embed="rId3"/>
                <a:stretch>
                  <a:fillRect l="-957" r="-870" b="-148"/>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0BF5193-8544-7553-C9FA-84A8014C440C}"/>
              </a:ext>
            </a:extLst>
          </p:cNvPr>
          <p:cNvPicPr>
            <a:picLocks noChangeAspect="1"/>
          </p:cNvPicPr>
          <p:nvPr/>
        </p:nvPicPr>
        <p:blipFill>
          <a:blip r:embed="rId4"/>
          <a:stretch>
            <a:fillRect/>
          </a:stretch>
        </p:blipFill>
        <p:spPr>
          <a:xfrm>
            <a:off x="5782338" y="1961660"/>
            <a:ext cx="2825069" cy="2856310"/>
          </a:xfrm>
          <a:prstGeom prst="rect">
            <a:avLst/>
          </a:prstGeom>
        </p:spPr>
      </p:pic>
      <p:sp>
        <p:nvSpPr>
          <p:cNvPr id="2" name="TextBox 1">
            <a:extLst>
              <a:ext uri="{FF2B5EF4-FFF2-40B4-BE49-F238E27FC236}">
                <a16:creationId xmlns:a16="http://schemas.microsoft.com/office/drawing/2014/main" id="{38C9CE8F-531A-51B3-8431-270A3B16FDDD}"/>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p:spTree>
    <p:extLst>
      <p:ext uri="{BB962C8B-B14F-4D97-AF65-F5344CB8AC3E}">
        <p14:creationId xmlns:p14="http://schemas.microsoft.com/office/powerpoint/2010/main" val="1077604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1009" name="Google Shape;1009;p40"/>
          <p:cNvGrpSpPr/>
          <p:nvPr/>
        </p:nvGrpSpPr>
        <p:grpSpPr>
          <a:xfrm>
            <a:off x="7110767" y="413160"/>
            <a:ext cx="1987200" cy="802591"/>
            <a:chOff x="2216467" y="1596860"/>
            <a:chExt cx="1987200" cy="802591"/>
          </a:xfrm>
        </p:grpSpPr>
        <p:sp>
          <p:nvSpPr>
            <p:cNvPr id="1010" name="Google Shape;1010;p40"/>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1" name="Google Shape;1011;p40"/>
            <p:cNvGrpSpPr/>
            <p:nvPr/>
          </p:nvGrpSpPr>
          <p:grpSpPr>
            <a:xfrm>
              <a:off x="2216467" y="1642491"/>
              <a:ext cx="598074" cy="415385"/>
              <a:chOff x="2216467" y="1642491"/>
              <a:chExt cx="598074" cy="415385"/>
            </a:xfrm>
          </p:grpSpPr>
          <p:sp>
            <p:nvSpPr>
              <p:cNvPr id="1012" name="Google Shape;1012;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40"/>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40"/>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40"/>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9D1066-9DF7-A4E0-8023-684F3B502F30}"/>
                  </a:ext>
                </a:extLst>
              </p:cNvPr>
              <p:cNvSpPr txBox="1"/>
              <p:nvPr/>
            </p:nvSpPr>
            <p:spPr>
              <a:xfrm>
                <a:off x="415235" y="618334"/>
                <a:ext cx="7935560" cy="4077463"/>
              </a:xfrm>
              <a:prstGeom prst="rect">
                <a:avLst/>
              </a:prstGeom>
              <a:noFill/>
            </p:spPr>
            <p:txBody>
              <a:bodyPr wrap="square">
                <a:spAutoFit/>
              </a:bodyPr>
              <a:lstStyle/>
              <a:p>
                <a:pPr>
                  <a:lnSpc>
                    <a:spcPct val="200000"/>
                  </a:lnSpc>
                  <a:spcBef>
                    <a:spcPts val="600"/>
                  </a:spcBef>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c)</a:t>
                </a:r>
                <a:r>
                  <a:rPr lang="en-US" sz="1600" kern="100" dirty="0">
                    <a:latin typeface="Aptos" panose="020B0004020202020204" pitchFamily="34" charset="0"/>
                    <a:ea typeface="Aptos" panose="020B0004020202020204" pitchFamily="34" charset="0"/>
                    <a:cs typeface="Times New Roman" panose="02020603050405020304" pitchFamily="18" charset="0"/>
                  </a:rPr>
                  <a:t> </a:t>
                </a:r>
                <a:r>
                  <a:rPr lang="pt-BR"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𝑡</m:t>
                            </m:r>
                          </m:e>
                          <m:sup>
                            <m:r>
                              <a:rPr lang="pt-BR" sz="2000">
                                <a:latin typeface="Cambria Math" panose="02040503050406030204" pitchFamily="18" charset="0"/>
                                <a:ea typeface="Aptos" panose="020B0004020202020204" pitchFamily="34" charset="0"/>
                                <a:cs typeface="Arial" panose="020B0604020202020204" pitchFamily="34" charset="0"/>
                              </a:rPr>
                              <m:t>2</m:t>
                            </m:r>
                          </m:sup>
                        </m:sSup>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2</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i="1">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3</m:t>
                        </m:r>
                      </m:num>
                      <m:den>
                        <m:r>
                          <a:rPr lang="pt-BR" sz="2000">
                            <a:latin typeface="Cambria Math" panose="02040503050406030204" pitchFamily="18" charset="0"/>
                            <a:ea typeface="Aptos" panose="020B0004020202020204" pitchFamily="34" charset="0"/>
                            <a:cs typeface="Arial" panose="020B0604020202020204" pitchFamily="34" charset="0"/>
                          </a:rPr>
                          <m:t>2</m:t>
                        </m:r>
                      </m:den>
                    </m:f>
                    <m:r>
                      <a:rPr lang="pt-BR" sz="2000">
                        <a:latin typeface="Cambria Math" panose="02040503050406030204" pitchFamily="18" charset="0"/>
                        <a:ea typeface="Aptos" panose="020B0004020202020204" pitchFamily="34"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𝑆</m:t>
                        </m:r>
                      </m:e>
                      <m:sup>
                        <m:r>
                          <a:rPr lang="pt-BR" sz="2000" i="1">
                            <a:latin typeface="Cambria Math" panose="02040503050406030204" pitchFamily="18" charset="0"/>
                            <a:ea typeface="Aptos" panose="020B0004020202020204" pitchFamily="34" charset="0"/>
                            <a:cs typeface="Arial" panose="020B0604020202020204" pitchFamily="34" charset="0"/>
                          </a:rPr>
                          <m:t>′</m:t>
                        </m:r>
                      </m:sup>
                    </m:sSup>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d>
                          <m:dPr>
                            <m:ctrlPr>
                              <a:rPr lang="en-US" sz="2000" i="1">
                                <a:latin typeface="Cambria Math" panose="02040503050406030204" pitchFamily="18" charset="0"/>
                                <a:cs typeface="Arial" panose="020B0604020202020204" pitchFamily="34" charset="0"/>
                              </a:rPr>
                            </m:ctrlPr>
                          </m:dPr>
                          <m:e>
                            <m:f>
                              <m:fPr>
                                <m:ctrlPr>
                                  <a:rPr lang="en-US" sz="2000" i="1">
                                    <a:latin typeface="Cambria Math" panose="02040503050406030204" pitchFamily="18" charset="0"/>
                                    <a:cs typeface="Arial" panose="020B0604020202020204" pitchFamily="34" charset="0"/>
                                  </a:rPr>
                                </m:ctrlPr>
                              </m:fPr>
                              <m:num>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𝑡</m:t>
                                    </m:r>
                                  </m:e>
                                  <m:sup>
                                    <m:r>
                                      <a:rPr lang="pt-BR" sz="2000">
                                        <a:latin typeface="Cambria Math" panose="02040503050406030204" pitchFamily="18" charset="0"/>
                                        <a:ea typeface="Aptos" panose="020B0004020202020204" pitchFamily="34" charset="0"/>
                                        <a:cs typeface="Arial" panose="020B0604020202020204" pitchFamily="34" charset="0"/>
                                      </a:rPr>
                                      <m:t>2</m:t>
                                    </m:r>
                                  </m:sup>
                                </m:sSup>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2</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i="1">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3</m:t>
                                </m:r>
                              </m:num>
                              <m:den>
                                <m:r>
                                  <a:rPr lang="pt-BR" sz="2000">
                                    <a:latin typeface="Cambria Math" panose="02040503050406030204" pitchFamily="18" charset="0"/>
                                    <a:ea typeface="Aptos" panose="020B0004020202020204" pitchFamily="34" charset="0"/>
                                    <a:cs typeface="Arial" panose="020B0604020202020204" pitchFamily="34" charset="0"/>
                                  </a:rPr>
                                  <m:t>2</m:t>
                                </m:r>
                              </m:den>
                            </m:f>
                          </m:e>
                        </m:d>
                      </m:e>
                      <m:sup>
                        <m:r>
                          <a:rPr lang="pt-BR" sz="2000" i="1">
                            <a:latin typeface="Cambria Math" panose="02040503050406030204" pitchFamily="18" charset="0"/>
                            <a:ea typeface="Aptos" panose="020B0004020202020204" pitchFamily="34" charset="0"/>
                            <a:cs typeface="Arial" panose="020B0604020202020204" pitchFamily="34" charset="0"/>
                          </a:rPr>
                          <m:t>′</m:t>
                        </m:r>
                      </m:sup>
                    </m:sSup>
                    <m:r>
                      <a:rPr lang="pt-BR"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pt-BR" sz="2000">
                            <a:latin typeface="Cambria Math" panose="02040503050406030204" pitchFamily="18" charset="0"/>
                            <a:ea typeface="Aptos" panose="020B0004020202020204" pitchFamily="34" charset="0"/>
                            <a:cs typeface="Arial" panose="020B0604020202020204" pitchFamily="34" charset="0"/>
                          </a:rPr>
                          <m:t>2</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num>
                      <m:den>
                        <m:r>
                          <a:rPr lang="pt-BR" sz="2000">
                            <a:latin typeface="Cambria Math" panose="02040503050406030204" pitchFamily="18" charset="0"/>
                            <a:ea typeface="Aptos" panose="020B0004020202020204" pitchFamily="34" charset="0"/>
                            <a:cs typeface="Arial" panose="020B0604020202020204" pitchFamily="34" charset="0"/>
                          </a:rPr>
                          <m:t>2</m:t>
                        </m:r>
                      </m:den>
                    </m:f>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𝑓</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oMath>
                </a14:m>
                <a:endParaRPr lang="pt-BR" sz="2000" dirty="0">
                  <a:latin typeface="Arial" panose="020B0604020202020204" pitchFamily="34" charset="0"/>
                  <a:ea typeface="Aptos" panose="020B0004020202020204" pitchFamily="34" charset="0"/>
                </a:endParaRPr>
              </a:p>
              <a:p>
                <a:pPr>
                  <a:lnSpc>
                    <a:spcPct val="200000"/>
                  </a:lnSpc>
                </a:pPr>
                <a:r>
                  <a:rPr lang="pt-BR" sz="2000" dirty="0">
                    <a:latin typeface="Arial" panose="020B0604020202020204" pitchFamily="34" charset="0"/>
                    <a:ea typeface="Aptos" panose="020B0004020202020204" pitchFamily="34" charset="0"/>
                  </a:rPr>
                  <a:t>Do đó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 là một nguyên hàm của </a:t>
                </a:r>
              </a:p>
              <a:p>
                <a:pPr>
                  <a:lnSpc>
                    <a:spcPct val="200000"/>
                  </a:lnSpc>
                </a:pPr>
                <a:r>
                  <a:rPr lang="pt-BR" sz="2000" dirty="0">
                    <a:latin typeface="Arial" panose="020B0604020202020204" pitchFamily="34" charset="0"/>
                    <a:ea typeface="Aptos" panose="020B0004020202020204" pitchFamily="34" charset="0"/>
                  </a:rPr>
                  <a:t>hàm số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𝑓</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𝑡</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1</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a:latin typeface="Cambria Math" panose="02040503050406030204" pitchFamily="18" charset="0"/>
                        <a:ea typeface="Aptos" panose="020B0004020202020204" pitchFamily="34" charset="0"/>
                        <a:cs typeface="Arial" panose="020B0604020202020204" pitchFamily="34" charset="0"/>
                      </a:rPr>
                      <m:t>4</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a:t>
                </a:r>
                <a:br>
                  <a:rPr lang="pt-BR" sz="2000" dirty="0">
                    <a:latin typeface="Arial" panose="020B0604020202020204" pitchFamily="34" charset="0"/>
                    <a:ea typeface="Aptos" panose="020B0004020202020204" pitchFamily="34" charset="0"/>
                  </a:rPr>
                </a:b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Có</a:t>
                </a:r>
                <a:r>
                  <a:rPr lang="en-US"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4</m:t>
                    </m:r>
                    <m:r>
                      <a:rPr lang="en-US"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ea typeface="Aptos" panose="020B0004020202020204" pitchFamily="34" charset="0"/>
                                <a:cs typeface="Arial" panose="020B0604020202020204" pitchFamily="34" charset="0"/>
                              </a:rPr>
                              <m:t>4</m:t>
                            </m:r>
                          </m:e>
                          <m:sup>
                            <m:r>
                              <a:rPr lang="en-US" sz="2000">
                                <a:latin typeface="Cambria Math" panose="02040503050406030204" pitchFamily="18" charset="0"/>
                                <a:ea typeface="Aptos" panose="020B0004020202020204" pitchFamily="34" charset="0"/>
                                <a:cs typeface="Arial" panose="020B0604020202020204" pitchFamily="34" charset="0"/>
                              </a:rPr>
                              <m:t>2</m:t>
                            </m:r>
                          </m:sup>
                        </m:sSup>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2</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4</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3</m:t>
                        </m:r>
                      </m:num>
                      <m:den>
                        <m:r>
                          <a:rPr lang="en-US" sz="2000">
                            <a:latin typeface="Cambria Math" panose="02040503050406030204" pitchFamily="18" charset="0"/>
                            <a:ea typeface="Aptos" panose="020B0004020202020204" pitchFamily="34" charset="0"/>
                            <a:cs typeface="Arial" panose="020B0604020202020204" pitchFamily="34" charset="0"/>
                          </a:rPr>
                          <m:t>2</m:t>
                        </m:r>
                      </m:den>
                    </m:f>
                    <m:r>
                      <a:rPr lang="en-US"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en-US" sz="2000">
                            <a:latin typeface="Cambria Math" panose="02040503050406030204" pitchFamily="18" charset="0"/>
                            <a:ea typeface="Aptos" panose="020B0004020202020204" pitchFamily="34" charset="0"/>
                            <a:cs typeface="Arial" panose="020B0604020202020204" pitchFamily="34" charset="0"/>
                          </a:rPr>
                          <m:t>21</m:t>
                        </m:r>
                      </m:num>
                      <m:den>
                        <m:r>
                          <a:rPr lang="en-US" sz="2000">
                            <a:latin typeface="Cambria Math" panose="02040503050406030204" pitchFamily="18" charset="0"/>
                            <a:ea typeface="Aptos" panose="020B0004020202020204" pitchFamily="34" charset="0"/>
                            <a:cs typeface="Arial" panose="020B0604020202020204" pitchFamily="34" charset="0"/>
                          </a:rPr>
                          <m:t>2</m:t>
                        </m:r>
                      </m:den>
                    </m:f>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1</m:t>
                    </m:r>
                    <m:r>
                      <a:rPr lang="en-US"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ea typeface="Aptos" panose="020B0004020202020204" pitchFamily="34" charset="0"/>
                                <a:cs typeface="Arial" panose="020B0604020202020204" pitchFamily="34" charset="0"/>
                              </a:rPr>
                              <m:t>1</m:t>
                            </m:r>
                          </m:e>
                          <m:sup>
                            <m:r>
                              <a:rPr lang="en-US" sz="2000">
                                <a:latin typeface="Cambria Math" panose="02040503050406030204" pitchFamily="18" charset="0"/>
                                <a:ea typeface="Aptos" panose="020B0004020202020204" pitchFamily="34" charset="0"/>
                                <a:cs typeface="Arial" panose="020B0604020202020204" pitchFamily="34" charset="0"/>
                              </a:rPr>
                              <m:t>2</m:t>
                            </m:r>
                          </m:sup>
                        </m:sSup>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2</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1</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3</m:t>
                        </m:r>
                      </m:num>
                      <m:den>
                        <m:r>
                          <a:rPr lang="en-US" sz="2000">
                            <a:latin typeface="Cambria Math" panose="02040503050406030204" pitchFamily="18" charset="0"/>
                            <a:ea typeface="Aptos" panose="020B0004020202020204" pitchFamily="34" charset="0"/>
                            <a:cs typeface="Arial" panose="020B0604020202020204" pitchFamily="34" charset="0"/>
                          </a:rPr>
                          <m:t>2</m:t>
                        </m:r>
                      </m:den>
                    </m:f>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0</m:t>
                    </m:r>
                  </m:oMath>
                </a14:m>
                <a:br>
                  <a:rPr lang="en-US" sz="2000" dirty="0">
                    <a:latin typeface="Arial" panose="020B0604020202020204" pitchFamily="34" charset="0"/>
                    <a:ea typeface="Aptos" panose="020B0004020202020204" pitchFamily="34" charset="0"/>
                  </a:rPr>
                </a:br>
                <a:r>
                  <a:rPr lang="en-US" sz="2000" dirty="0">
                    <a:latin typeface="Arial" panose="020B0604020202020204" pitchFamily="34" charset="0"/>
                    <a:ea typeface="Aptos" panose="020B0004020202020204" pitchFamily="34" charset="0"/>
                  </a:rPr>
                  <a:t>Do </a:t>
                </a:r>
                <a:r>
                  <a:rPr lang="en-US" sz="2000" dirty="0" err="1">
                    <a:latin typeface="Arial" panose="020B0604020202020204" pitchFamily="34" charset="0"/>
                    <a:ea typeface="Aptos" panose="020B0004020202020204" pitchFamily="34" charset="0"/>
                  </a:rPr>
                  <a:t>đó</a:t>
                </a:r>
                <a:r>
                  <a:rPr lang="en-US"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4</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1</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oMath>
                </a14:m>
                <a:r>
                  <a:rPr lang="en-US" sz="2000" dirty="0">
                    <a:latin typeface="Arial" panose="020B0604020202020204" pitchFamily="34" charset="0"/>
                    <a:ea typeface="Aptos" panose="020B0004020202020204" pitchFamily="34"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C9D1066-9DF7-A4E0-8023-684F3B502F30}"/>
                  </a:ext>
                </a:extLst>
              </p:cNvPr>
              <p:cNvSpPr txBox="1">
                <a:spLocks noRot="1" noChangeAspect="1" noMove="1" noResize="1" noEditPoints="1" noAdjustHandles="1" noChangeArrowheads="1" noChangeShapeType="1" noTextEdit="1"/>
              </p:cNvSpPr>
              <p:nvPr/>
            </p:nvSpPr>
            <p:spPr>
              <a:xfrm>
                <a:off x="415235" y="618334"/>
                <a:ext cx="7935560" cy="4077463"/>
              </a:xfrm>
              <a:prstGeom prst="rect">
                <a:avLst/>
              </a:prstGeom>
              <a:blipFill>
                <a:blip r:embed="rId3"/>
                <a:stretch>
                  <a:fillRect l="-768" b="-1644"/>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0BF5193-8544-7553-C9FA-84A8014C440C}"/>
              </a:ext>
            </a:extLst>
          </p:cNvPr>
          <p:cNvPicPr>
            <a:picLocks noChangeAspect="1"/>
          </p:cNvPicPr>
          <p:nvPr/>
        </p:nvPicPr>
        <p:blipFill>
          <a:blip r:embed="rId4"/>
          <a:stretch>
            <a:fillRect/>
          </a:stretch>
        </p:blipFill>
        <p:spPr>
          <a:xfrm>
            <a:off x="5782338" y="1961660"/>
            <a:ext cx="2825069" cy="2856310"/>
          </a:xfrm>
          <a:prstGeom prst="rect">
            <a:avLst/>
          </a:prstGeom>
        </p:spPr>
      </p:pic>
      <p:sp>
        <p:nvSpPr>
          <p:cNvPr id="2" name="TextBox 1">
            <a:extLst>
              <a:ext uri="{FF2B5EF4-FFF2-40B4-BE49-F238E27FC236}">
                <a16:creationId xmlns:a16="http://schemas.microsoft.com/office/drawing/2014/main" id="{38C9CE8F-531A-51B3-8431-270A3B16FDDD}"/>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p:pic>
        <p:nvPicPr>
          <p:cNvPr id="3" name="Google Shape;219;p3">
            <a:extLst>
              <a:ext uri="{FF2B5EF4-FFF2-40B4-BE49-F238E27FC236}">
                <a16:creationId xmlns:a16="http://schemas.microsoft.com/office/drawing/2014/main" id="{12A7AF07-CBAD-550C-A070-2021D0D44BB6}"/>
              </a:ext>
            </a:extLst>
          </p:cNvPr>
          <p:cNvPicPr preferRelativeResize="0"/>
          <p:nvPr/>
        </p:nvPicPr>
        <p:blipFill rotWithShape="1">
          <a:blip r:embed="rId5">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35882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tretch>
            <a:fillRect/>
          </a:stretch>
        </p:blipFill>
        <p:spPr>
          <a:xfrm>
            <a:off x="6134584" y="539474"/>
            <a:ext cx="2629656" cy="4136456"/>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F7FE491-BACD-4900-E2C1-0435EF6D1915}"/>
                  </a:ext>
                </a:extLst>
              </p:cNvPr>
              <p:cNvSpPr txBox="1"/>
              <p:nvPr/>
            </p:nvSpPr>
            <p:spPr>
              <a:xfrm>
                <a:off x="341668" y="313058"/>
                <a:ext cx="5781765" cy="2094484"/>
              </a:xfrm>
              <a:prstGeom prst="rect">
                <a:avLst/>
              </a:prstGeom>
              <a:noFill/>
            </p:spPr>
            <p:txBody>
              <a:bodyPr wrap="square">
                <a:spAutoFit/>
              </a:bodyPr>
              <a:lstStyle/>
              <a:p>
                <a:pPr marL="342900" indent="-342900" algn="just">
                  <a:lnSpc>
                    <a:spcPct val="150000"/>
                  </a:lnSpc>
                  <a:spcAft>
                    <a:spcPts val="800"/>
                  </a:spcAft>
                  <a:buClr>
                    <a:srgbClr val="C00000"/>
                  </a:buClr>
                  <a:buFont typeface="Wingdings" panose="05000000000000000000" pitchFamily="2" charset="2"/>
                  <a:buChar char="q"/>
                </a:pPr>
                <a:r>
                  <a:rPr lang="en-US" sz="2000" b="1" kern="10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HĐ2.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Diện</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thang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cong</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Xét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thang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cong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giới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bởi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thị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𝑦</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hoành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muốn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diện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thang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cong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BF7FE491-BACD-4900-E2C1-0435EF6D1915}"/>
                  </a:ext>
                </a:extLst>
              </p:cNvPr>
              <p:cNvSpPr txBox="1">
                <a:spLocks noRot="1" noChangeAspect="1" noMove="1" noResize="1" noEditPoints="1" noAdjustHandles="1" noChangeArrowheads="1" noChangeShapeType="1" noTextEdit="1"/>
              </p:cNvSpPr>
              <p:nvPr/>
            </p:nvSpPr>
            <p:spPr>
              <a:xfrm>
                <a:off x="341668" y="313058"/>
                <a:ext cx="5781765" cy="2094484"/>
              </a:xfrm>
              <a:prstGeom prst="rect">
                <a:avLst/>
              </a:prstGeom>
              <a:blipFill>
                <a:blip r:embed="rId4"/>
                <a:stretch>
                  <a:fillRect l="-1054" r="-1054" b="-4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9F8289F-4CAD-96AA-BA0E-A5467ED0D196}"/>
                  </a:ext>
                </a:extLst>
              </p:cNvPr>
              <p:cNvSpPr txBox="1"/>
              <p:nvPr/>
            </p:nvSpPr>
            <p:spPr>
              <a:xfrm>
                <a:off x="352819" y="2313567"/>
                <a:ext cx="5356605" cy="2466381"/>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Với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mỗi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𝑥</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∈[1;2]</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pt-BR"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𝑥</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diện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tích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phần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hình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thang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cong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đã</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cho</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nằm</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giữa</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hai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đường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thẳng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vuông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góc</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với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trục</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𝑂𝑥</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tại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điểm</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có</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độ</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bằng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𝑥</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(H.4.5).</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25" name="TextBox 24">
                <a:extLst>
                  <a:ext uri="{FF2B5EF4-FFF2-40B4-BE49-F238E27FC236}">
                    <a16:creationId xmlns:a16="http://schemas.microsoft.com/office/drawing/2014/main" id="{09F8289F-4CAD-96AA-BA0E-A5467ED0D196}"/>
                  </a:ext>
                </a:extLst>
              </p:cNvPr>
              <p:cNvSpPr txBox="1">
                <a:spLocks noRot="1" noChangeAspect="1" noMove="1" noResize="1" noEditPoints="1" noAdjustHandles="1" noChangeArrowheads="1" noChangeShapeType="1" noTextEdit="1"/>
              </p:cNvSpPr>
              <p:nvPr/>
            </p:nvSpPr>
            <p:spPr>
              <a:xfrm>
                <a:off x="352819" y="2313567"/>
                <a:ext cx="5356605" cy="2466381"/>
              </a:xfrm>
              <a:prstGeom prst="rect">
                <a:avLst/>
              </a:prstGeom>
              <a:blipFill>
                <a:blip r:embed="rId5"/>
                <a:stretch>
                  <a:fillRect l="-1251" r="-1138" b="-3465"/>
                </a:stretch>
              </a:blipFill>
            </p:spPr>
            <p:txBody>
              <a:bodyPr/>
              <a:lstStyle/>
              <a:p>
                <a:r>
                  <a:rPr lang="en-US">
                    <a:noFill/>
                  </a:rPr>
                  <a:t> </a:t>
                </a:r>
              </a:p>
            </p:txBody>
          </p:sp>
        </mc:Fallback>
      </mc:AlternateContent>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1"/>
                                        </p:tgtEl>
                                        <p:attrNameLst>
                                          <p:attrName>style.visibility</p:attrName>
                                        </p:attrNameLst>
                                      </p:cBhvr>
                                      <p:to>
                                        <p:strVal val="visible"/>
                                      </p:to>
                                    </p:set>
                                    <p:anim calcmode="lin" valueType="num">
                                      <p:cBhvr additive="base">
                                        <p:cTn id="19" dur="500" fill="hold"/>
                                        <p:tgtEl>
                                          <p:spTgt spid="1081"/>
                                        </p:tgtEl>
                                        <p:attrNameLst>
                                          <p:attrName>ppt_x</p:attrName>
                                        </p:attrNameLst>
                                      </p:cBhvr>
                                      <p:tavLst>
                                        <p:tav tm="0">
                                          <p:val>
                                            <p:strVal val="#ppt_x"/>
                                          </p:val>
                                        </p:tav>
                                        <p:tav tm="100000">
                                          <p:val>
                                            <p:strVal val="#ppt_x"/>
                                          </p:val>
                                        </p:tav>
                                      </p:tavLst>
                                    </p:anim>
                                    <p:anim calcmode="lin" valueType="num">
                                      <p:cBhvr additive="base">
                                        <p:cTn id="20" dur="500" fill="hold"/>
                                        <p:tgtEl>
                                          <p:spTgt spid="1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tretch>
            <a:fillRect/>
          </a:stretch>
        </p:blipFill>
        <p:spPr>
          <a:xfrm>
            <a:off x="6134584" y="539474"/>
            <a:ext cx="2629656" cy="4136456"/>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9F8289F-4CAD-96AA-BA0E-A5467ED0D196}"/>
                  </a:ext>
                </a:extLst>
              </p:cNvPr>
              <p:cNvSpPr txBox="1"/>
              <p:nvPr/>
            </p:nvSpPr>
            <p:spPr>
              <a:xfrm>
                <a:off x="356125" y="331341"/>
                <a:ext cx="5674541" cy="4602927"/>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Cho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&gt;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sao cho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&lt;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So sánh hiệu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h</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𝑆</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với diện tích hai hình chữ nhật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𝑀𝑁𝑃𝑄</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𝑀𝑁𝐸𝐹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(H.4.6). Từ đó suy ra</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h</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d>
                        </m:num>
                        <m:den>
                          <m:r>
                            <a:rPr lang="pt-BR" sz="2000" i="1" kern="100">
                              <a:latin typeface="Cambria Math" panose="02040503050406030204" pitchFamily="18" charset="0"/>
                              <a:ea typeface="Times New Roman" panose="02020603050405020304" pitchFamily="18" charset="0"/>
                              <a:cs typeface="Arial" panose="020B0604020202020204" pitchFamily="34" charset="0"/>
                            </a:rPr>
                            <m:t>h</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h</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b) Cho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&lt;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sao cho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&gt;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Tương tự phần a, đánh giá hiệu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từ đó suy ra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d>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h</m:t>
                          </m:r>
                        </m:den>
                      </m:f>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oMath>
                  </m:oMathPara>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9F8289F-4CAD-96AA-BA0E-A5467ED0D196}"/>
                  </a:ext>
                </a:extLst>
              </p:cNvPr>
              <p:cNvSpPr txBox="1">
                <a:spLocks noRot="1" noChangeAspect="1" noMove="1" noResize="1" noEditPoints="1" noAdjustHandles="1" noChangeArrowheads="1" noChangeShapeType="1" noTextEdit="1"/>
              </p:cNvSpPr>
              <p:nvPr/>
            </p:nvSpPr>
            <p:spPr>
              <a:xfrm>
                <a:off x="356125" y="331341"/>
                <a:ext cx="5674541" cy="4602927"/>
              </a:xfrm>
              <a:prstGeom prst="rect">
                <a:avLst/>
              </a:prstGeom>
              <a:blipFill>
                <a:blip r:embed="rId4"/>
                <a:stretch>
                  <a:fillRect l="-1074" r="-1182"/>
                </a:stretch>
              </a:blipFill>
            </p:spPr>
            <p:txBody>
              <a:bodyPr/>
              <a:lstStyle/>
              <a:p>
                <a:r>
                  <a:rPr lang="en-US">
                    <a:noFill/>
                  </a:rPr>
                  <a:t> </a:t>
                </a:r>
              </a:p>
            </p:txBody>
          </p:sp>
        </mc:Fallback>
      </mc:AlternateContent>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530766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tretch>
            <a:fillRect/>
          </a:stretch>
        </p:blipFill>
        <p:spPr>
          <a:xfrm>
            <a:off x="6134584" y="539474"/>
            <a:ext cx="2629656" cy="4136456"/>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9F8289F-4CAD-96AA-BA0E-A5467ED0D196}"/>
                  </a:ext>
                </a:extLst>
              </p:cNvPr>
              <p:cNvSpPr txBox="1"/>
              <p:nvPr/>
            </p:nvSpPr>
            <p:spPr>
              <a:xfrm>
                <a:off x="356125" y="331341"/>
                <a:ext cx="5674541" cy="4416787"/>
              </a:xfrm>
              <a:prstGeom prst="rect">
                <a:avLst/>
              </a:prstGeom>
              <a:noFill/>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Từ kết quả phần a và phần b, suy ra với mọi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h</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d>
                            </m:num>
                            <m:den>
                              <m:r>
                                <a:rPr lang="pt-BR" sz="2000" i="1" kern="100">
                                  <a:latin typeface="Cambria Math" panose="02040503050406030204" pitchFamily="18" charset="0"/>
                                  <a:ea typeface="Times New Roman" panose="02020603050405020304" pitchFamily="18" charset="0"/>
                                  <a:cs typeface="Arial" panose="020B0604020202020204" pitchFamily="34" charset="0"/>
                                </a:rPr>
                                <m:t>h</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d>
                        <m:dPr>
                          <m:begChr m:val="|"/>
                          <m:end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h</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h</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Từ đó chứng minh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𝑆</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 </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e>
                    </m: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Người ta chứng minh được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𝑆</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1</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𝑆</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tức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nguyên hàm của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trên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9F8289F-4CAD-96AA-BA0E-A5467ED0D196}"/>
                  </a:ext>
                </a:extLst>
              </p:cNvPr>
              <p:cNvSpPr txBox="1">
                <a:spLocks noRot="1" noChangeAspect="1" noMove="1" noResize="1" noEditPoints="1" noAdjustHandles="1" noChangeArrowheads="1" noChangeShapeType="1" noTextEdit="1"/>
              </p:cNvSpPr>
              <p:nvPr/>
            </p:nvSpPr>
            <p:spPr>
              <a:xfrm>
                <a:off x="356125" y="331341"/>
                <a:ext cx="5674541" cy="4416787"/>
              </a:xfrm>
              <a:prstGeom prst="rect">
                <a:avLst/>
              </a:prstGeom>
              <a:blipFill>
                <a:blip r:embed="rId4"/>
                <a:stretch>
                  <a:fillRect l="-1074" r="-1182" b="-1379"/>
                </a:stretch>
              </a:blipFill>
            </p:spPr>
            <p:txBody>
              <a:bodyPr/>
              <a:lstStyle/>
              <a:p>
                <a:r>
                  <a:rPr lang="en-US">
                    <a:noFill/>
                  </a:rPr>
                  <a:t> </a:t>
                </a:r>
              </a:p>
            </p:txBody>
          </p:sp>
        </mc:Fallback>
      </mc:AlternateContent>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458075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tretch>
            <a:fillRect/>
          </a:stretch>
        </p:blipFill>
        <p:spPr>
          <a:xfrm>
            <a:off x="6134584" y="539474"/>
            <a:ext cx="2629656" cy="4136456"/>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9F8289F-4CAD-96AA-BA0E-A5467ED0D196}"/>
                  </a:ext>
                </a:extLst>
              </p:cNvPr>
              <p:cNvSpPr txBox="1"/>
              <p:nvPr/>
            </p:nvSpPr>
            <p:spPr>
              <a:xfrm>
                <a:off x="379760" y="654675"/>
                <a:ext cx="5674541" cy="3529108"/>
              </a:xfrm>
              <a:prstGeom prst="rect">
                <a:avLst/>
              </a:prstGeom>
              <a:noFill/>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 Từ kết quả của phần c, ta có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num>
                      <m:den>
                        <m:r>
                          <a:rPr lang="pt-BR" sz="2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Sử dụng điều này với lưu ý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1</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diện tích cần tính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𝑆</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hãy tính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Gọi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nguyên hàm tùy ý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trên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Hãy so sánh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𝑆</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9F8289F-4CAD-96AA-BA0E-A5467ED0D196}"/>
                  </a:ext>
                </a:extLst>
              </p:cNvPr>
              <p:cNvSpPr txBox="1">
                <a:spLocks noRot="1" noChangeAspect="1" noMove="1" noResize="1" noEditPoints="1" noAdjustHandles="1" noChangeArrowheads="1" noChangeShapeType="1" noTextEdit="1"/>
              </p:cNvSpPr>
              <p:nvPr/>
            </p:nvSpPr>
            <p:spPr>
              <a:xfrm>
                <a:off x="379760" y="654675"/>
                <a:ext cx="5674541" cy="3529108"/>
              </a:xfrm>
              <a:prstGeom prst="rect">
                <a:avLst/>
              </a:prstGeom>
              <a:blipFill>
                <a:blip r:embed="rId4"/>
                <a:stretch>
                  <a:fillRect l="-1074" r="-1182" b="-2073"/>
                </a:stretch>
              </a:blipFill>
            </p:spPr>
            <p:txBody>
              <a:bodyPr/>
              <a:lstStyle/>
              <a:p>
                <a:r>
                  <a:rPr lang="en-US">
                    <a:noFill/>
                  </a:rPr>
                  <a:t> </a:t>
                </a:r>
              </a:p>
            </p:txBody>
          </p:sp>
        </mc:Fallback>
      </mc:AlternateContent>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701487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rcRect/>
          <a:stretch/>
        </p:blipFill>
        <p:spPr>
          <a:xfrm>
            <a:off x="6057314" y="841733"/>
            <a:ext cx="2629656" cy="3580672"/>
          </a:xfrm>
          <a:prstGeom prst="rect">
            <a:avLst/>
          </a:prstGeom>
        </p:spPr>
      </p:pic>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F4D209A3-E611-C7A2-27B1-705863775080}"/>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958A85-22BE-9B68-B8FF-251CCE3C5F0C}"/>
                  </a:ext>
                </a:extLst>
              </p:cNvPr>
              <p:cNvSpPr txBox="1"/>
              <p:nvPr/>
            </p:nvSpPr>
            <p:spPr>
              <a:xfrm>
                <a:off x="419585" y="855240"/>
                <a:ext cx="5714999" cy="3486788"/>
              </a:xfrm>
              <a:prstGeom prst="rect">
                <a:avLst/>
              </a:prstGeom>
              <a:noFill/>
            </p:spPr>
            <p:txBody>
              <a:bodyPr wrap="square">
                <a:spAutoFit/>
              </a:bodyPr>
              <a:lstStyle/>
              <a:p>
                <a:pPr>
                  <a:lnSpc>
                    <a:spcPct val="200000"/>
                  </a:lnSpc>
                  <a:spcBef>
                    <a:spcPts val="600"/>
                  </a:spcBef>
                  <a:spcAft>
                    <a:spcPts val="800"/>
                  </a:spcAft>
                </a:pPr>
                <a:r>
                  <a:rPr lang="nl-NL" sz="2000" kern="100" dirty="0">
                    <a:effectLst/>
                    <a:latin typeface="Arial" panose="020B0604020202020204" pitchFamily="34" charset="0"/>
                    <a:ea typeface="Aptos" panose="020B0004020202020204" pitchFamily="34" charset="0"/>
                    <a:cs typeface="Times New Roman" panose="02020603050405020304" pitchFamily="18" charset="0"/>
                  </a:rPr>
                  <a:t>a)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Với</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Aptos" panose="020B0004020202020204" pitchFamily="34" charset="0"/>
                        <a:cs typeface="Arial" panose="020B0604020202020204" pitchFamily="34" charset="0"/>
                      </a:rPr>
                      <m:t>h</m:t>
                    </m:r>
                    <m:r>
                      <a:rPr lang="nl-NL" sz="2000" kern="100">
                        <a:effectLst/>
                        <a:latin typeface="Cambria Math" panose="02040503050406030204" pitchFamily="18" charset="0"/>
                        <a:ea typeface="Aptos" panose="020B0004020202020204" pitchFamily="34" charset="0"/>
                        <a:cs typeface="Arial" panose="020B0604020202020204" pitchFamily="34" charset="0"/>
                      </a:rPr>
                      <m:t>&gt;</m:t>
                    </m:r>
                    <m:r>
                      <a:rPr lang="nl-NL" sz="2000" kern="100">
                        <a:effectLst/>
                        <a:latin typeface="Cambria Math" panose="02040503050406030204" pitchFamily="18" charset="0"/>
                        <a:ea typeface="Aptos" panose="020B0004020202020204" pitchFamily="34" charset="0"/>
                        <a:cs typeface="Arial" panose="020B0604020202020204" pitchFamily="34" charset="0"/>
                      </a:rPr>
                      <m:t>0</m:t>
                    </m:r>
                    <m:r>
                      <a:rPr lang="nl-NL"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nl-NL" sz="2000" kern="100">
                        <a:effectLst/>
                        <a:latin typeface="Cambria Math" panose="02040503050406030204" pitchFamily="18" charset="0"/>
                        <a:ea typeface="Aptos" panose="020B0004020202020204" pitchFamily="34" charset="0"/>
                        <a:cs typeface="Arial" panose="020B0604020202020204" pitchFamily="34" charset="0"/>
                      </a:rPr>
                      <m:t>+</m:t>
                    </m:r>
                    <m:r>
                      <a:rPr lang="nl-NL" sz="2000" i="1" kern="100">
                        <a:effectLst/>
                        <a:latin typeface="Cambria Math" panose="02040503050406030204" pitchFamily="18" charset="0"/>
                        <a:ea typeface="Aptos" panose="020B0004020202020204" pitchFamily="34" charset="0"/>
                        <a:cs typeface="Arial" panose="020B0604020202020204" pitchFamily="34" charset="0"/>
                      </a:rPr>
                      <m:t>h</m:t>
                    </m:r>
                    <m:r>
                      <a:rPr lang="nl-NL" sz="2000" kern="100">
                        <a:effectLst/>
                        <a:latin typeface="Cambria Math" panose="02040503050406030204" pitchFamily="18" charset="0"/>
                        <a:ea typeface="Aptos" panose="020B0004020202020204" pitchFamily="34" charset="0"/>
                        <a:cs typeface="Arial" panose="020B0604020202020204" pitchFamily="34" charset="0"/>
                      </a:rPr>
                      <m:t>&lt;</m:t>
                    </m:r>
                    <m:r>
                      <a:rPr lang="nl-NL" sz="2000" kern="100">
                        <a:effectLst/>
                        <a:latin typeface="Cambria Math" panose="02040503050406030204" pitchFamily="18" charset="0"/>
                        <a:ea typeface="Aptos" panose="020B0004020202020204" pitchFamily="34" charset="0"/>
                        <a:cs typeface="Arial" panose="020B0604020202020204" pitchFamily="34" charset="0"/>
                      </a:rPr>
                      <m:t>2</m:t>
                    </m:r>
                  </m:oMath>
                </a14:m>
                <a:r>
                  <a:rPr lang="nl-NL" sz="2000" kern="100" dirty="0">
                    <a:effectLst/>
                    <a:latin typeface="Arial" panose="020B0604020202020204" pitchFamily="34" charset="0"/>
                    <a:ea typeface="Aptos" panose="020B0004020202020204" pitchFamily="34" charset="0"/>
                    <a:cs typeface="Times New Roman" panose="02020603050405020304" pitchFamily="18" charset="0"/>
                  </a:rPr>
                  <a:t>, kí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hiệu</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Pr>
                      <m:e>
                        <m:r>
                          <a:rPr lang="en-US" sz="2000" i="1" kern="100">
                            <a:effectLst/>
                            <a:latin typeface="Cambria Math" panose="02040503050406030204" pitchFamily="18" charset="0"/>
                            <a:ea typeface="Aptos" panose="020B0004020202020204" pitchFamily="34" charset="0"/>
                            <a:cs typeface="Arial" panose="020B0604020202020204" pitchFamily="34" charset="0"/>
                          </a:rPr>
                          <m:t>𝑆</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𝑀𝑁𝑃𝑄</m:t>
                        </m:r>
                      </m:sub>
                    </m:sSub>
                  </m:oMath>
                </a14:m>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Pr>
                      <m:e>
                        <m:r>
                          <a:rPr lang="en-US" sz="2000" i="1" kern="100">
                            <a:effectLst/>
                            <a:latin typeface="Cambria Math" panose="02040503050406030204" pitchFamily="18" charset="0"/>
                            <a:ea typeface="Aptos" panose="020B0004020202020204" pitchFamily="34" charset="0"/>
                            <a:cs typeface="Arial" panose="020B0604020202020204" pitchFamily="34" charset="0"/>
                          </a:rPr>
                          <m:t>𝑆</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𝑀𝑁𝐸𝐹</m:t>
                        </m:r>
                      </m:sub>
                    </m:sSub>
                  </m:oMath>
                </a14:m>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lần</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lượt</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diện</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tích</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các</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hình</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chữ</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nhật</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MNPQ </a:t>
                </a:r>
                <a:r>
                  <a:rPr lang="nl-NL"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nl-NL" sz="2000" kern="100" dirty="0">
                    <a:effectLst/>
                    <a:latin typeface="Arial" panose="020B0604020202020204" pitchFamily="34" charset="0"/>
                    <a:ea typeface="Aptos" panose="020B0004020202020204" pitchFamily="34" charset="0"/>
                    <a:cs typeface="Times New Roman" panose="02020603050405020304" pitchFamily="18" charset="0"/>
                  </a:rPr>
                  <a:t> MNEF, ta có: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Bef>
                    <a:spcPts val="600"/>
                  </a:spcBef>
                  <a:spcAft>
                    <a:spcPts val="800"/>
                  </a:spcAft>
                </a:pP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MNPQ có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kích</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thước</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nl-NL"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Bef>
                    <a:spcPts val="600"/>
                  </a:spcBef>
                  <a:spcAft>
                    <a:spcPts val="800"/>
                  </a:spcAft>
                </a:pP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MNEF có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kích</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thước</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Arial" panose="020B0604020202020204" pitchFamily="34" charset="0"/>
                      </a:rPr>
                      <m:t>h</m:t>
                    </m:r>
                    <m:r>
                      <a:rPr lang="nl-NL"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nl-NL" sz="2000" i="1" kern="100">
                                <a:effectLst/>
                                <a:latin typeface="Cambria Math" panose="02040503050406030204" pitchFamily="18" charset="0"/>
                                <a:ea typeface="Times New Roman" panose="02020603050405020304" pitchFamily="18" charset="0"/>
                                <a:cs typeface="Arial" panose="020B0604020202020204" pitchFamily="34" charset="0"/>
                              </a:rPr>
                              <m:t>+</m:t>
                            </m:r>
                            <m:r>
                              <a:rPr lang="nl-NL" sz="2000" i="1" kern="100">
                                <a:effectLst/>
                                <a:latin typeface="Cambria Math" panose="02040503050406030204" pitchFamily="18" charset="0"/>
                                <a:ea typeface="Times New Roman" panose="02020603050405020304" pitchFamily="18" charset="0"/>
                                <a:cs typeface="Arial" panose="020B0604020202020204" pitchFamily="34" charset="0"/>
                              </a:rPr>
                              <m:t>h</m:t>
                            </m:r>
                          </m:e>
                        </m:d>
                      </m:e>
                      <m:sup>
                        <m:r>
                          <a:rPr lang="nl-NL"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8958A85-22BE-9B68-B8FF-251CCE3C5F0C}"/>
                  </a:ext>
                </a:extLst>
              </p:cNvPr>
              <p:cNvSpPr txBox="1">
                <a:spLocks noRot="1" noChangeAspect="1" noMove="1" noResize="1" noEditPoints="1" noAdjustHandles="1" noChangeArrowheads="1" noChangeShapeType="1" noTextEdit="1"/>
              </p:cNvSpPr>
              <p:nvPr/>
            </p:nvSpPr>
            <p:spPr>
              <a:xfrm>
                <a:off x="419585" y="855240"/>
                <a:ext cx="5714999" cy="3486788"/>
              </a:xfrm>
              <a:prstGeom prst="rect">
                <a:avLst/>
              </a:prstGeom>
              <a:blipFill>
                <a:blip r:embed="rId4"/>
                <a:stretch>
                  <a:fillRect l="-1174" b="-1923"/>
                </a:stretch>
              </a:blipFill>
            </p:spPr>
            <p:txBody>
              <a:bodyPr/>
              <a:lstStyle/>
              <a:p>
                <a:r>
                  <a:rPr lang="en-US">
                    <a:noFill/>
                  </a:rPr>
                  <a:t> </a:t>
                </a:r>
              </a:p>
            </p:txBody>
          </p:sp>
        </mc:Fallback>
      </mc:AlternateContent>
      <p:pic>
        <p:nvPicPr>
          <p:cNvPr id="3" name="Google Shape;219;p3">
            <a:extLst>
              <a:ext uri="{FF2B5EF4-FFF2-40B4-BE49-F238E27FC236}">
                <a16:creationId xmlns:a16="http://schemas.microsoft.com/office/drawing/2014/main" id="{B9C4364C-9CF7-CCCD-0DA0-AA86DC0BC984}"/>
              </a:ext>
            </a:extLst>
          </p:cNvPr>
          <p:cNvPicPr preferRelativeResize="0"/>
          <p:nvPr/>
        </p:nvPicPr>
        <p:blipFill rotWithShape="1">
          <a:blip r:embed="rId5">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40272618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rcRect/>
          <a:stretch/>
        </p:blipFill>
        <p:spPr>
          <a:xfrm>
            <a:off x="5977054" y="862369"/>
            <a:ext cx="2629656" cy="3580672"/>
          </a:xfrm>
          <a:prstGeom prst="rect">
            <a:avLst/>
          </a:prstGeom>
        </p:spPr>
      </p:pic>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F4D209A3-E611-C7A2-27B1-705863775080}"/>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958A85-22BE-9B68-B8FF-251CCE3C5F0C}"/>
                  </a:ext>
                </a:extLst>
              </p:cNvPr>
              <p:cNvSpPr txBox="1"/>
              <p:nvPr/>
            </p:nvSpPr>
            <p:spPr>
              <a:xfrm>
                <a:off x="863849" y="818389"/>
                <a:ext cx="4961674" cy="3668633"/>
              </a:xfrm>
              <a:prstGeom prst="rect">
                <a:avLst/>
              </a:prstGeom>
              <a:noFill/>
            </p:spPr>
            <p:txBody>
              <a:bodyPr wrap="square">
                <a:spAutoFit/>
              </a:bodyPr>
              <a:lstStyle/>
              <a:p>
                <a:pPr>
                  <a:lnSpc>
                    <a:spcPct val="200000"/>
                  </a:lnSpc>
                  <a:spcBef>
                    <a:spcPts val="600"/>
                  </a:spcBef>
                  <a:spcAft>
                    <a:spcPts val="800"/>
                  </a:spcAft>
                </a:pP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Bef>
                    <a:spcPts val="600"/>
                  </a:spcBef>
                  <a:spcAft>
                    <a:spcPts val="800"/>
                  </a:spcAft>
                </a:pP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nl-NL" sz="2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nl-NL"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cs typeface="Arial" panose="020B0604020202020204" pitchFamily="34" charset="0"/>
                            </a:rPr>
                          </m:ctrlPr>
                        </m:sSubPr>
                        <m:e>
                          <m:r>
                            <a:rPr lang="en-US" sz="2000" i="1">
                              <a:effectLst/>
                              <a:latin typeface="Cambria Math" panose="02040503050406030204" pitchFamily="18" charset="0"/>
                              <a:ea typeface="Aptos" panose="020B0004020202020204" pitchFamily="34" charset="0"/>
                              <a:cs typeface="Arial" panose="020B0604020202020204" pitchFamily="34" charset="0"/>
                            </a:rPr>
                            <m:t>𝑆</m:t>
                          </m:r>
                        </m:e>
                        <m:sub>
                          <m:r>
                            <a:rPr lang="en-US" sz="2000" i="1">
                              <a:effectLst/>
                              <a:latin typeface="Cambria Math" panose="02040503050406030204" pitchFamily="18" charset="0"/>
                              <a:ea typeface="Aptos" panose="020B0004020202020204" pitchFamily="34" charset="0"/>
                              <a:cs typeface="Arial" panose="020B0604020202020204" pitchFamily="34" charset="0"/>
                            </a:rPr>
                            <m:t>𝑀𝑁𝑃𝑄</m:t>
                          </m:r>
                        </m:sub>
                      </m:sSub>
                      <m:r>
                        <a:rPr lang="nl-NL" sz="2000">
                          <a:effectLst/>
                          <a:latin typeface="Cambria Math" panose="02040503050406030204" pitchFamily="18" charset="0"/>
                          <a:ea typeface="Aptos" panose="020B0004020202020204" pitchFamily="34" charset="0"/>
                          <a:cs typeface="Arial" panose="020B0604020202020204" pitchFamily="34" charset="0"/>
                        </a:rPr>
                        <m:t>≤</m:t>
                      </m:r>
                      <m:r>
                        <m:rPr>
                          <m:sty m:val="p"/>
                        </m:rPr>
                        <a:rPr lang="nl-NL" sz="2000">
                          <a:effectLst/>
                          <a:latin typeface="Cambria Math" panose="02040503050406030204" pitchFamily="18" charset="0"/>
                          <a:ea typeface="Aptos" panose="020B0004020202020204" pitchFamily="34" charset="0"/>
                          <a:cs typeface="Arial" panose="020B0604020202020204" pitchFamily="34" charset="0"/>
                        </a:rPr>
                        <m:t>S</m:t>
                      </m:r>
                      <m:r>
                        <a:rPr lang="nl-NL" sz="2000">
                          <a:effectLst/>
                          <a:latin typeface="Cambria Math" panose="02040503050406030204" pitchFamily="18" charset="0"/>
                          <a:ea typeface="Aptos" panose="020B0004020202020204" pitchFamily="34" charset="0"/>
                          <a:cs typeface="Arial" panose="020B0604020202020204" pitchFamily="34" charset="0"/>
                        </a:rPr>
                        <m:t>(</m:t>
                      </m:r>
                      <m:r>
                        <m:rPr>
                          <m:sty m:val="p"/>
                        </m:rPr>
                        <a:rPr lang="nl-NL" sz="2000">
                          <a:effectLst/>
                          <a:latin typeface="Cambria Math" panose="02040503050406030204" pitchFamily="18" charset="0"/>
                          <a:ea typeface="Aptos" panose="020B0004020202020204" pitchFamily="34" charset="0"/>
                          <a:cs typeface="Arial" panose="020B0604020202020204" pitchFamily="34" charset="0"/>
                        </a:rPr>
                        <m:t>x</m:t>
                      </m:r>
                      <m:r>
                        <a:rPr lang="nl-NL" sz="2000">
                          <a:effectLst/>
                          <a:latin typeface="Cambria Math" panose="02040503050406030204" pitchFamily="18" charset="0"/>
                          <a:ea typeface="Aptos" panose="020B0004020202020204" pitchFamily="34" charset="0"/>
                          <a:cs typeface="Arial" panose="020B0604020202020204" pitchFamily="34" charset="0"/>
                        </a:rPr>
                        <m:t>+</m:t>
                      </m:r>
                      <m:r>
                        <m:rPr>
                          <m:sty m:val="p"/>
                        </m:rPr>
                        <a:rPr lang="nl-NL" sz="2000">
                          <a:effectLst/>
                          <a:latin typeface="Cambria Math" panose="02040503050406030204" pitchFamily="18" charset="0"/>
                          <a:ea typeface="Aptos" panose="020B0004020202020204" pitchFamily="34" charset="0"/>
                          <a:cs typeface="Arial" panose="020B0604020202020204" pitchFamily="34" charset="0"/>
                        </a:rPr>
                        <m:t>h</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nl-NL" sz="2000" i="1">
                          <a:effectLst/>
                          <a:latin typeface="Cambria Math" panose="02040503050406030204" pitchFamily="18" charset="0"/>
                          <a:ea typeface="Aptos" panose="020B0004020202020204" pitchFamily="34" charset="0"/>
                          <a:cs typeface="Arial" panose="020B0604020202020204" pitchFamily="34" charset="0"/>
                        </a:rPr>
                        <m:t>−</m:t>
                      </m:r>
                      <m:r>
                        <m:rPr>
                          <m:sty m:val="p"/>
                        </m:rPr>
                        <a:rPr lang="nl-NL" sz="2000">
                          <a:effectLst/>
                          <a:latin typeface="Cambria Math" panose="02040503050406030204" pitchFamily="18" charset="0"/>
                          <a:ea typeface="Aptos" panose="020B0004020202020204" pitchFamily="34" charset="0"/>
                          <a:cs typeface="Arial" panose="020B0604020202020204" pitchFamily="34" charset="0"/>
                        </a:rPr>
                        <m:t>S</m:t>
                      </m:r>
                      <m:r>
                        <a:rPr lang="nl-NL" sz="2000">
                          <a:effectLst/>
                          <a:latin typeface="Cambria Math" panose="02040503050406030204" pitchFamily="18" charset="0"/>
                          <a:ea typeface="Aptos" panose="020B0004020202020204" pitchFamily="34" charset="0"/>
                          <a:cs typeface="Arial" panose="020B0604020202020204" pitchFamily="34" charset="0"/>
                        </a:rPr>
                        <m:t>(</m:t>
                      </m:r>
                      <m:r>
                        <m:rPr>
                          <m:sty m:val="p"/>
                        </m:rPr>
                        <a:rPr lang="nl-NL" sz="2000">
                          <a:effectLst/>
                          <a:latin typeface="Cambria Math" panose="02040503050406030204" pitchFamily="18" charset="0"/>
                          <a:ea typeface="Aptos" panose="020B0004020202020204" pitchFamily="34" charset="0"/>
                          <a:cs typeface="Arial" panose="020B0604020202020204" pitchFamily="34" charset="0"/>
                        </a:rPr>
                        <m:t>x</m:t>
                      </m:r>
                      <m:r>
                        <a:rPr lang="nl-NL" sz="2000">
                          <a:effectLst/>
                          <a:latin typeface="Cambria Math" panose="02040503050406030204" pitchFamily="18" charset="0"/>
                          <a:ea typeface="Aptos" panose="020B0004020202020204" pitchFamily="34" charset="0"/>
                          <a:cs typeface="Arial" panose="020B0604020202020204" pitchFamily="34" charset="0"/>
                        </a:rPr>
                        <m:t>)≤</m:t>
                      </m:r>
                      <m:sSub>
                        <m:sSubPr>
                          <m:ctrlPr>
                            <a:rPr lang="en-US" sz="2000" i="1">
                              <a:effectLst/>
                              <a:latin typeface="Cambria Math" panose="02040503050406030204" pitchFamily="18" charset="0"/>
                              <a:cs typeface="Arial" panose="020B0604020202020204" pitchFamily="34" charset="0"/>
                            </a:rPr>
                          </m:ctrlPr>
                        </m:sSubPr>
                        <m:e>
                          <m:r>
                            <m:rPr>
                              <m:sty m:val="p"/>
                            </m:rPr>
                            <a:rPr lang="nl-NL" sz="2000">
                              <a:effectLst/>
                              <a:latin typeface="Cambria Math" panose="02040503050406030204" pitchFamily="18" charset="0"/>
                              <a:ea typeface="Aptos" panose="020B0004020202020204" pitchFamily="34" charset="0"/>
                              <a:cs typeface="Arial" panose="020B0604020202020204" pitchFamily="34" charset="0"/>
                            </a:rPr>
                            <m:t>S</m:t>
                          </m:r>
                        </m:e>
                        <m:sub>
                          <m:r>
                            <m:rPr>
                              <m:sty m:val="p"/>
                            </m:rPr>
                            <a:rPr lang="nl-NL" sz="2000">
                              <a:effectLst/>
                              <a:latin typeface="Cambria Math" panose="02040503050406030204" pitchFamily="18" charset="0"/>
                              <a:ea typeface="Aptos" panose="020B0004020202020204" pitchFamily="34" charset="0"/>
                              <a:cs typeface="Arial" panose="020B0604020202020204" pitchFamily="34" charset="0"/>
                            </a:rPr>
                            <m:t>MNEF</m:t>
                          </m:r>
                          <m:r>
                            <m:rPr>
                              <m:nor/>
                            </m:rPr>
                            <a:rPr lang="nl-NL" sz="2000" i="1">
                              <a:effectLst/>
                              <a:latin typeface="Arial" panose="020B0604020202020204" pitchFamily="34" charset="0"/>
                              <a:ea typeface="Aptos" panose="020B0004020202020204" pitchFamily="34" charset="0"/>
                            </a:rPr>
                            <m:t> </m:t>
                          </m:r>
                        </m:sub>
                      </m:sSub>
                    </m:oMath>
                  </m:oMathPara>
                </a14:m>
                <a:endParaRPr lang="nl-NL" sz="2000" dirty="0">
                  <a:effectLst/>
                  <a:latin typeface="Arial" panose="020B0604020202020204" pitchFamily="34" charset="0"/>
                  <a:ea typeface="Aptos" panose="020B0004020202020204" pitchFamily="34" charset="0"/>
                </a:endParaRPr>
              </a:p>
              <a:p>
                <a:pPr>
                  <a:lnSpc>
                    <a:spcPct val="200000"/>
                  </a:lnSpc>
                </a:pPr>
                <a:r>
                  <a:rPr lang="nl-NL" sz="2000" dirty="0" err="1">
                    <a:effectLst/>
                    <a:latin typeface="Arial" panose="020B0604020202020204" pitchFamily="34" charset="0"/>
                    <a:ea typeface="Aptos" panose="020B0004020202020204" pitchFamily="34" charset="0"/>
                  </a:rPr>
                  <a:t>hay</a:t>
                </a:r>
                <a:r>
                  <a:rPr lang="nl-NL" sz="2000" dirty="0">
                    <a:effectLst/>
                    <a:latin typeface="Arial" panose="020B0604020202020204" pitchFamily="34" charset="0"/>
                    <a:ea typeface="Aptos" panose="020B0004020202020204" pitchFamily="34" charset="0"/>
                  </a:rPr>
                  <a:t> </a:t>
                </a:r>
                <a14:m>
                  <m:oMath xmlns:m="http://schemas.openxmlformats.org/officeDocument/2006/math">
                    <m:r>
                      <a:rPr lang="nl-NL" sz="2000" i="1">
                        <a:effectLst/>
                        <a:latin typeface="Cambria Math" panose="02040503050406030204" pitchFamily="18" charset="0"/>
                        <a:ea typeface="Aptos" panose="020B0004020202020204" pitchFamily="34" charset="0"/>
                        <a:cs typeface="Arial" panose="020B0604020202020204" pitchFamily="34" charset="0"/>
                      </a:rPr>
                      <m:t>h</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𝑥</m:t>
                        </m:r>
                      </m:e>
                      <m:sup>
                        <m:r>
                          <a:rPr lang="nl-NL" sz="2000">
                            <a:effectLst/>
                            <a:latin typeface="Cambria Math" panose="02040503050406030204" pitchFamily="18" charset="0"/>
                            <a:ea typeface="Aptos" panose="020B0004020202020204" pitchFamily="34" charset="0"/>
                            <a:cs typeface="Arial" panose="020B0604020202020204" pitchFamily="34" charset="0"/>
                          </a:rPr>
                          <m:t>2</m:t>
                        </m:r>
                      </m:sup>
                    </m:sSup>
                    <m:r>
                      <a:rPr lang="nl-NL"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nl-NL" sz="2000" i="1">
                        <a:effectLst/>
                        <a:latin typeface="Cambria Math" panose="02040503050406030204" pitchFamily="18" charset="0"/>
                        <a:ea typeface="Aptos" panose="020B0004020202020204" pitchFamily="34" charset="0"/>
                        <a:cs typeface="Arial" panose="020B0604020202020204" pitchFamily="34" charset="0"/>
                      </a:rPr>
                      <m:t>h</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nl-NL"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nl-NL" sz="2000" i="1">
                        <a:effectLst/>
                        <a:latin typeface="Cambria Math" panose="02040503050406030204" pitchFamily="18" charset="0"/>
                        <a:ea typeface="Aptos" panose="020B0004020202020204" pitchFamily="34" charset="0"/>
                        <a:cs typeface="Arial" panose="020B0604020202020204" pitchFamily="34" charset="0"/>
                      </a:rPr>
                      <m:t>h</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nl-NL" sz="2000">
                        <a:effectLst/>
                        <a:latin typeface="Cambria Math" panose="02040503050406030204" pitchFamily="18" charset="0"/>
                        <a:ea typeface="Aptos" panose="020B0004020202020204" pitchFamily="34" charset="0"/>
                        <a:cs typeface="Arial" panose="020B0604020202020204" pitchFamily="34" charset="0"/>
                      </a:rPr>
                      <m:t>+</m:t>
                    </m:r>
                    <m:r>
                      <a:rPr lang="nl-NL" sz="2000" i="1">
                        <a:effectLst/>
                        <a:latin typeface="Cambria Math" panose="02040503050406030204" pitchFamily="18" charset="0"/>
                        <a:ea typeface="Aptos" panose="020B0004020202020204" pitchFamily="34" charset="0"/>
                        <a:cs typeface="Arial" panose="020B0604020202020204" pitchFamily="34" charset="0"/>
                      </a:rPr>
                      <m:t>h</m:t>
                    </m:r>
                    <m:sSup>
                      <m:sSupPr>
                        <m:ctrlPr>
                          <a:rPr lang="en-US" sz="2000" i="1">
                            <a:effectLst/>
                            <a:latin typeface="Cambria Math" panose="02040503050406030204" pitchFamily="18" charset="0"/>
                            <a:cs typeface="Arial" panose="020B0604020202020204" pitchFamily="34" charset="0"/>
                          </a:rPr>
                        </m:ctrlPr>
                      </m:sSupPr>
                      <m:e>
                        <m:r>
                          <a:rPr lang="nl-NL" sz="2000">
                            <a:effectLst/>
                            <a:latin typeface="Cambria Math" panose="02040503050406030204" pitchFamily="18" charset="0"/>
                            <a:ea typeface="Aptos" panose="020B0004020202020204" pitchFamily="34" charset="0"/>
                            <a:cs typeface="Arial" panose="020B0604020202020204" pitchFamily="34" charset="0"/>
                          </a:rPr>
                          <m:t>)</m:t>
                        </m:r>
                      </m:e>
                      <m:sup>
                        <m:r>
                          <a:rPr lang="nl-NL" sz="2000">
                            <a:effectLst/>
                            <a:latin typeface="Cambria Math" panose="02040503050406030204" pitchFamily="18" charset="0"/>
                            <a:ea typeface="Aptos" panose="020B0004020202020204" pitchFamily="34" charset="0"/>
                            <a:cs typeface="Arial" panose="020B0604020202020204" pitchFamily="34" charset="0"/>
                          </a:rPr>
                          <m:t>2</m:t>
                        </m:r>
                      </m:sup>
                    </m:sSup>
                  </m:oMath>
                </a14:m>
                <a:r>
                  <a:rPr lang="nl-NL" sz="2000" dirty="0">
                    <a:effectLst/>
                    <a:latin typeface="Arial" panose="020B0604020202020204" pitchFamily="34" charset="0"/>
                    <a:ea typeface="Aptos" panose="020B0004020202020204" pitchFamily="34" charset="0"/>
                  </a:rPr>
                  <a:t>.</a:t>
                </a:r>
                <a:br>
                  <a:rPr lang="nl-NL" sz="2000" dirty="0">
                    <a:effectLst/>
                    <a:latin typeface="Arial" panose="020B0604020202020204" pitchFamily="34" charset="0"/>
                    <a:ea typeface="Aptos" panose="020B0004020202020204" pitchFamily="34" charset="0"/>
                  </a:rPr>
                </a:br>
                <a:r>
                  <a:rPr lang="en-US" sz="2000" dirty="0" err="1">
                    <a:effectLst/>
                    <a:latin typeface="Arial" panose="020B0604020202020204" pitchFamily="34" charset="0"/>
                    <a:ea typeface="Aptos" panose="020B0004020202020204" pitchFamily="34" charset="0"/>
                  </a:rPr>
                  <a:t>Suy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ra</a:t>
                </a:r>
                <a:r>
                  <a:rPr lang="en-US" sz="2000" dirty="0">
                    <a:effectLst/>
                    <a:latin typeface="Arial" panose="020B0604020202020204" pitchFamily="34" charset="0"/>
                    <a:ea typeface="Aptos" panose="020B0004020202020204" pitchFamily="34" charset="0"/>
                  </a:rPr>
                  <a:t> </a:t>
                </a:r>
                <a14:m>
                  <m:oMath xmlns:m="http://schemas.openxmlformats.org/officeDocument/2006/math">
                    <m:r>
                      <a:rPr lang="en-US" sz="2000">
                        <a:effectLst/>
                        <a:latin typeface="Cambria Math" panose="02040503050406030204" pitchFamily="18" charset="0"/>
                        <a:ea typeface="Aptos" panose="020B0004020202020204" pitchFamily="34" charset="0"/>
                        <a:cs typeface="Arial" panose="020B0604020202020204" pitchFamily="34" charset="0"/>
                      </a:rPr>
                      <m:t>0</m:t>
                    </m:r>
                    <m:r>
                      <a:rPr lang="en-US"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num>
                      <m:den>
                        <m:r>
                          <a:rPr lang="en-US" sz="2000" i="1">
                            <a:effectLst/>
                            <a:latin typeface="Cambria Math" panose="02040503050406030204" pitchFamily="18" charset="0"/>
                            <a:ea typeface="Aptos" panose="020B0004020202020204" pitchFamily="34" charset="0"/>
                            <a:cs typeface="Arial" panose="020B0604020202020204" pitchFamily="34" charset="0"/>
                          </a:rPr>
                          <m:t>h</m:t>
                        </m:r>
                      </m:den>
                    </m:f>
                    <m:r>
                      <a:rPr lang="en-US" sz="2000" i="1">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𝑥</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h</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oMath>
                </a14:m>
                <a:r>
                  <a:rPr lang="en-US"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4" name="TextBox 3">
                <a:extLst>
                  <a:ext uri="{FF2B5EF4-FFF2-40B4-BE49-F238E27FC236}">
                    <a16:creationId xmlns:a16="http://schemas.microsoft.com/office/drawing/2014/main" id="{78958A85-22BE-9B68-B8FF-251CCE3C5F0C}"/>
                  </a:ext>
                </a:extLst>
              </p:cNvPr>
              <p:cNvSpPr txBox="1">
                <a:spLocks noRot="1" noChangeAspect="1" noMove="1" noResize="1" noEditPoints="1" noAdjustHandles="1" noChangeArrowheads="1" noChangeShapeType="1" noTextEdit="1"/>
              </p:cNvSpPr>
              <p:nvPr/>
            </p:nvSpPr>
            <p:spPr>
              <a:xfrm>
                <a:off x="863849" y="818389"/>
                <a:ext cx="4961674" cy="3668633"/>
              </a:xfrm>
              <a:prstGeom prst="rect">
                <a:avLst/>
              </a:prstGeom>
              <a:blipFill>
                <a:blip r:embed="rId4"/>
                <a:stretch>
                  <a:fillRect l="-1351" b="-166"/>
                </a:stretch>
              </a:blipFill>
            </p:spPr>
            <p:txBody>
              <a:bodyPr/>
              <a:lstStyle/>
              <a:p>
                <a:r>
                  <a:rPr lang="en-US">
                    <a:noFill/>
                  </a:rPr>
                  <a:t> </a:t>
                </a:r>
              </a:p>
            </p:txBody>
          </p:sp>
        </mc:Fallback>
      </mc:AlternateContent>
    </p:spTree>
    <p:extLst>
      <p:ext uri="{BB962C8B-B14F-4D97-AF65-F5344CB8AC3E}">
        <p14:creationId xmlns:p14="http://schemas.microsoft.com/office/powerpoint/2010/main" val="1192425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23" name="Picture 22">
            <a:extLst>
              <a:ext uri="{FF2B5EF4-FFF2-40B4-BE49-F238E27FC236}">
                <a16:creationId xmlns:a16="http://schemas.microsoft.com/office/drawing/2014/main" id="{2644C8C0-5F7B-DBD8-7278-0F88AEEEAEBB}"/>
              </a:ext>
            </a:extLst>
          </p:cNvPr>
          <p:cNvPicPr>
            <a:picLocks noChangeAspect="1"/>
          </p:cNvPicPr>
          <p:nvPr/>
        </p:nvPicPr>
        <p:blipFill>
          <a:blip r:embed="rId3"/>
          <a:srcRect/>
          <a:stretch/>
        </p:blipFill>
        <p:spPr>
          <a:xfrm>
            <a:off x="5642131" y="789299"/>
            <a:ext cx="2938717" cy="3697723"/>
          </a:xfrm>
          <a:prstGeom prst="rect">
            <a:avLst/>
          </a:prstGeom>
        </p:spPr>
      </p:pic>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F4D209A3-E611-C7A2-27B1-705863775080}"/>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958A85-22BE-9B68-B8FF-251CCE3C5F0C}"/>
                  </a:ext>
                </a:extLst>
              </p:cNvPr>
              <p:cNvSpPr txBox="1"/>
              <p:nvPr/>
            </p:nvSpPr>
            <p:spPr>
              <a:xfrm>
                <a:off x="537290" y="654675"/>
                <a:ext cx="5226896" cy="4150303"/>
              </a:xfrm>
              <a:prstGeom prst="rect">
                <a:avLst/>
              </a:prstGeom>
              <a:noFill/>
            </p:spPr>
            <p:txBody>
              <a:bodyPr wrap="square">
                <a:spAutoFit/>
              </a:bodyPr>
              <a:lstStyle/>
              <a:p>
                <a:pPr>
                  <a:lnSpc>
                    <a:spcPct val="200000"/>
                  </a:lnSpc>
                  <a:spcBef>
                    <a:spcPts val="600"/>
                  </a:spcBef>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Với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h</m:t>
                    </m:r>
                    <m:r>
                      <a:rPr lang="en-US" sz="2000" kern="100">
                        <a:effectLst/>
                        <a:latin typeface="Cambria Math" panose="02040503050406030204" pitchFamily="18" charset="0"/>
                        <a:ea typeface="Aptos" panose="020B0004020202020204" pitchFamily="34" charset="0"/>
                        <a:cs typeface="Arial" panose="020B0604020202020204" pitchFamily="34" charset="0"/>
                      </a:rPr>
                      <m:t>&lt;</m:t>
                    </m:r>
                    <m:r>
                      <a:rPr lang="en-US" sz="2000" kern="100">
                        <a:effectLst/>
                        <a:latin typeface="Cambria Math" panose="02040503050406030204" pitchFamily="18" charset="0"/>
                        <a:ea typeface="Aptos" panose="020B0004020202020204" pitchFamily="34" charset="0"/>
                        <a:cs typeface="Arial" panose="020B0604020202020204" pitchFamily="34" charset="0"/>
                      </a:rPr>
                      <m:t>0</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h</m:t>
                    </m:r>
                    <m:r>
                      <a:rPr lang="en-US" sz="2000" kern="100">
                        <a:effectLst/>
                        <a:latin typeface="Cambria Math" panose="02040503050406030204" pitchFamily="18" charset="0"/>
                        <a:ea typeface="Aptos" panose="020B0004020202020204" pitchFamily="34" charset="0"/>
                        <a:cs typeface="Arial" panose="020B0604020202020204" pitchFamily="34" charset="0"/>
                      </a:rPr>
                      <m:t>&gt;</m:t>
                    </m:r>
                    <m:r>
                      <a:rPr lang="en-US" sz="2000" kern="100">
                        <a:effectLst/>
                        <a:latin typeface="Cambria Math" panose="02040503050406030204" pitchFamily="18" charset="0"/>
                        <a:ea typeface="Aptos" panose="020B0004020202020204" pitchFamily="34" charset="0"/>
                        <a:cs typeface="Arial" panose="020B0604020202020204" pitchFamily="34" charset="0"/>
                      </a:rPr>
                      <m:t>1</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kí</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hiệu</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Pr>
                      <m:e>
                        <m:r>
                          <a:rPr lang="en-US" sz="2000" i="1" kern="100">
                            <a:effectLst/>
                            <a:latin typeface="Cambria Math" panose="02040503050406030204" pitchFamily="18" charset="0"/>
                            <a:ea typeface="Aptos" panose="020B0004020202020204" pitchFamily="34" charset="0"/>
                            <a:cs typeface="Arial" panose="020B0604020202020204" pitchFamily="34" charset="0"/>
                          </a:rPr>
                          <m:t>𝑆</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𝑀𝑁𝑃𝑄</m:t>
                        </m:r>
                      </m:sub>
                    </m:sSub>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Pr>
                      <m:e>
                        <m:r>
                          <a:rPr lang="en-US" sz="2000" i="1" kern="100">
                            <a:effectLst/>
                            <a:latin typeface="Cambria Math" panose="02040503050406030204" pitchFamily="18" charset="0"/>
                            <a:ea typeface="Aptos" panose="020B0004020202020204" pitchFamily="34" charset="0"/>
                            <a:cs typeface="Arial" panose="020B0604020202020204" pitchFamily="34" charset="0"/>
                          </a:rPr>
                          <m:t>𝑆</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𝑀𝑁𝐸𝐹</m:t>
                        </m:r>
                      </m:sub>
                    </m:sSub>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lần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lượt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diện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tích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các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hình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chữ</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nhật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MNPQ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MNEF, ta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có</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pPr>
                <a14:m>
                  <m:oMath xmlns:m="http://schemas.openxmlformats.org/officeDocument/2006/math">
                    <m:sSub>
                      <m:sSubPr>
                        <m:ctrlPr>
                          <a:rPr lang="en-US" sz="2000" i="1">
                            <a:effectLst/>
                            <a:latin typeface="Cambria Math" panose="02040503050406030204" pitchFamily="18" charset="0"/>
                            <a:cs typeface="Arial" panose="020B0604020202020204" pitchFamily="34" charset="0"/>
                          </a:rPr>
                        </m:ctrlPr>
                      </m:sSubPr>
                      <m:e>
                        <m:r>
                          <m:rPr>
                            <m:sty m:val="p"/>
                          </m:rPr>
                          <a:rPr lang="en-US" sz="2000">
                            <a:effectLst/>
                            <a:latin typeface="Cambria Math" panose="02040503050406030204" pitchFamily="18" charset="0"/>
                            <a:ea typeface="Aptos" panose="020B0004020202020204" pitchFamily="34" charset="0"/>
                            <a:cs typeface="Arial" panose="020B0604020202020204" pitchFamily="34" charset="0"/>
                          </a:rPr>
                          <m:t>S</m:t>
                        </m:r>
                      </m:e>
                      <m:sub>
                        <m:r>
                          <m:rPr>
                            <m:sty m:val="p"/>
                          </m:rPr>
                          <a:rPr lang="en-US" sz="2000">
                            <a:effectLst/>
                            <a:latin typeface="Cambria Math" panose="02040503050406030204" pitchFamily="18" charset="0"/>
                            <a:ea typeface="Aptos" panose="020B0004020202020204" pitchFamily="34" charset="0"/>
                            <a:cs typeface="Arial" panose="020B0604020202020204" pitchFamily="34" charset="0"/>
                          </a:rPr>
                          <m:t>MNPQ</m:t>
                        </m:r>
                      </m:sub>
                    </m:sSub>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i="1">
                        <a:effectLst/>
                        <a:latin typeface="Cambria Math" panose="02040503050406030204" pitchFamily="18" charset="0"/>
                        <a:ea typeface="Aptos" panose="020B0004020202020204" pitchFamily="34" charset="0"/>
                        <a:cs typeface="Arial" panose="020B0604020202020204" pitchFamily="34" charset="0"/>
                      </a:rPr>
                      <m:t>)≤</m:t>
                    </m:r>
                  </m:oMath>
                </a14:m>
                <a:r>
                  <a:rPr lang="en-US" sz="2000" dirty="0">
                    <a:effectLst/>
                    <a:latin typeface="Arial" panose="020B0604020202020204" pitchFamily="34" charset="0"/>
                    <a:ea typeface="Aptos" panose="020B0004020202020204" pitchFamily="34" charset="0"/>
                  </a:rPr>
                  <a:t> </a:t>
                </a:r>
                <a14:m>
                  <m:oMath xmlns:m="http://schemas.openxmlformats.org/officeDocument/2006/math">
                    <m:sSub>
                      <m:sSubPr>
                        <m:ctrlPr>
                          <a:rPr lang="en-US" sz="2000" i="1">
                            <a:effectLst/>
                            <a:latin typeface="Cambria Math" panose="02040503050406030204" pitchFamily="18" charset="0"/>
                            <a:cs typeface="Arial" panose="020B0604020202020204" pitchFamily="34" charset="0"/>
                          </a:rPr>
                        </m:ctrlPr>
                      </m:sSubPr>
                      <m:e>
                        <m:r>
                          <m:rPr>
                            <m:sty m:val="p"/>
                          </m:rPr>
                          <a:rPr lang="en-US" sz="2000">
                            <a:effectLst/>
                            <a:latin typeface="Cambria Math" panose="02040503050406030204" pitchFamily="18" charset="0"/>
                            <a:ea typeface="Aptos" panose="020B0004020202020204" pitchFamily="34" charset="0"/>
                            <a:cs typeface="Arial" panose="020B0604020202020204" pitchFamily="34" charset="0"/>
                          </a:rPr>
                          <m:t>S</m:t>
                        </m:r>
                      </m:e>
                      <m:sub>
                        <m:r>
                          <m:rPr>
                            <m:sty m:val="p"/>
                          </m:rPr>
                          <a:rPr lang="en-US" sz="2000">
                            <a:effectLst/>
                            <a:latin typeface="Cambria Math" panose="02040503050406030204" pitchFamily="18" charset="0"/>
                            <a:ea typeface="Aptos" panose="020B0004020202020204" pitchFamily="34" charset="0"/>
                            <a:cs typeface="Arial" panose="020B0604020202020204" pitchFamily="34" charset="0"/>
                          </a:rPr>
                          <m:t>MNEF</m:t>
                        </m:r>
                        <m:r>
                          <m:rPr>
                            <m:nor/>
                          </m:rPr>
                          <a:rPr lang="en-US" sz="2000" i="1">
                            <a:effectLst/>
                            <a:latin typeface="Arial" panose="020B0604020202020204" pitchFamily="34" charset="0"/>
                            <a:ea typeface="Aptos" panose="020B0004020202020204" pitchFamily="34" charset="0"/>
                          </a:rPr>
                          <m:t> </m:t>
                        </m:r>
                      </m:sub>
                    </m:sSub>
                  </m:oMath>
                </a14:m>
                <a:br>
                  <a:rPr lang="en-US" sz="2000" dirty="0">
                    <a:effectLst/>
                    <a:latin typeface="Arial" panose="020B0604020202020204" pitchFamily="34" charset="0"/>
                    <a:ea typeface="Aptos" panose="020B0004020202020204" pitchFamily="34" charset="0"/>
                  </a:rPr>
                </a:br>
                <a:r>
                  <a:rPr lang="en-US" sz="2000" dirty="0">
                    <a:effectLst/>
                    <a:latin typeface="Arial" panose="020B0604020202020204" pitchFamily="34" charset="0"/>
                    <a:ea typeface="Aptos" panose="020B0004020202020204" pitchFamily="34" charset="0"/>
                  </a:rPr>
                  <a:t>hay </a:t>
                </a:r>
                <a14:m>
                  <m:oMath xmlns:m="http://schemas.openxmlformats.org/officeDocument/2006/math">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sSup>
                      <m:sSupPr>
                        <m:ctrlPr>
                          <a:rPr lang="en-US" sz="2000" i="1">
                            <a:effectLst/>
                            <a:latin typeface="Cambria Math" panose="02040503050406030204" pitchFamily="18" charset="0"/>
                            <a:cs typeface="Arial" panose="020B0604020202020204" pitchFamily="34" charset="0"/>
                          </a:rPr>
                        </m:ctrlPr>
                      </m:sSupPr>
                      <m:e>
                        <m:r>
                          <a:rPr lang="en-US" sz="2000">
                            <a:effectLst/>
                            <a:latin typeface="Cambria Math" panose="02040503050406030204" pitchFamily="18" charset="0"/>
                            <a:ea typeface="Aptos" panose="020B0004020202020204" pitchFamily="34" charset="0"/>
                            <a:cs typeface="Arial" panose="020B0604020202020204" pitchFamily="34" charset="0"/>
                          </a:rPr>
                          <m:t>)</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𝑥</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oMath>
                </a14:m>
                <a:r>
                  <a:rPr lang="en-US" sz="2000" dirty="0">
                    <a:effectLst/>
                    <a:latin typeface="Arial" panose="020B0604020202020204" pitchFamily="34" charset="0"/>
                    <a:ea typeface="Aptos" panose="020B0004020202020204" pitchFamily="34" charset="0"/>
                  </a:rPr>
                  <a:t>.</a:t>
                </a:r>
                <a:br>
                  <a:rPr lang="en-US" sz="2000" dirty="0">
                    <a:effectLst/>
                    <a:latin typeface="Arial" panose="020B0604020202020204" pitchFamily="34" charset="0"/>
                    <a:ea typeface="Aptos" panose="020B0004020202020204" pitchFamily="34" charset="0"/>
                  </a:rPr>
                </a:br>
                <a:r>
                  <a:rPr lang="en-US" sz="2000" dirty="0" err="1">
                    <a:effectLst/>
                    <a:latin typeface="Arial" panose="020B0604020202020204" pitchFamily="34" charset="0"/>
                    <a:ea typeface="Aptos" panose="020B0004020202020204" pitchFamily="34" charset="0"/>
                  </a:rPr>
                  <a:t>Suy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ra</a:t>
                </a:r>
                <a:r>
                  <a:rPr lang="en-US" sz="2000" dirty="0">
                    <a:effectLst/>
                    <a:latin typeface="Arial" panose="020B0604020202020204" pitchFamily="34" charset="0"/>
                    <a:ea typeface="Aptos" panose="020B0004020202020204" pitchFamily="34" charset="0"/>
                  </a:rPr>
                  <a:t> </a:t>
                </a:r>
                <a14:m>
                  <m:oMath xmlns:m="http://schemas.openxmlformats.org/officeDocument/2006/math">
                    <m:r>
                      <a:rPr lang="en-US"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h</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r>
                      <a:rPr lang="en-US"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h</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num>
                      <m:den>
                        <m:r>
                          <a:rPr lang="en-US" sz="2000" i="1">
                            <a:effectLst/>
                            <a:latin typeface="Cambria Math" panose="02040503050406030204" pitchFamily="18" charset="0"/>
                            <a:ea typeface="Aptos" panose="020B0004020202020204" pitchFamily="34" charset="0"/>
                            <a:cs typeface="Arial" panose="020B0604020202020204" pitchFamily="34" charset="0"/>
                          </a:rPr>
                          <m:t>h</m:t>
                        </m:r>
                      </m:den>
                    </m:f>
                    <m:r>
                      <a:rPr lang="en-US" sz="2000" i="1">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𝑥</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0</m:t>
                    </m:r>
                  </m:oMath>
                </a14:m>
                <a:r>
                  <a:rPr lang="en-US"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4" name="TextBox 3">
                <a:extLst>
                  <a:ext uri="{FF2B5EF4-FFF2-40B4-BE49-F238E27FC236}">
                    <a16:creationId xmlns:a16="http://schemas.microsoft.com/office/drawing/2014/main" id="{78958A85-22BE-9B68-B8FF-251CCE3C5F0C}"/>
                  </a:ext>
                </a:extLst>
              </p:cNvPr>
              <p:cNvSpPr txBox="1">
                <a:spLocks noRot="1" noChangeAspect="1" noMove="1" noResize="1" noEditPoints="1" noAdjustHandles="1" noChangeArrowheads="1" noChangeShapeType="1" noTextEdit="1"/>
              </p:cNvSpPr>
              <p:nvPr/>
            </p:nvSpPr>
            <p:spPr>
              <a:xfrm>
                <a:off x="537290" y="654675"/>
                <a:ext cx="5226896" cy="4150303"/>
              </a:xfrm>
              <a:prstGeom prst="rect">
                <a:avLst/>
              </a:prstGeom>
              <a:blipFill>
                <a:blip r:embed="rId4"/>
                <a:stretch>
                  <a:fillRect l="-1166" r="-1981"/>
                </a:stretch>
              </a:blipFill>
            </p:spPr>
            <p:txBody>
              <a:bodyPr/>
              <a:lstStyle/>
              <a:p>
                <a:r>
                  <a:rPr lang="en-US">
                    <a:noFill/>
                  </a:rPr>
                  <a:t> </a:t>
                </a:r>
              </a:p>
            </p:txBody>
          </p:sp>
        </mc:Fallback>
      </mc:AlternateContent>
    </p:spTree>
    <p:extLst>
      <p:ext uri="{BB962C8B-B14F-4D97-AF65-F5344CB8AC3E}">
        <p14:creationId xmlns:p14="http://schemas.microsoft.com/office/powerpoint/2010/main" val="2936488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3"/>
          <p:cNvSpPr txBox="1">
            <a:spLocks noGrp="1"/>
          </p:cNvSpPr>
          <p:nvPr>
            <p:ph type="title"/>
          </p:nvPr>
        </p:nvSpPr>
        <p:spPr>
          <a:xfrm>
            <a:off x="682056" y="587826"/>
            <a:ext cx="825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070C0"/>
                </a:solidFill>
                <a:latin typeface="+mj-lt"/>
              </a:rPr>
              <a:t>KHỞI ĐỘNG</a:t>
            </a:r>
            <a:endParaRPr sz="3000" dirty="0">
              <a:solidFill>
                <a:srgbClr val="0070C0"/>
              </a:solidFill>
              <a:latin typeface="+mj-lt"/>
            </a:endParaRPr>
          </a:p>
        </p:txBody>
      </p:sp>
      <p:grpSp>
        <p:nvGrpSpPr>
          <p:cNvPr id="428" name="Google Shape;428;p33"/>
          <p:cNvGrpSpPr/>
          <p:nvPr/>
        </p:nvGrpSpPr>
        <p:grpSpPr>
          <a:xfrm>
            <a:off x="7110767" y="413160"/>
            <a:ext cx="1987200" cy="802591"/>
            <a:chOff x="2216467" y="1596860"/>
            <a:chExt cx="1987200" cy="802591"/>
          </a:xfrm>
        </p:grpSpPr>
        <p:sp>
          <p:nvSpPr>
            <p:cNvPr id="429" name="Google Shape;429;p33"/>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30" name="Google Shape;430;p33"/>
            <p:cNvGrpSpPr/>
            <p:nvPr/>
          </p:nvGrpSpPr>
          <p:grpSpPr>
            <a:xfrm>
              <a:off x="2216467" y="1642491"/>
              <a:ext cx="598074" cy="415385"/>
              <a:chOff x="2216467" y="1642491"/>
              <a:chExt cx="598074" cy="415385"/>
            </a:xfrm>
          </p:grpSpPr>
          <p:sp>
            <p:nvSpPr>
              <p:cNvPr id="431" name="Google Shape;431;p33"/>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33"/>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3"/>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33"/>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33"/>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 name="Group 3">
            <a:extLst>
              <a:ext uri="{FF2B5EF4-FFF2-40B4-BE49-F238E27FC236}">
                <a16:creationId xmlns:a16="http://schemas.microsoft.com/office/drawing/2014/main" id="{7469CE1A-192A-E6B9-035C-F54E54E23113}"/>
              </a:ext>
            </a:extLst>
          </p:cNvPr>
          <p:cNvGrpSpPr/>
          <p:nvPr/>
        </p:nvGrpSpPr>
        <p:grpSpPr>
          <a:xfrm>
            <a:off x="477380" y="1303456"/>
            <a:ext cx="8001593" cy="3266985"/>
            <a:chOff x="477380" y="1230628"/>
            <a:chExt cx="8001593" cy="3266985"/>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ADBD188-8E53-A467-D4E3-B1CDC0C92363}"/>
                    </a:ext>
                  </a:extLst>
                </p:cNvPr>
                <p:cNvSpPr txBox="1"/>
                <p:nvPr/>
              </p:nvSpPr>
              <p:spPr>
                <a:xfrm>
                  <a:off x="477380" y="1230628"/>
                  <a:ext cx="4964415" cy="3266985"/>
                </a:xfrm>
                <a:prstGeom prst="rect">
                  <a:avLst/>
                </a:prstGeom>
                <a:noFill/>
              </p:spPr>
              <p:txBody>
                <a:bodyPr wrap="square">
                  <a:spAutoFit/>
                </a:bodyPr>
                <a:lstStyle/>
                <a:p>
                  <a:pPr algn="just">
                    <a:lnSpc>
                      <a:spcPct val="150000"/>
                    </a:lnSpc>
                    <a:spcBef>
                      <a:spcPts val="600"/>
                    </a:spcBef>
                    <a:spcAft>
                      <a:spcPts val="800"/>
                    </a:spcAft>
                  </a:pPr>
                  <a:r>
                    <a:rPr lang="pt-BR" sz="2000" dirty="0">
                      <a:latin typeface="Arial" panose="020B0604020202020204" pitchFamily="34" charset="0"/>
                      <a:ea typeface="Times New Roman" panose="02020603050405020304" pitchFamily="18" charset="0"/>
                    </a:rPr>
                    <a:t>Một ô tô đang chạy với vận tốc 20 m/s thì người lái đạp phanh. Sau khi đạp phanh, ô tô chuyển động chậm dần đều với vận tốc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𝑡</m:t>
                          </m:r>
                        </m:e>
                      </m:d>
                      <m:r>
                        <a:rPr lang="pt-BR" sz="2000" i="1">
                          <a:latin typeface="Cambria Math" panose="02040503050406030204" pitchFamily="18" charset="0"/>
                          <a:ea typeface="Times New Roman" panose="02020603050405020304" pitchFamily="18" charset="0"/>
                          <a:cs typeface="Arial" panose="020B0604020202020204" pitchFamily="34" charset="0"/>
                        </a:rPr>
                        <m:t>=−40</m:t>
                      </m:r>
                      <m:r>
                        <a:rPr lang="pt-BR" sz="2000" i="1">
                          <a:latin typeface="Cambria Math" panose="02040503050406030204" pitchFamily="18" charset="0"/>
                          <a:ea typeface="Times New Roman" panose="02020603050405020304" pitchFamily="18" charset="0"/>
                          <a:cs typeface="Arial" panose="020B0604020202020204" pitchFamily="34" charset="0"/>
                        </a:rPr>
                        <m:t>𝑡</m:t>
                      </m:r>
                      <m:r>
                        <a:rPr lang="pt-BR" sz="2000" i="1">
                          <a:latin typeface="Cambria Math" panose="02040503050406030204" pitchFamily="18" charset="0"/>
                          <a:ea typeface="Times New Roman" panose="02020603050405020304" pitchFamily="18" charset="0"/>
                          <a:cs typeface="Arial" panose="020B0604020202020204" pitchFamily="34" charset="0"/>
                        </a:rPr>
                        <m:t>+20</m:t>
                      </m:r>
                    </m:oMath>
                  </a14:m>
                  <a:r>
                    <a:rPr lang="pt-BR" sz="2000" dirty="0">
                      <a:latin typeface="Arial" panose="020B0604020202020204" pitchFamily="34" charset="0"/>
                      <a:ea typeface="Times New Roman" panose="02020603050405020304" pitchFamily="18" charset="0"/>
                    </a:rPr>
                    <a:t> (m/s), trong đó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𝑡</m:t>
                      </m:r>
                    </m:oMath>
                  </a14:m>
                  <a:r>
                    <a:rPr lang="pt-BR" sz="2000" dirty="0">
                      <a:latin typeface="Arial" panose="020B0604020202020204" pitchFamily="34" charset="0"/>
                      <a:ea typeface="Times New Roman" panose="02020603050405020304" pitchFamily="18" charset="0"/>
                    </a:rPr>
                    <a:t> là thời gian tính bằng giây kể từ lúc đạp phanh. Hỏi từ lúc đạp phanh đến khi dừng hẳn, ô tô còn di chuyển bao nhiêu mét?</a:t>
                  </a:r>
                  <a:endParaRPr lang="en-US" sz="1600" kern="100" dirty="0">
                    <a:effectLst/>
                    <a:latin typeface="+mn-lt"/>
                    <a:ea typeface="Aptos"/>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ADBD188-8E53-A467-D4E3-B1CDC0C92363}"/>
                    </a:ext>
                  </a:extLst>
                </p:cNvPr>
                <p:cNvSpPr txBox="1">
                  <a:spLocks noRot="1" noChangeAspect="1" noMove="1" noResize="1" noEditPoints="1" noAdjustHandles="1" noChangeArrowheads="1" noChangeShapeType="1" noTextEdit="1"/>
                </p:cNvSpPr>
                <p:nvPr/>
              </p:nvSpPr>
              <p:spPr>
                <a:xfrm>
                  <a:off x="477380" y="1230628"/>
                  <a:ext cx="4964415" cy="3266985"/>
                </a:xfrm>
                <a:prstGeom prst="rect">
                  <a:avLst/>
                </a:prstGeom>
                <a:blipFill>
                  <a:blip r:embed="rId3"/>
                  <a:stretch>
                    <a:fillRect l="-1227" r="-1227" b="-242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21C40C4-784C-749A-9F7C-509EC8FCDDDF}"/>
                </a:ext>
              </a:extLst>
            </p:cNvPr>
            <p:cNvPicPr>
              <a:picLocks noChangeAspect="1"/>
            </p:cNvPicPr>
            <p:nvPr/>
          </p:nvPicPr>
          <p:blipFill>
            <a:blip r:embed="rId4"/>
            <a:srcRect/>
            <a:stretch/>
          </p:blipFill>
          <p:spPr>
            <a:xfrm>
              <a:off x="5576144" y="1358207"/>
              <a:ext cx="2902829" cy="2036516"/>
            </a:xfrm>
            <a:prstGeom prst="rect">
              <a:avLst/>
            </a:prstGeom>
          </p:spPr>
        </p:pic>
      </p:grpSp>
      <p:pic>
        <p:nvPicPr>
          <p:cNvPr id="7" name="Picture 6">
            <a:extLst>
              <a:ext uri="{FF2B5EF4-FFF2-40B4-BE49-F238E27FC236}">
                <a16:creationId xmlns:a16="http://schemas.microsoft.com/office/drawing/2014/main" id="{F02356D8-AF5A-97DE-B3FF-8F7E06AC1080}"/>
              </a:ext>
            </a:extLst>
          </p:cNvPr>
          <p:cNvPicPr>
            <a:picLocks noChangeAspect="1"/>
          </p:cNvPicPr>
          <p:nvPr/>
        </p:nvPicPr>
        <p:blipFill>
          <a:blip r:embed="rId5"/>
          <a:stretch>
            <a:fillRect/>
          </a:stretch>
        </p:blipFill>
        <p:spPr>
          <a:xfrm>
            <a:off x="7552441" y="3912688"/>
            <a:ext cx="700583" cy="662316"/>
          </a:xfrm>
          <a:prstGeom prst="rect">
            <a:avLst/>
          </a:prstGeom>
        </p:spPr>
      </p:pic>
      <p:pic>
        <p:nvPicPr>
          <p:cNvPr id="2" name="Google Shape;219;p3">
            <a:extLst>
              <a:ext uri="{FF2B5EF4-FFF2-40B4-BE49-F238E27FC236}">
                <a16:creationId xmlns:a16="http://schemas.microsoft.com/office/drawing/2014/main" id="{92D7DE75-2821-A306-0A78-2D4ACED11063}"/>
              </a:ext>
            </a:extLst>
          </p:cNvPr>
          <p:cNvPicPr preferRelativeResize="0"/>
          <p:nvPr/>
        </p:nvPicPr>
        <p:blipFill rotWithShape="1">
          <a:blip r:embed="rId6">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26159693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F4D209A3-E611-C7A2-27B1-705863775080}"/>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958A85-22BE-9B68-B8FF-251CCE3C5F0C}"/>
                  </a:ext>
                </a:extLst>
              </p:cNvPr>
              <p:cNvSpPr txBox="1"/>
              <p:nvPr/>
            </p:nvSpPr>
            <p:spPr>
              <a:xfrm>
                <a:off x="666421" y="1079059"/>
                <a:ext cx="8121454" cy="3092129"/>
              </a:xfrm>
              <a:prstGeom prst="rect">
                <a:avLst/>
              </a:prstGeom>
              <a:noFill/>
            </p:spPr>
            <p:txBody>
              <a:bodyPr wrap="square">
                <a:spAutoFit/>
              </a:bodyPr>
              <a:lstStyle/>
              <a:p>
                <a:pPr>
                  <a:lnSpc>
                    <a:spcPct val="200000"/>
                  </a:lnSpc>
                  <a:spcBef>
                    <a:spcPts val="600"/>
                  </a:spcBef>
                  <a:spcAft>
                    <a:spcPts val="800"/>
                  </a:spcAft>
                </a:pPr>
                <a:r>
                  <a:rPr lang="en-US" sz="2000" dirty="0">
                    <a:latin typeface="Arial" panose="020B0604020202020204" pitchFamily="34" charset="0"/>
                    <a:ea typeface="Aptos" panose="020B0004020202020204" pitchFamily="34" charset="0"/>
                  </a:rPr>
                  <a:t>c) </a:t>
                </a:r>
                <a:r>
                  <a:rPr lang="en-US" sz="2000" dirty="0" err="1">
                    <a:latin typeface="Arial" panose="020B0604020202020204" pitchFamily="34" charset="0"/>
                    <a:ea typeface="Aptos" panose="020B0004020202020204" pitchFamily="34" charset="0"/>
                  </a:rPr>
                  <a:t>Dựa</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vào</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kết</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quả</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của</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câu</a:t>
                </a:r>
                <a:r>
                  <a:rPr lang="en-US"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𝑎</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oMath>
                </a14:m>
                <a:r>
                  <a:rPr lang="en-US" sz="2000" dirty="0">
                    <a:latin typeface="Arial" panose="020B0604020202020204" pitchFamily="34" charset="0"/>
                    <a:ea typeface="Aptos" panose="020B0004020202020204" pitchFamily="34" charset="0"/>
                  </a:rPr>
                  <a:t> ta </a:t>
                </a:r>
                <a:r>
                  <a:rPr lang="en-US" sz="2000" dirty="0" err="1">
                    <a:latin typeface="Arial" panose="020B0604020202020204" pitchFamily="34" charset="0"/>
                    <a:ea typeface="Aptos" panose="020B0004020202020204" pitchFamily="34" charset="0"/>
                  </a:rPr>
                  <a:t>suy</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ra</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với</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mọi</a:t>
                </a:r>
                <a:r>
                  <a:rPr lang="en-US"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h</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0</m:t>
                    </m:r>
                  </m:oMath>
                </a14:m>
                <a:r>
                  <a:rPr lang="en-US" sz="2000" dirty="0">
                    <a:latin typeface="Arial" panose="020B0604020202020204" pitchFamily="34" charset="0"/>
                    <a:ea typeface="Aptos" panose="020B0004020202020204" pitchFamily="34" charset="0"/>
                  </a:rPr>
                  <a:t>, ta </a:t>
                </a:r>
                <a:r>
                  <a:rPr lang="en-US" sz="2000" dirty="0" err="1">
                    <a:latin typeface="Arial" panose="020B0604020202020204" pitchFamily="34" charset="0"/>
                    <a:ea typeface="Aptos" panose="020B0004020202020204" pitchFamily="34" charset="0"/>
                  </a:rPr>
                  <a:t>có</a:t>
                </a:r>
                <a:r>
                  <a:rPr lang="en-US" sz="2000" dirty="0">
                    <a:latin typeface="Arial" panose="020B0604020202020204" pitchFamily="34" charset="0"/>
                    <a:ea typeface="Aptos" panose="020B0004020202020204" pitchFamily="34" charset="0"/>
                  </a:rPr>
                  <a:t>:</a:t>
                </a:r>
                <a:br>
                  <a:rPr lang="en-US" sz="2000" dirty="0">
                    <a:latin typeface="Arial" panose="020B0604020202020204" pitchFamily="34" charset="0"/>
                    <a:ea typeface="Aptos" panose="020B0004020202020204" pitchFamily="34" charset="0"/>
                  </a:rPr>
                </a:b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Arial" panose="020B0604020202020204" pitchFamily="34" charset="0"/>
                            </a:rPr>
                          </m:ctrlPr>
                        </m:dPr>
                        <m:e>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h</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num>
                            <m:den>
                              <m:r>
                                <a:rPr lang="en-US" sz="2000" i="1">
                                  <a:latin typeface="Cambria Math" panose="02040503050406030204" pitchFamily="18" charset="0"/>
                                  <a:ea typeface="Aptos" panose="020B0004020202020204" pitchFamily="34" charset="0"/>
                                  <a:cs typeface="Arial" panose="020B0604020202020204" pitchFamily="34" charset="0"/>
                                </a:rPr>
                                <m:t>h</m:t>
                              </m:r>
                            </m:den>
                          </m:f>
                          <m:r>
                            <a:rPr lang="en-US" sz="2000" i="1">
                              <a:latin typeface="Cambria Math" panose="02040503050406030204" pitchFamily="18" charset="0"/>
                              <a:ea typeface="Aptos" panose="020B0004020202020204" pitchFamily="34"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𝑥</m:t>
                              </m:r>
                            </m:e>
                            <m:sup>
                              <m:r>
                                <a:rPr lang="en-US" sz="2000">
                                  <a:latin typeface="Cambria Math" panose="02040503050406030204" pitchFamily="18" charset="0"/>
                                  <a:ea typeface="Aptos" panose="020B0004020202020204" pitchFamily="34" charset="0"/>
                                  <a:cs typeface="Arial" panose="020B0604020202020204" pitchFamily="34" charset="0"/>
                                </a:rPr>
                                <m:t>2</m:t>
                              </m:r>
                            </m:sup>
                          </m:sSup>
                        </m:e>
                      </m:d>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2</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h</m:t>
                      </m:r>
                      <m:r>
                        <a:rPr lang="en-US" sz="2000">
                          <a:latin typeface="Cambria Math" panose="02040503050406030204" pitchFamily="18" charset="0"/>
                          <a:ea typeface="Aptos" panose="020B0004020202020204" pitchFamily="34" charset="0"/>
                          <a:cs typeface="Arial" panose="020B0604020202020204" pitchFamily="34" charset="0"/>
                        </a:rPr>
                        <m:t>|+</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h</m:t>
                          </m:r>
                        </m:e>
                        <m:sup>
                          <m:r>
                            <a:rPr lang="en-US" sz="2000">
                              <a:latin typeface="Cambria Math" panose="02040503050406030204" pitchFamily="18" charset="0"/>
                              <a:ea typeface="Aptos" panose="020B0004020202020204" pitchFamily="34" charset="0"/>
                              <a:cs typeface="Arial" panose="020B0604020202020204" pitchFamily="34" charset="0"/>
                            </a:rPr>
                            <m:t>2</m:t>
                          </m:r>
                        </m:sup>
                      </m:sSup>
                    </m:oMath>
                  </m:oMathPara>
                </a14:m>
                <a:endParaRPr lang="en-US" sz="2000" dirty="0">
                  <a:latin typeface="Arial" panose="020B0604020202020204" pitchFamily="34" charset="0"/>
                  <a:ea typeface="Aptos" panose="020B0004020202020204" pitchFamily="34" charset="0"/>
                </a:endParaRPr>
              </a:p>
              <a:p>
                <a:pPr>
                  <a:lnSpc>
                    <a:spcPct val="200000"/>
                  </a:lnSpc>
                  <a:spcBef>
                    <a:spcPts val="600"/>
                  </a:spcBef>
                  <a:spcAft>
                    <a:spcPts val="800"/>
                  </a:spcAft>
                </a:pPr>
                <a:r>
                  <a:rPr lang="en-US" sz="2000" dirty="0" err="1">
                    <a:latin typeface="Arial" panose="020B0604020202020204" pitchFamily="34" charset="0"/>
                    <a:ea typeface="Aptos" panose="020B0004020202020204" pitchFamily="34" charset="0"/>
                  </a:rPr>
                  <a:t>Suy</a:t>
                </a:r>
                <a:r>
                  <a:rPr lang="en-US" sz="2000" dirty="0">
                    <a:latin typeface="Arial" panose="020B0604020202020204" pitchFamily="34" charset="0"/>
                    <a:ea typeface="Aptos" panose="020B0004020202020204" pitchFamily="34" charset="0"/>
                  </a:rPr>
                  <a:t> </a:t>
                </a:r>
                <a:r>
                  <a:rPr lang="en-US" sz="2000" dirty="0" err="1">
                    <a:latin typeface="Arial" panose="020B0604020202020204" pitchFamily="34" charset="0"/>
                    <a:ea typeface="Aptos" panose="020B0004020202020204" pitchFamily="34" charset="0"/>
                  </a:rPr>
                  <a:t>ra</a:t>
                </a:r>
                <a:r>
                  <a:rPr lang="en-US" sz="2000" dirty="0">
                    <a:latin typeface="Arial" panose="020B0604020202020204" pitchFamily="34" charset="0"/>
                    <a:ea typeface="Aptos" panose="020B0004020202020204" pitchFamily="34" charset="0"/>
                  </a:rPr>
                  <a:t>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𝑆</m:t>
                        </m:r>
                      </m:e>
                      <m:sup>
                        <m:r>
                          <a:rPr lang="en-US" sz="2000" i="1">
                            <a:latin typeface="Cambria Math" panose="02040503050406030204" pitchFamily="18" charset="0"/>
                            <a:ea typeface="Aptos" panose="020B0004020202020204" pitchFamily="34" charset="0"/>
                            <a:cs typeface="Arial" panose="020B0604020202020204" pitchFamily="34" charset="0"/>
                          </a:rPr>
                          <m:t>′</m:t>
                        </m:r>
                      </m:sup>
                    </m:sSup>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func>
                      <m:funcPr>
                        <m:ctrlPr>
                          <a:rPr lang="en-US" sz="2000" i="1">
                            <a:latin typeface="Cambria Math" panose="02040503050406030204" pitchFamily="18" charset="0"/>
                            <a:cs typeface="Arial" panose="020B0604020202020204" pitchFamily="34" charset="0"/>
                          </a:rPr>
                        </m:ctrlPr>
                      </m:funcPr>
                      <m:fName>
                        <m:limLow>
                          <m:limLowPr>
                            <m:ctrlPr>
                              <a:rPr lang="en-US" sz="2000" i="1">
                                <a:latin typeface="Cambria Math" panose="02040503050406030204" pitchFamily="18" charset="0"/>
                                <a:cs typeface="Arial" panose="020B0604020202020204" pitchFamily="34" charset="0"/>
                              </a:rPr>
                            </m:ctrlPr>
                          </m:limLowPr>
                          <m:e>
                            <m:r>
                              <m:rPr>
                                <m:sty m:val="p"/>
                              </m:rPr>
                              <a:rPr lang="en-US" sz="2000">
                                <a:latin typeface="Cambria Math" panose="02040503050406030204" pitchFamily="18" charset="0"/>
                                <a:ea typeface="Aptos" panose="020B0004020202020204" pitchFamily="34" charset="0"/>
                                <a:cs typeface="Arial" panose="020B0604020202020204" pitchFamily="34" charset="0"/>
                              </a:rPr>
                              <m:t>lim</m:t>
                            </m:r>
                          </m:e>
                          <m:lim>
                            <m:r>
                              <a:rPr lang="en-US" sz="2000" i="1">
                                <a:latin typeface="Cambria Math" panose="02040503050406030204" pitchFamily="18" charset="0"/>
                                <a:ea typeface="Aptos" panose="020B0004020202020204" pitchFamily="34" charset="0"/>
                                <a:cs typeface="Arial" panose="020B0604020202020204" pitchFamily="34" charset="0"/>
                              </a:rPr>
                              <m:t>h</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0</m:t>
                            </m:r>
                          </m:lim>
                        </m:limLow>
                      </m:fName>
                      <m:e>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h</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num>
                          <m:den>
                            <m:r>
                              <a:rPr lang="en-US" sz="2000" i="1">
                                <a:latin typeface="Cambria Math" panose="02040503050406030204" pitchFamily="18" charset="0"/>
                                <a:ea typeface="Aptos" panose="020B0004020202020204" pitchFamily="34" charset="0"/>
                                <a:cs typeface="Arial" panose="020B0604020202020204" pitchFamily="34" charset="0"/>
                              </a:rPr>
                              <m:t>h</m:t>
                            </m:r>
                          </m:den>
                        </m:f>
                      </m:e>
                    </m:func>
                    <m:r>
                      <a:rPr lang="en-US" sz="2000">
                        <a:latin typeface="Cambria Math" panose="02040503050406030204" pitchFamily="18" charset="0"/>
                        <a:ea typeface="Aptos" panose="020B0004020202020204" pitchFamily="34" charset="0"/>
                        <a:cs typeface="Arial" panose="020B0604020202020204" pitchFamily="34" charset="0"/>
                      </a:rPr>
                      <m:t> =</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Aptos" panose="020B0004020202020204" pitchFamily="34" charset="0"/>
                            <a:cs typeface="Arial" panose="020B0604020202020204" pitchFamily="34" charset="0"/>
                          </a:rPr>
                          <m:t>𝑥</m:t>
                        </m:r>
                      </m:e>
                      <m:sup>
                        <m:r>
                          <a:rPr lang="en-US" sz="2000">
                            <a:latin typeface="Cambria Math" panose="02040503050406030204" pitchFamily="18" charset="0"/>
                            <a:ea typeface="Aptos" panose="020B0004020202020204" pitchFamily="34" charset="0"/>
                            <a:cs typeface="Arial" panose="020B0604020202020204" pitchFamily="34" charset="0"/>
                          </a:rPr>
                          <m:t>2</m:t>
                        </m:r>
                      </m:sup>
                    </m:sSup>
                    <m:r>
                      <a:rPr lang="en-US"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1</m:t>
                    </m:r>
                    <m:r>
                      <a:rPr lang="en-US" sz="2000">
                        <a:latin typeface="Cambria Math" panose="02040503050406030204" pitchFamily="18" charset="0"/>
                        <a:ea typeface="Aptos" panose="020B0004020202020204" pitchFamily="34" charset="0"/>
                        <a:cs typeface="Arial" panose="020B0604020202020204" pitchFamily="34" charset="0"/>
                      </a:rPr>
                      <m:t>;</m:t>
                    </m:r>
                    <m:r>
                      <a:rPr lang="en-US" sz="2000">
                        <a:latin typeface="Cambria Math" panose="02040503050406030204" pitchFamily="18" charset="0"/>
                        <a:ea typeface="Aptos" panose="020B0004020202020204" pitchFamily="34" charset="0"/>
                        <a:cs typeface="Arial" panose="020B0604020202020204" pitchFamily="34" charset="0"/>
                      </a:rPr>
                      <m:t>2</m:t>
                    </m:r>
                    <m:r>
                      <a:rPr lang="en-US" sz="2000">
                        <a:latin typeface="Cambria Math" panose="02040503050406030204" pitchFamily="18" charset="0"/>
                        <a:ea typeface="Aptos" panose="020B0004020202020204" pitchFamily="34" charset="0"/>
                        <a:cs typeface="Arial" panose="020B0604020202020204" pitchFamily="34" charset="0"/>
                      </a:rPr>
                      <m:t>)</m:t>
                    </m:r>
                  </m:oMath>
                </a14:m>
                <a:r>
                  <a:rPr lang="en-US" sz="2000" dirty="0">
                    <a:latin typeface="Arial" panose="020B0604020202020204" pitchFamily="34" charset="0"/>
                    <a:ea typeface="Times New Roman" panose="02020603050405020304" pitchFamily="18" charset="0"/>
                  </a:rPr>
                  <a:t>.</a:t>
                </a:r>
                <a:endParaRPr lang="en-US" sz="2000" dirty="0"/>
              </a:p>
            </p:txBody>
          </p:sp>
        </mc:Choice>
        <mc:Fallback xmlns="">
          <p:sp>
            <p:nvSpPr>
              <p:cNvPr id="4" name="TextBox 3">
                <a:extLst>
                  <a:ext uri="{FF2B5EF4-FFF2-40B4-BE49-F238E27FC236}">
                    <a16:creationId xmlns:a16="http://schemas.microsoft.com/office/drawing/2014/main" id="{78958A85-22BE-9B68-B8FF-251CCE3C5F0C}"/>
                  </a:ext>
                </a:extLst>
              </p:cNvPr>
              <p:cNvSpPr txBox="1">
                <a:spLocks noRot="1" noChangeAspect="1" noMove="1" noResize="1" noEditPoints="1" noAdjustHandles="1" noChangeArrowheads="1" noChangeShapeType="1" noTextEdit="1"/>
              </p:cNvSpPr>
              <p:nvPr/>
            </p:nvSpPr>
            <p:spPr>
              <a:xfrm>
                <a:off x="666421" y="1079059"/>
                <a:ext cx="8121454" cy="3092129"/>
              </a:xfrm>
              <a:prstGeom prst="rect">
                <a:avLst/>
              </a:prstGeom>
              <a:blipFill>
                <a:blip r:embed="rId3"/>
                <a:stretch>
                  <a:fillRect l="-750"/>
                </a:stretch>
              </a:blipFill>
            </p:spPr>
            <p:txBody>
              <a:bodyPr/>
              <a:lstStyle/>
              <a:p>
                <a:r>
                  <a:rPr lang="en-US">
                    <a:noFill/>
                  </a:rPr>
                  <a:t> </a:t>
                </a:r>
              </a:p>
            </p:txBody>
          </p:sp>
        </mc:Fallback>
      </mc:AlternateContent>
    </p:spTree>
    <p:extLst>
      <p:ext uri="{BB962C8B-B14F-4D97-AF65-F5344CB8AC3E}">
        <p14:creationId xmlns:p14="http://schemas.microsoft.com/office/powerpoint/2010/main" val="1609740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grpSp>
        <p:nvGrpSpPr>
          <p:cNvPr id="1081" name="Google Shape;1081;p41"/>
          <p:cNvGrpSpPr/>
          <p:nvPr/>
        </p:nvGrpSpPr>
        <p:grpSpPr>
          <a:xfrm rot="594584">
            <a:off x="8037737" y="139165"/>
            <a:ext cx="1752479" cy="1559400"/>
            <a:chOff x="8024171" y="1579011"/>
            <a:chExt cx="2145684" cy="2003510"/>
          </a:xfrm>
        </p:grpSpPr>
        <p:sp>
          <p:nvSpPr>
            <p:cNvPr id="1082" name="Google Shape;1082;p41"/>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83" name="Google Shape;1083;p41"/>
            <p:cNvGrpSpPr/>
            <p:nvPr/>
          </p:nvGrpSpPr>
          <p:grpSpPr>
            <a:xfrm flipH="1">
              <a:off x="8024171" y="1579011"/>
              <a:ext cx="1042870" cy="1078727"/>
              <a:chOff x="2204370" y="3736276"/>
              <a:chExt cx="657796" cy="680370"/>
            </a:xfrm>
          </p:grpSpPr>
          <p:sp>
            <p:nvSpPr>
              <p:cNvPr id="1084" name="Google Shape;1084;p41"/>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41"/>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41"/>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41"/>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41"/>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41"/>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41"/>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F4D209A3-E611-C7A2-27B1-705863775080}"/>
              </a:ext>
            </a:extLst>
          </p:cNvPr>
          <p:cNvSpPr txBox="1"/>
          <p:nvPr/>
        </p:nvSpPr>
        <p:spPr>
          <a:xfrm>
            <a:off x="415235" y="4182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958A85-22BE-9B68-B8FF-251CCE3C5F0C}"/>
                  </a:ext>
                </a:extLst>
              </p:cNvPr>
              <p:cNvSpPr txBox="1"/>
              <p:nvPr/>
            </p:nvSpPr>
            <p:spPr>
              <a:xfrm>
                <a:off x="1254743" y="249969"/>
                <a:ext cx="6972940" cy="4524957"/>
              </a:xfrm>
              <a:prstGeom prst="rect">
                <a:avLst/>
              </a:prstGeom>
              <a:noFill/>
            </p:spPr>
            <p:txBody>
              <a:bodyPr wrap="square">
                <a:spAutoFit/>
              </a:bodyPr>
              <a:lstStyle/>
              <a:p>
                <a:pPr>
                  <a:lnSpc>
                    <a:spcPct val="150000"/>
                  </a:lnSpc>
                  <a:spcBef>
                    <a:spcPts val="600"/>
                  </a:spcBef>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d) Vì S(1) </a:t>
                </a:r>
                <a14:m>
                  <m:oMath xmlns:m="http://schemas.openxmlformats.org/officeDocument/2006/math">
                    <m:r>
                      <a:rPr lang="pt-BR" sz="2000" kern="100">
                        <a:latin typeface="Cambria Math" panose="02040503050406030204" pitchFamily="18" charset="0"/>
                        <a:ea typeface="Aptos" panose="020B0004020202020204" pitchFamily="34" charset="0"/>
                        <a:cs typeface="Arial" panose="020B0604020202020204" pitchFamily="34" charset="0"/>
                      </a:rPr>
                      <m:t>=0</m:t>
                    </m:r>
                  </m:oMath>
                </a14:m>
                <a:r>
                  <a:rPr lang="pt-BR" sz="2000" kern="100" dirty="0">
                    <a:latin typeface="Arial" panose="020B0604020202020204" pitchFamily="34" charset="0"/>
                    <a:ea typeface="Aptos" panose="020B0004020202020204" pitchFamily="34" charset="0"/>
                    <a:cs typeface="Times New Roman" panose="02020603050405020304" pitchFamily="18" charset="0"/>
                  </a:rPr>
                  <a:t> nên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𝑆</m:t>
                    </m:r>
                    <m:r>
                      <a:rPr lang="pt-BR" sz="2000" kern="100">
                        <a:latin typeface="Cambria Math" panose="02040503050406030204" pitchFamily="18" charset="0"/>
                        <a:ea typeface="Aptos" panose="020B0004020202020204" pitchFamily="34" charset="0"/>
                        <a:cs typeface="Arial" panose="020B0604020202020204" pitchFamily="34" charset="0"/>
                      </a:rPr>
                      <m:t>(1)=</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pt-BR" sz="2000" kern="100">
                                <a:latin typeface="Cambria Math" panose="02040503050406030204" pitchFamily="18" charset="0"/>
                                <a:ea typeface="Aptos" panose="020B0004020202020204" pitchFamily="34" charset="0"/>
                                <a:cs typeface="Arial" panose="020B0604020202020204" pitchFamily="34" charset="0"/>
                              </a:rPr>
                              <m:t>1</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𝐶</m:t>
                    </m:r>
                    <m:r>
                      <a:rPr lang="pt-BR" sz="2000" kern="100">
                        <a:latin typeface="Cambria Math" panose="02040503050406030204" pitchFamily="18" charset="0"/>
                        <a:ea typeface="Aptos" panose="020B0004020202020204" pitchFamily="34" charset="0"/>
                        <a:cs typeface="Arial" panose="020B0604020202020204" pitchFamily="34" charset="0"/>
                      </a:rPr>
                      <m:t>=0⇒</m:t>
                    </m:r>
                    <m:r>
                      <a:rPr lang="en-US" sz="2000" i="1" kern="100">
                        <a:latin typeface="Cambria Math" panose="02040503050406030204" pitchFamily="18" charset="0"/>
                        <a:ea typeface="Aptos" panose="020B0004020202020204" pitchFamily="34" charset="0"/>
                        <a:cs typeface="Arial" panose="020B0604020202020204" pitchFamily="34" charset="0"/>
                      </a:rPr>
                      <m:t>𝐶</m:t>
                    </m:r>
                    <m:r>
                      <a:rPr lang="pt-BR" sz="2000" kern="100">
                        <a:latin typeface="Cambria Math" panose="02040503050406030204" pitchFamily="18" charset="0"/>
                        <a:ea typeface="Aptos" panose="020B0004020202020204" pitchFamily="34" charset="0"/>
                        <a:cs typeface="Arial" panose="020B0604020202020204" pitchFamily="34" charset="0"/>
                      </a:rPr>
                      <m:t>=</m:t>
                    </m:r>
                    <m:r>
                      <a:rPr lang="pt-BR"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oMath>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spcBef>
                    <a:spcPts val="600"/>
                  </a:spcBef>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Vậy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𝑆</m:t>
                    </m:r>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oMath>
                </a14:m>
                <a:br>
                  <a:rPr lang="pt-BR" sz="2000" kern="100" dirty="0">
                    <a:latin typeface="Arial" panose="020B0604020202020204" pitchFamily="34" charset="0"/>
                    <a:ea typeface="Aptos" panose="020B0004020202020204" pitchFamily="34" charset="0"/>
                    <a:cs typeface="Times New Roman" panose="02020603050405020304" pitchFamily="18" charset="0"/>
                  </a:rPr>
                </a:br>
                <a:r>
                  <a:rPr lang="pt-BR" sz="2000" kern="100" dirty="0">
                    <a:latin typeface="Arial" panose="020B0604020202020204" pitchFamily="34" charset="0"/>
                    <a:ea typeface="Aptos" panose="020B0004020202020204" pitchFamily="34" charset="0"/>
                    <a:cs typeface="Times New Roman" panose="02020603050405020304" pitchFamily="18" charset="0"/>
                  </a:rPr>
                  <a:t>Ta có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𝑆</m:t>
                    </m:r>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𝑆</m:t>
                    </m:r>
                    <m:r>
                      <a:rPr lang="pt-BR" sz="2000" kern="100">
                        <a:latin typeface="Cambria Math" panose="02040503050406030204" pitchFamily="18" charset="0"/>
                        <a:ea typeface="Aptos" panose="020B0004020202020204" pitchFamily="34" charset="0"/>
                        <a:cs typeface="Arial" panose="020B0604020202020204" pitchFamily="34" charset="0"/>
                      </a:rPr>
                      <m:t>(2)=</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pt-BR" sz="2000" kern="100">
                                <a:latin typeface="Cambria Math" panose="02040503050406030204" pitchFamily="18" charset="0"/>
                                <a:ea typeface="Aptos" panose="020B0004020202020204" pitchFamily="34" charset="0"/>
                                <a:cs typeface="Arial" panose="020B0604020202020204" pitchFamily="34" charset="0"/>
                              </a:rPr>
                              <m:t>2</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7</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oMath>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spcBef>
                    <a:spcPts val="600"/>
                  </a:spcBef>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𝐹</m:t>
                    </m:r>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oMath>
                </a14:m>
                <a:r>
                  <a:rPr lang="pt-BR" sz="2000" kern="100" dirty="0">
                    <a:latin typeface="Arial" panose="020B0604020202020204" pitchFamily="34" charset="0"/>
                    <a:ea typeface="Aptos" panose="020B0004020202020204" pitchFamily="34" charset="0"/>
                    <a:cs typeface="Times New Roman" panose="02020603050405020304" pitchFamily="18" charset="0"/>
                  </a:rPr>
                  <a:t> +C là một nguyên hàm của </a:t>
                </a:r>
                <a14:m>
                  <m:oMath xmlns:m="http://schemas.openxmlformats.org/officeDocument/2006/math">
                    <m:r>
                      <m:rPr>
                        <m:sty m:val="p"/>
                      </m:rPr>
                      <a:rPr lang="pt-BR" sz="2000" kern="100">
                        <a:latin typeface="Cambria Math" panose="02040503050406030204" pitchFamily="18" charset="0"/>
                        <a:ea typeface="Aptos" panose="020B0004020202020204" pitchFamily="34" charset="0"/>
                        <a:cs typeface="Arial" panose="020B0604020202020204" pitchFamily="34" charset="0"/>
                      </a:rPr>
                      <m:t>f</m:t>
                    </m:r>
                    <m:r>
                      <a:rPr lang="pt-BR" sz="2000" kern="100">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latin typeface="Cambria Math" panose="02040503050406030204" pitchFamily="18" charset="0"/>
                        <a:ea typeface="Aptos" panose="020B0004020202020204" pitchFamily="34" charset="0"/>
                        <a:cs typeface="Arial" panose="020B0604020202020204" pitchFamily="34" charset="0"/>
                      </a:rPr>
                      <m:t>x</m:t>
                    </m:r>
                    <m:r>
                      <a:rPr lang="pt-BR" sz="2000" kern="100">
                        <a:latin typeface="Cambria Math" panose="02040503050406030204" pitchFamily="18" charset="0"/>
                        <a:ea typeface="Aptos" panose="020B0004020202020204" pitchFamily="34" charset="0"/>
                        <a:cs typeface="Arial" panose="020B0604020202020204" pitchFamily="34" charset="0"/>
                      </a:rPr>
                      <m:t>)=</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m:rPr>
                            <m:sty m:val="p"/>
                          </m:rPr>
                          <a:rPr lang="pt-BR" sz="2000" kern="100">
                            <a:latin typeface="Cambria Math" panose="02040503050406030204" pitchFamily="18" charset="0"/>
                            <a:ea typeface="Aptos" panose="020B0004020202020204" pitchFamily="34" charset="0"/>
                            <a:cs typeface="Arial" panose="020B0604020202020204" pitchFamily="34" charset="0"/>
                          </a:rPr>
                          <m:t>x</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oMath>
                </a14:m>
                <a:r>
                  <a:rPr lang="pt-BR" sz="2000" kern="100" dirty="0">
                    <a:latin typeface="Arial" panose="020B0604020202020204" pitchFamily="34" charset="0"/>
                    <a:ea typeface="Aptos" panose="020B0004020202020204" pitchFamily="34" charset="0"/>
                    <a:cs typeface="Times New Roman" panose="02020603050405020304" pitchFamily="18" charset="0"/>
                  </a:rPr>
                  <a:t> trên </a:t>
                </a:r>
                <a14:m>
                  <m:oMath xmlns:m="http://schemas.openxmlformats.org/officeDocument/2006/math">
                    <m:r>
                      <a:rPr lang="pt-BR" sz="2000" kern="100">
                        <a:latin typeface="Cambria Math" panose="02040503050406030204" pitchFamily="18" charset="0"/>
                        <a:ea typeface="Aptos" panose="020B0004020202020204" pitchFamily="34" charset="0"/>
                        <a:cs typeface="Arial" panose="020B0604020202020204" pitchFamily="34" charset="0"/>
                      </a:rPr>
                      <m:t>[1;2]</m:t>
                    </m:r>
                  </m:oMath>
                </a14:m>
                <a:r>
                  <a:rPr lang="pt-BR" sz="2000" kern="100" dirty="0">
                    <a:latin typeface="Arial" panose="020B0604020202020204" pitchFamily="34" charset="0"/>
                    <a:ea typeface="Aptos" panose="020B0004020202020204" pitchFamily="34" charset="0"/>
                    <a:cs typeface="Times New Roman" panose="02020603050405020304" pitchFamily="18" charset="0"/>
                  </a:rPr>
                  <a:t>.</a:t>
                </a:r>
                <a:br>
                  <a:rPr lang="pt-BR" sz="2000" kern="100" dirty="0">
                    <a:latin typeface="Arial" panose="020B0604020202020204" pitchFamily="34" charset="0"/>
                    <a:ea typeface="Aptos" panose="020B0004020202020204" pitchFamily="34" charset="0"/>
                    <a:cs typeface="Times New Roman" panose="02020603050405020304" pitchFamily="18" charset="0"/>
                  </a:rPr>
                </a:br>
                <a:r>
                  <a:rPr lang="pt-BR" sz="2000" kern="100" dirty="0">
                    <a:latin typeface="Arial" panose="020B0604020202020204" pitchFamily="34" charset="0"/>
                    <a:ea typeface="Aptos" panose="020B0004020202020204" pitchFamily="34" charset="0"/>
                    <a:cs typeface="Times New Roman" panose="02020603050405020304" pitchFamily="18" charset="0"/>
                  </a:rPr>
                  <a:t>Khi đó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𝐹</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pt-BR" sz="2000" kern="100">
                            <a:latin typeface="Cambria Math" panose="02040503050406030204" pitchFamily="18" charset="0"/>
                            <a:ea typeface="Aptos" panose="020B0004020202020204" pitchFamily="34" charset="0"/>
                            <a:cs typeface="Arial" panose="020B0604020202020204" pitchFamily="34" charset="0"/>
                          </a:rPr>
                          <m:t>1</m:t>
                        </m:r>
                      </m:e>
                    </m:d>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kern="100">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latin typeface="Cambria Math" panose="02040503050406030204" pitchFamily="18" charset="0"/>
                        <a:ea typeface="Aptos" panose="020B0004020202020204" pitchFamily="34" charset="0"/>
                        <a:cs typeface="Arial" panose="020B0604020202020204" pitchFamily="34" charset="0"/>
                      </a:rPr>
                      <m:t>C</m:t>
                    </m:r>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𝐹</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pt-BR" sz="2000" kern="100">
                            <a:latin typeface="Cambria Math" panose="02040503050406030204" pitchFamily="18" charset="0"/>
                            <a:ea typeface="Aptos" panose="020B0004020202020204" pitchFamily="34" charset="0"/>
                            <a:cs typeface="Arial" panose="020B0604020202020204" pitchFamily="34" charset="0"/>
                          </a:rPr>
                          <m:t>2</m:t>
                        </m:r>
                      </m:e>
                    </m:d>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8</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𝐶</m:t>
                    </m:r>
                  </m:oMath>
                </a14:m>
                <a:r>
                  <a:rPr lang="pt-BR" sz="2000" kern="100" dirty="0">
                    <a:latin typeface="Arial" panose="020B0604020202020204" pitchFamily="34" charset="0"/>
                    <a:ea typeface="Aptos" panose="020B0004020202020204" pitchFamily="34" charset="0"/>
                    <a:cs typeface="Times New Roman" panose="02020603050405020304" pitchFamily="18" charset="0"/>
                  </a:rPr>
                  <a:t>. </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r>
                  <a:rPr lang="pt-BR" sz="2000" dirty="0">
                    <a:latin typeface="Arial" panose="020B0604020202020204" pitchFamily="34" charset="0"/>
                    <a:ea typeface="Aptos" panose="020B0004020202020204" pitchFamily="34" charset="0"/>
                  </a:rPr>
                  <a:t>Ta thấy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𝐹</m:t>
                    </m:r>
                    <m:r>
                      <a:rPr lang="pt-BR" sz="2000">
                        <a:latin typeface="Cambria Math" panose="02040503050406030204" pitchFamily="18" charset="0"/>
                        <a:ea typeface="Aptos" panose="020B0004020202020204" pitchFamily="34" charset="0"/>
                        <a:cs typeface="Arial" panose="020B0604020202020204" pitchFamily="34" charset="0"/>
                      </a:rPr>
                      <m:t>(2)</m:t>
                    </m:r>
                    <m:r>
                      <a:rPr lang="pt-BR"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𝐹</m:t>
                    </m:r>
                    <m:r>
                      <a:rPr lang="pt-BR" sz="2000">
                        <a:latin typeface="Cambria Math" panose="02040503050406030204" pitchFamily="18" charset="0"/>
                        <a:ea typeface="Aptos" panose="020B0004020202020204" pitchFamily="34" charset="0"/>
                        <a:cs typeface="Arial" panose="020B0604020202020204" pitchFamily="34" charset="0"/>
                      </a:rPr>
                      <m:t>(1)=</m:t>
                    </m:r>
                    <m:f>
                      <m:fPr>
                        <m:ctrlPr>
                          <a:rPr lang="en-US" sz="2000" i="1">
                            <a:latin typeface="Cambria Math" panose="02040503050406030204" pitchFamily="18" charset="0"/>
                            <a:cs typeface="Arial" panose="020B0604020202020204" pitchFamily="34" charset="0"/>
                          </a:rPr>
                        </m:ctrlPr>
                      </m:fPr>
                      <m:num>
                        <m:r>
                          <a:rPr lang="pt-BR" sz="2000">
                            <a:latin typeface="Cambria Math" panose="02040503050406030204" pitchFamily="18" charset="0"/>
                            <a:ea typeface="Aptos" panose="020B0004020202020204" pitchFamily="34" charset="0"/>
                            <a:cs typeface="Arial" panose="020B0604020202020204" pitchFamily="34" charset="0"/>
                          </a:rPr>
                          <m:t>7</m:t>
                        </m:r>
                      </m:num>
                      <m:den>
                        <m:r>
                          <a:rPr lang="pt-BR" sz="2000">
                            <a:latin typeface="Cambria Math" panose="02040503050406030204" pitchFamily="18" charset="0"/>
                            <a:ea typeface="Aptos" panose="020B0004020202020204" pitchFamily="34" charset="0"/>
                            <a:cs typeface="Arial" panose="020B0604020202020204" pitchFamily="34" charset="0"/>
                          </a:rPr>
                          <m:t>3</m:t>
                        </m:r>
                      </m:den>
                    </m:f>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𝑆</m:t>
                    </m:r>
                  </m:oMath>
                </a14:m>
                <a:r>
                  <a:rPr lang="pt-BR" sz="2000" dirty="0">
                    <a:latin typeface="Arial" panose="020B0604020202020204" pitchFamily="34" charset="0"/>
                    <a:ea typeface="Aptos" panose="020B0004020202020204" pitchFamily="34" charset="0"/>
                  </a:rPr>
                  <a:t>.</a:t>
                </a:r>
                <a:endParaRPr lang="en-US" sz="2000" dirty="0"/>
              </a:p>
            </p:txBody>
          </p:sp>
        </mc:Choice>
        <mc:Fallback xmlns="">
          <p:sp>
            <p:nvSpPr>
              <p:cNvPr id="4" name="TextBox 3">
                <a:extLst>
                  <a:ext uri="{FF2B5EF4-FFF2-40B4-BE49-F238E27FC236}">
                    <a16:creationId xmlns:a16="http://schemas.microsoft.com/office/drawing/2014/main" id="{78958A85-22BE-9B68-B8FF-251CCE3C5F0C}"/>
                  </a:ext>
                </a:extLst>
              </p:cNvPr>
              <p:cNvSpPr txBox="1">
                <a:spLocks noRot="1" noChangeAspect="1" noMove="1" noResize="1" noEditPoints="1" noAdjustHandles="1" noChangeArrowheads="1" noChangeShapeType="1" noTextEdit="1"/>
              </p:cNvSpPr>
              <p:nvPr/>
            </p:nvSpPr>
            <p:spPr>
              <a:xfrm>
                <a:off x="1254743" y="249969"/>
                <a:ext cx="6972940" cy="4524957"/>
              </a:xfrm>
              <a:prstGeom prst="rect">
                <a:avLst/>
              </a:prstGeom>
              <a:blipFill>
                <a:blip r:embed="rId3"/>
                <a:stretch>
                  <a:fillRect l="-962" r="-262"/>
                </a:stretch>
              </a:blipFill>
            </p:spPr>
            <p:txBody>
              <a:bodyPr/>
              <a:lstStyle/>
              <a:p>
                <a:r>
                  <a:rPr lang="en-US">
                    <a:noFill/>
                  </a:rPr>
                  <a:t> </a:t>
                </a:r>
              </a:p>
            </p:txBody>
          </p:sp>
        </mc:Fallback>
      </mc:AlternateContent>
      <p:pic>
        <p:nvPicPr>
          <p:cNvPr id="3" name="Google Shape;219;p3">
            <a:extLst>
              <a:ext uri="{FF2B5EF4-FFF2-40B4-BE49-F238E27FC236}">
                <a16:creationId xmlns:a16="http://schemas.microsoft.com/office/drawing/2014/main" id="{24A961A4-3A65-A845-D445-F09F0A9C6958}"/>
              </a:ext>
            </a:extLst>
          </p:cNvPr>
          <p:cNvPicPr preferRelativeResize="0"/>
          <p:nvPr/>
        </p:nvPicPr>
        <p:blipFill rotWithShape="1">
          <a:blip r:embed="rId4">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3011150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4" name="Google Shape;1339;p43">
            <a:extLst>
              <a:ext uri="{FF2B5EF4-FFF2-40B4-BE49-F238E27FC236}">
                <a16:creationId xmlns:a16="http://schemas.microsoft.com/office/drawing/2014/main" id="{DC736FA8-1124-75DB-B3C0-2E18A86FE194}"/>
              </a:ext>
            </a:extLst>
          </p:cNvPr>
          <p:cNvSpPr txBox="1">
            <a:spLocks noGrp="1"/>
          </p:cNvSpPr>
          <p:nvPr>
            <p:ph type="title"/>
          </p:nvPr>
        </p:nvSpPr>
        <p:spPr>
          <a:xfrm>
            <a:off x="3447430" y="402988"/>
            <a:ext cx="2249140" cy="606104"/>
          </a:xfrm>
          <a:prstGeom prst="rect">
            <a:avLst/>
          </a:prstGeom>
        </p:spPr>
        <p:txBody>
          <a:bodyPr spcFirstLastPara="1" wrap="square" lIns="90000" tIns="91425" rIns="90000" bIns="91425" anchor="ctr" anchorCtr="0">
            <a:noAutofit/>
          </a:bodyPr>
          <a:lstStyle/>
          <a:p>
            <a:pPr lvl="0" algn="ctr"/>
            <a:r>
              <a:rPr lang="en-US" sz="3400" b="1" dirty="0" err="1">
                <a:solidFill>
                  <a:srgbClr val="C00000"/>
                </a:solidFill>
                <a:latin typeface="+mj-lt"/>
              </a:rPr>
              <a:t>Kết</a:t>
            </a:r>
            <a:r>
              <a:rPr lang="en-US" sz="3400" b="1" dirty="0">
                <a:solidFill>
                  <a:srgbClr val="C00000"/>
                </a:solidFill>
                <a:latin typeface="+mj-lt"/>
              </a:rPr>
              <a:t> </a:t>
            </a:r>
            <a:r>
              <a:rPr lang="en-US" sz="3400" b="1" dirty="0" err="1">
                <a:solidFill>
                  <a:srgbClr val="C00000"/>
                </a:solidFill>
                <a:latin typeface="+mj-lt"/>
              </a:rPr>
              <a:t>luận</a:t>
            </a:r>
            <a:endParaRPr sz="3400" b="1" dirty="0">
              <a:solidFill>
                <a:srgbClr val="C00000"/>
              </a:solidFill>
              <a:latin typeface="+mj-l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E801F9-3CBE-33D2-4BE7-44FF9B081F0D}"/>
                  </a:ext>
                </a:extLst>
              </p:cNvPr>
              <p:cNvSpPr txBox="1"/>
              <p:nvPr/>
            </p:nvSpPr>
            <p:spPr>
              <a:xfrm>
                <a:off x="470247" y="1137097"/>
                <a:ext cx="4826581" cy="3625390"/>
              </a:xfrm>
              <a:prstGeom prst="roundRect">
                <a:avLst/>
              </a:prstGeom>
              <a:solidFill>
                <a:srgbClr val="FCF6E4"/>
              </a:solidFill>
              <a:ln w="28575">
                <a:solidFill>
                  <a:srgbClr val="C99C15"/>
                </a:solidFill>
              </a:ln>
            </p:spPr>
            <p:txBody>
              <a:bodyPr wrap="square">
                <a:spAutoFit/>
              </a:bodyPr>
              <a:lstStyle/>
              <a:p>
                <a:pPr algn="just">
                  <a:lnSpc>
                    <a:spcPct val="150000"/>
                  </a:lnSpc>
                  <a:spcBef>
                    <a:spcPts val="600"/>
                  </a:spcBef>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Nếu hàm số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𝑓</m:t>
                    </m:r>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pt-BR" sz="2000" kern="100">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latin typeface="Arial" panose="020B0604020202020204" pitchFamily="34" charset="0"/>
                    <a:ea typeface="Aptos" panose="020B0004020202020204" pitchFamily="34" charset="0"/>
                    <a:cs typeface="Times New Roman" panose="02020603050405020304" pitchFamily="18" charset="0"/>
                  </a:rPr>
                  <a:t> liên tục và không âm trên đoạn </a:t>
                </a:r>
                <a14:m>
                  <m:oMath xmlns:m="http://schemas.openxmlformats.org/officeDocument/2006/math">
                    <m:r>
                      <a:rPr lang="pt-BR" sz="2000">
                        <a:latin typeface="Cambria Math" panose="02040503050406030204" pitchFamily="18" charset="0"/>
                        <a:ea typeface="Aptos" panose="020B0004020202020204" pitchFamily="34" charset="0"/>
                        <a:cs typeface="Arial" panose="020B0604020202020204" pitchFamily="34" charset="0"/>
                      </a:rPr>
                      <m:t>[</m:t>
                    </m:r>
                    <m:r>
                      <a:rPr lang="pt-BR" sz="2000" i="1">
                        <a:latin typeface="Cambria Math" panose="02040503050406030204" pitchFamily="18" charset="0"/>
                        <a:ea typeface="Aptos" panose="020B0004020202020204" pitchFamily="34" charset="0"/>
                        <a:cs typeface="Arial" panose="020B0604020202020204" pitchFamily="34" charset="0"/>
                      </a:rPr>
                      <m:t>𝑎</m:t>
                    </m:r>
                    <m:r>
                      <a:rPr lang="pt-BR" sz="2000" i="1">
                        <a:latin typeface="Cambria Math" panose="02040503050406030204" pitchFamily="18" charset="0"/>
                        <a:ea typeface="Aptos" panose="020B0004020202020204" pitchFamily="34" charset="0"/>
                        <a:cs typeface="Arial" panose="020B0604020202020204" pitchFamily="34" charset="0"/>
                      </a:rPr>
                      <m:t>; </m:t>
                    </m:r>
                    <m:r>
                      <a:rPr lang="pt-BR" sz="2000" i="1">
                        <a:latin typeface="Cambria Math" panose="02040503050406030204" pitchFamily="18" charset="0"/>
                        <a:ea typeface="Aptos" panose="020B0004020202020204" pitchFamily="34" charset="0"/>
                        <a:cs typeface="Arial" panose="020B0604020202020204" pitchFamily="34" charset="0"/>
                      </a:rPr>
                      <m:t>𝑏</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rPr>
                  <a:t> thì diện tích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𝑆</m:t>
                    </m:r>
                  </m:oMath>
                </a14:m>
                <a:r>
                  <a:rPr lang="pt-BR" sz="2000" dirty="0">
                    <a:latin typeface="Arial" panose="020B0604020202020204" pitchFamily="34" charset="0"/>
                    <a:ea typeface="Times New Roman" panose="02020603050405020304" pitchFamily="18" charset="0"/>
                  </a:rPr>
                  <a:t> của hình thang cong giới hạn bởi đồ thị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𝑦</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𝑓</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 trục hoành và hai đường thẳng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𝑥</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𝑎</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oMath>
                </a14:m>
                <a:r>
                  <a:rPr lang="pt-BR" sz="2000" dirty="0">
                    <a:latin typeface="Arial" panose="020B0604020202020204" pitchFamily="34" charset="0"/>
                    <a:ea typeface="Aptos" panose="020B0004020202020204" pitchFamily="34" charset="0"/>
                  </a:rPr>
                  <a:t> là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𝑆</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𝐹</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r>
                      <a:rPr lang="pt-BR" sz="2000">
                        <a:latin typeface="Cambria Math" panose="02040503050406030204" pitchFamily="18" charset="0"/>
                        <a:ea typeface="Aptos" panose="020B0004020202020204" pitchFamily="34" charset="0"/>
                        <a:cs typeface="Arial" panose="020B0604020202020204" pitchFamily="34" charset="0"/>
                      </a:rPr>
                      <m:t>)</m:t>
                    </m:r>
                    <m:r>
                      <a:rPr lang="pt-BR"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𝐹</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𝑎</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 trong đó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𝐹</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 là một nguyên hàm của hàm số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𝑓</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pt-BR" sz="2000">
                        <a:latin typeface="Cambria Math" panose="02040503050406030204" pitchFamily="18" charset="0"/>
                        <a:ea typeface="Aptos" panose="020B0004020202020204" pitchFamily="34" charset="0"/>
                        <a:cs typeface="Arial" panose="020B0604020202020204" pitchFamily="34" charset="0"/>
                      </a:rPr>
                      <m:t>)</m:t>
                    </m:r>
                  </m:oMath>
                </a14:m>
                <a:r>
                  <a:rPr lang="pt-BR" sz="2000" dirty="0">
                    <a:latin typeface="Arial" panose="020B0604020202020204" pitchFamily="34" charset="0"/>
                    <a:ea typeface="Aptos" panose="020B0004020202020204" pitchFamily="34" charset="0"/>
                  </a:rPr>
                  <a:t> trên đoạn </a:t>
                </a:r>
                <a14:m>
                  <m:oMath xmlns:m="http://schemas.openxmlformats.org/officeDocument/2006/math">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𝑎</m:t>
                    </m:r>
                    <m:r>
                      <a:rPr lang="pt-BR"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r>
                      <a:rPr lang="pt-BR" sz="2000">
                        <a:latin typeface="Cambria Math" panose="02040503050406030204" pitchFamily="18" charset="0"/>
                        <a:ea typeface="Aptos" panose="020B0004020202020204" pitchFamily="34" charset="0"/>
                        <a:cs typeface="Arial" panose="020B0604020202020204" pitchFamily="34" charset="0"/>
                      </a:rPr>
                      <m:t>]</m:t>
                    </m:r>
                  </m:oMath>
                </a14:m>
                <a:endParaRPr lang="en-US" sz="20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6E801F9-3CBE-33D2-4BE7-44FF9B081F0D}"/>
                  </a:ext>
                </a:extLst>
              </p:cNvPr>
              <p:cNvSpPr txBox="1">
                <a:spLocks noRot="1" noChangeAspect="1" noMove="1" noResize="1" noEditPoints="1" noAdjustHandles="1" noChangeArrowheads="1" noChangeShapeType="1" noTextEdit="1"/>
              </p:cNvSpPr>
              <p:nvPr/>
            </p:nvSpPr>
            <p:spPr>
              <a:xfrm>
                <a:off x="470247" y="1137097"/>
                <a:ext cx="4826581" cy="3625390"/>
              </a:xfrm>
              <a:prstGeom prst="roundRect">
                <a:avLst/>
              </a:prstGeom>
              <a:blipFill>
                <a:blip r:embed="rId3"/>
                <a:stretch>
                  <a:fillRect/>
                </a:stretch>
              </a:blipFill>
              <a:ln w="28575">
                <a:solidFill>
                  <a:srgbClr val="C99C15"/>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2F2EB930-06D0-085D-E669-93681AD7C843}"/>
              </a:ext>
            </a:extLst>
          </p:cNvPr>
          <p:cNvPicPr>
            <a:picLocks noChangeAspect="1"/>
          </p:cNvPicPr>
          <p:nvPr/>
        </p:nvPicPr>
        <p:blipFill>
          <a:blip r:embed="rId4"/>
          <a:stretch>
            <a:fillRect/>
          </a:stretch>
        </p:blipFill>
        <p:spPr>
          <a:xfrm>
            <a:off x="5342264" y="1306356"/>
            <a:ext cx="3331489" cy="3286871"/>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DFE2D3-0999-DD8C-4020-D6161AF0BE6F}"/>
                  </a:ext>
                </a:extLst>
              </p:cNvPr>
              <p:cNvSpPr txBox="1"/>
              <p:nvPr/>
            </p:nvSpPr>
            <p:spPr>
              <a:xfrm>
                <a:off x="637249" y="360485"/>
                <a:ext cx="7869501" cy="1227837"/>
              </a:xfrm>
              <a:prstGeom prst="rect">
                <a:avLst/>
              </a:prstGeom>
              <a:noFill/>
            </p:spPr>
            <p:txBody>
              <a:bodyPr wrap="square">
                <a:spAutoFit/>
              </a:bodyPr>
              <a:lstStyle/>
              <a:p>
                <a:pPr algn="just">
                  <a:lnSpc>
                    <a:spcPct val="200000"/>
                  </a:lnSpc>
                </a:pPr>
                <a:r>
                  <a:rPr lang="pt-BR" sz="2000" dirty="0">
                    <a:solidFill>
                      <a:schemeClr val="accent6"/>
                    </a:solidFill>
                    <a:effectLst/>
                    <a:highlight>
                      <a:srgbClr val="008080"/>
                    </a:highlight>
                    <a:latin typeface="Arial" panose="020B0604020202020204" pitchFamily="34" charset="0"/>
                    <a:ea typeface="Times New Roman" panose="02020603050405020304" pitchFamily="18" charset="0"/>
                  </a:rPr>
                  <a:t>Ví dụ 2.</a:t>
                </a:r>
                <a:r>
                  <a:rPr lang="pt-BR" sz="2000" dirty="0">
                    <a:solidFill>
                      <a:schemeClr val="accent6"/>
                    </a:solidFill>
                    <a:effectLst/>
                    <a:latin typeface="Arial" panose="020B0604020202020204" pitchFamily="34" charset="0"/>
                    <a:ea typeface="Times New Roman" panose="02020603050405020304" pitchFamily="18" charset="0"/>
                  </a:rPr>
                  <a:t> </a:t>
                </a:r>
                <a:r>
                  <a:rPr lang="pt-BR" sz="2000" dirty="0">
                    <a:effectLst/>
                    <a:latin typeface="Arial" panose="020B0604020202020204" pitchFamily="34" charset="0"/>
                    <a:ea typeface="Times New Roman" panose="02020603050405020304" pitchFamily="18" charset="0"/>
                  </a:rPr>
                  <a:t>Tính diện tích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𝑆</m:t>
                    </m:r>
                  </m:oMath>
                </a14:m>
                <a:r>
                  <a:rPr lang="pt-BR" sz="2000" dirty="0">
                    <a:effectLst/>
                    <a:latin typeface="Arial" panose="020B0604020202020204" pitchFamily="34" charset="0"/>
                    <a:ea typeface="Times New Roman" panose="02020603050405020304" pitchFamily="18" charset="0"/>
                  </a:rPr>
                  <a:t> của hình thang cong giới hạn bởi đồ thị hàm số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𝑦</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d>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effectLst/>
                    <a:latin typeface="Arial" panose="020B0604020202020204" pitchFamily="34" charset="0"/>
                    <a:ea typeface="Times New Roman" panose="02020603050405020304" pitchFamily="18" charset="0"/>
                  </a:rPr>
                  <a:t>, trục hoành và hai đường thẳng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effectLst/>
                    <a:latin typeface="Arial" panose="020B0604020202020204" pitchFamily="34" charset="0"/>
                    <a:ea typeface="Times New Roman" panose="02020603050405020304" pitchFamily="18" charset="0"/>
                  </a:rPr>
                  <a:t>,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oMath>
                </a14:m>
                <a:r>
                  <a:rPr lang="pt-BR"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13" name="TextBox 12">
                <a:extLst>
                  <a:ext uri="{FF2B5EF4-FFF2-40B4-BE49-F238E27FC236}">
                    <a16:creationId xmlns:a16="http://schemas.microsoft.com/office/drawing/2014/main" id="{05DFE2D3-0999-DD8C-4020-D6161AF0BE6F}"/>
                  </a:ext>
                </a:extLst>
              </p:cNvPr>
              <p:cNvSpPr txBox="1">
                <a:spLocks noRot="1" noChangeAspect="1" noMove="1" noResize="1" noEditPoints="1" noAdjustHandles="1" noChangeArrowheads="1" noChangeShapeType="1" noTextEdit="1"/>
              </p:cNvSpPr>
              <p:nvPr/>
            </p:nvSpPr>
            <p:spPr>
              <a:xfrm>
                <a:off x="637249" y="360485"/>
                <a:ext cx="7869501" cy="1227837"/>
              </a:xfrm>
              <a:prstGeom prst="rect">
                <a:avLst/>
              </a:prstGeom>
              <a:blipFill>
                <a:blip r:embed="rId3"/>
                <a:stretch>
                  <a:fillRect l="-853" r="-853" b="-792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33BC70B-C203-E426-D46C-E55C48AC7407}"/>
              </a:ext>
            </a:extLst>
          </p:cNvPr>
          <p:cNvSpPr txBox="1"/>
          <p:nvPr/>
        </p:nvSpPr>
        <p:spPr>
          <a:xfrm>
            <a:off x="4204329" y="181405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06F6D0-71B8-0E66-AB78-EB2D2BD3C352}"/>
                  </a:ext>
                </a:extLst>
              </p:cNvPr>
              <p:cNvSpPr txBox="1"/>
              <p:nvPr/>
            </p:nvSpPr>
            <p:spPr>
              <a:xfrm>
                <a:off x="480867" y="2195421"/>
                <a:ext cx="6066353" cy="2310312"/>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Một nguyên hàm của hàm số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sup>
                        </m:sSup>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Do đó, diện tích của hình thang cong cần tính là</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pP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𝑆</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a:effectLst/>
                            <a:latin typeface="Cambria Math" panose="02040503050406030204" pitchFamily="18" charset="0"/>
                            <a:ea typeface="Times New Roman" panose="02020603050405020304" pitchFamily="18" charset="0"/>
                            <a:cs typeface="Arial" panose="020B0604020202020204" pitchFamily="34" charset="0"/>
                          </a:rPr>
                          <m:t>2</m:t>
                        </m:r>
                      </m:e>
                    </m:d>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a:effectLst/>
                            <a:latin typeface="Cambria Math" panose="02040503050406030204" pitchFamily="18" charset="0"/>
                            <a:ea typeface="Times New Roman" panose="02020603050405020304" pitchFamily="18" charset="0"/>
                            <a:cs typeface="Arial" panose="020B0604020202020204" pitchFamily="34" charset="0"/>
                          </a:rPr>
                          <m:t>1</m:t>
                        </m:r>
                      </m:e>
                    </m:d>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2</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sSup>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4</m:t>
                        </m:r>
                      </m:den>
                    </m:f>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1</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sSup>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4</m:t>
                        </m:r>
                      </m:den>
                    </m:f>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15</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4</m:t>
                        </m:r>
                      </m:den>
                    </m:f>
                  </m:oMath>
                </a14:m>
                <a:r>
                  <a:rPr lang="en-US" sz="2000" dirty="0"/>
                  <a:t> </a:t>
                </a:r>
              </a:p>
            </p:txBody>
          </p:sp>
        </mc:Choice>
        <mc:Fallback xmlns="">
          <p:sp>
            <p:nvSpPr>
              <p:cNvPr id="16" name="TextBox 15">
                <a:extLst>
                  <a:ext uri="{FF2B5EF4-FFF2-40B4-BE49-F238E27FC236}">
                    <a16:creationId xmlns:a16="http://schemas.microsoft.com/office/drawing/2014/main" id="{E906F6D0-71B8-0E66-AB78-EB2D2BD3C352}"/>
                  </a:ext>
                </a:extLst>
              </p:cNvPr>
              <p:cNvSpPr txBox="1">
                <a:spLocks noRot="1" noChangeAspect="1" noMove="1" noResize="1" noEditPoints="1" noAdjustHandles="1" noChangeArrowheads="1" noChangeShapeType="1" noTextEdit="1"/>
              </p:cNvSpPr>
              <p:nvPr/>
            </p:nvSpPr>
            <p:spPr>
              <a:xfrm>
                <a:off x="480867" y="2195421"/>
                <a:ext cx="6066353" cy="2310312"/>
              </a:xfrm>
              <a:prstGeom prst="rect">
                <a:avLst/>
              </a:prstGeom>
              <a:blipFill>
                <a:blip r:embed="rId4"/>
                <a:stretch>
                  <a:fillRect l="-110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606988AC-D9A4-909B-0C37-1C3C95C133B4}"/>
              </a:ext>
            </a:extLst>
          </p:cNvPr>
          <p:cNvPicPr>
            <a:picLocks noChangeAspect="1"/>
          </p:cNvPicPr>
          <p:nvPr/>
        </p:nvPicPr>
        <p:blipFill>
          <a:blip r:embed="rId5"/>
          <a:stretch>
            <a:fillRect/>
          </a:stretch>
        </p:blipFill>
        <p:spPr>
          <a:xfrm>
            <a:off x="6724185" y="1588322"/>
            <a:ext cx="1782565" cy="3200117"/>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1A486B49-117F-CD11-85DF-DC5BF3CC42A5}"/>
              </a:ext>
            </a:extLst>
          </p:cNvPr>
          <p:cNvSpPr/>
          <p:nvPr/>
        </p:nvSpPr>
        <p:spPr>
          <a:xfrm>
            <a:off x="367990" y="334536"/>
            <a:ext cx="8412021" cy="669074"/>
          </a:xfrm>
          <a:prstGeom prst="round1Rect">
            <a:avLst>
              <a:gd name="adj" fmla="val 0"/>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F46C27-7774-F7A5-7885-AE830D12AC40}"/>
              </a:ext>
            </a:extLst>
          </p:cNvPr>
          <p:cNvSpPr txBox="1"/>
          <p:nvPr/>
        </p:nvSpPr>
        <p:spPr>
          <a:xfrm>
            <a:off x="2804531" y="382217"/>
            <a:ext cx="3601843" cy="506805"/>
          </a:xfrm>
          <a:prstGeom prst="rect">
            <a:avLst/>
          </a:prstGeom>
          <a:noFill/>
        </p:spPr>
        <p:txBody>
          <a:bodyPr wrap="square">
            <a:spAutoFit/>
          </a:bodyPr>
          <a:lstStyle/>
          <a:p>
            <a:pPr algn="ctr">
              <a:lnSpc>
                <a:spcPct val="150000"/>
              </a:lnSpc>
              <a:spcAft>
                <a:spcPts val="800"/>
              </a:spcAft>
            </a:pPr>
            <a:r>
              <a:rPr lang="en-US" sz="2000" b="1" kern="100">
                <a:latin typeface="Arial" panose="020B0604020202020204" pitchFamily="34" charset="0"/>
                <a:ea typeface="Aptos" panose="020B0004020202020204" pitchFamily="34" charset="0"/>
                <a:cs typeface="Times New Roman" panose="02020603050405020304" pitchFamily="18" charset="0"/>
              </a:rPr>
              <a:t>b) Định nghĩa tích phân</a:t>
            </a:r>
            <a:endParaRPr lang="en-US" sz="1600" kern="100">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5FAFF3-A554-F945-8E1A-FBC5C74A13ED}"/>
                  </a:ext>
                </a:extLst>
              </p:cNvPr>
              <p:cNvSpPr txBox="1"/>
              <p:nvPr/>
            </p:nvSpPr>
            <p:spPr>
              <a:xfrm>
                <a:off x="768359" y="1003610"/>
                <a:ext cx="7607280" cy="1991892"/>
              </a:xfrm>
              <a:prstGeom prst="rect">
                <a:avLst/>
              </a:prstGeom>
              <a:noFill/>
            </p:spPr>
            <p:txBody>
              <a:bodyPr wrap="square">
                <a:spAutoFit/>
              </a:bodyPr>
              <a:lstStyle/>
              <a:p>
                <a:pPr marL="342900" indent="-342900" algn="just">
                  <a:lnSpc>
                    <a:spcPct val="150000"/>
                  </a:lnSpc>
                  <a:spcAft>
                    <a:spcPts val="800"/>
                  </a:spcAft>
                  <a:buClr>
                    <a:srgbClr val="C00000"/>
                  </a:buClr>
                  <a:buFont typeface="Wingdings" panose="05000000000000000000" pitchFamily="2" charset="2"/>
                  <a:buChar char="q"/>
                </a:pPr>
                <a:r>
                  <a:rPr lang="pt-BR" sz="2000" b="1" kern="1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HĐ3. </a:t>
                </a:r>
                <a:r>
                  <a:rPr lang="pt-BR" sz="2000" b="1" kern="100" dirty="0">
                    <a:latin typeface="Arial" panose="020B0604020202020204" pitchFamily="34" charset="0"/>
                    <a:ea typeface="Times New Roman" panose="02020603050405020304" pitchFamily="18" charset="0"/>
                    <a:cs typeface="Times New Roman" panose="02020603050405020304" pitchFamily="18" charset="0"/>
                  </a:rPr>
                  <a:t>Nhận biết khái niệm tích phân</a:t>
                </a:r>
                <a:endParaRPr lang="en-US" sz="16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Giả sử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𝑓</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hàm số liên tục trên đoạn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𝑎</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𝑏</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𝐺</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hai nguyên hàm tùy ý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𝑓</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trên đoạn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𝑎</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𝑏</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𝑏</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𝐹</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𝑎</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𝐺</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𝑏</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𝐺</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A5FAFF3-A554-F945-8E1A-FBC5C74A13ED}"/>
                  </a:ext>
                </a:extLst>
              </p:cNvPr>
              <p:cNvSpPr txBox="1">
                <a:spLocks noRot="1" noChangeAspect="1" noMove="1" noResize="1" noEditPoints="1" noAdjustHandles="1" noChangeArrowheads="1" noChangeShapeType="1" noTextEdit="1"/>
              </p:cNvSpPr>
              <p:nvPr/>
            </p:nvSpPr>
            <p:spPr>
              <a:xfrm>
                <a:off x="768359" y="1003610"/>
                <a:ext cx="7607280" cy="1991892"/>
              </a:xfrm>
              <a:prstGeom prst="rect">
                <a:avLst/>
              </a:prstGeom>
              <a:blipFill>
                <a:blip r:embed="rId3"/>
                <a:stretch>
                  <a:fillRect l="-801" r="-881" b="-460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77C223F-7BF0-A769-3223-515851BEB674}"/>
              </a:ext>
            </a:extLst>
          </p:cNvPr>
          <p:cNvSpPr txBox="1"/>
          <p:nvPr/>
        </p:nvSpPr>
        <p:spPr>
          <a:xfrm>
            <a:off x="752619" y="334587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371C67-6FB2-A7CE-6597-5854919BDE11}"/>
                  </a:ext>
                </a:extLst>
              </p:cNvPr>
              <p:cNvSpPr txBox="1"/>
              <p:nvPr/>
            </p:nvSpPr>
            <p:spPr>
              <a:xfrm>
                <a:off x="1486545" y="3228556"/>
                <a:ext cx="7142297" cy="1532727"/>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Vì</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𝐹</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𝐺</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hai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nguyên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hàm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của</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đoạn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nên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tồn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một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hằng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số</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C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sao</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cho</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𝐹</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𝐺</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Do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đó</a:t>
                </a:r>
                <a:r>
                  <a:rPr lang="en-US" sz="2000" kern="100" dirty="0">
                    <a:latin typeface="Aptos" panose="020B00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𝐹</m:t>
                    </m:r>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i="1" kern="100">
                            <a:effectLst/>
                            <a:latin typeface="Cambria Math" panose="02040503050406030204" pitchFamily="18" charset="0"/>
                            <a:ea typeface="Aptos" panose="020B0004020202020204" pitchFamily="34" charset="0"/>
                            <a:cs typeface="Arial" panose="020B0604020202020204" pitchFamily="34" charset="0"/>
                          </a:rPr>
                          <m:t>𝑏</m:t>
                        </m:r>
                      </m:e>
                    </m:d>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𝐹</m:t>
                    </m:r>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i="1" kern="100">
                            <a:effectLst/>
                            <a:latin typeface="Cambria Math" panose="02040503050406030204" pitchFamily="18" charset="0"/>
                            <a:ea typeface="Aptos" panose="020B0004020202020204" pitchFamily="34" charset="0"/>
                            <a:cs typeface="Arial" panose="020B0604020202020204" pitchFamily="34" charset="0"/>
                          </a:rPr>
                          <m:t>𝑎</m:t>
                        </m:r>
                      </m:e>
                    </m:d>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𝐺</m:t>
                    </m:r>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i="1" kern="100">
                            <a:effectLst/>
                            <a:latin typeface="Cambria Math" panose="02040503050406030204" pitchFamily="18" charset="0"/>
                            <a:ea typeface="Aptos" panose="020B0004020202020204" pitchFamily="34" charset="0"/>
                            <a:cs typeface="Arial" panose="020B0604020202020204" pitchFamily="34" charset="0"/>
                          </a:rPr>
                          <m:t>𝑏</m:t>
                        </m:r>
                      </m:e>
                    </m:d>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𝐺</m:t>
                    </m:r>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i="1" kern="100">
                            <a:effectLst/>
                            <a:latin typeface="Cambria Math" panose="02040503050406030204" pitchFamily="18" charset="0"/>
                            <a:ea typeface="Aptos" panose="020B0004020202020204" pitchFamily="34" charset="0"/>
                            <a:cs typeface="Arial" panose="020B0604020202020204" pitchFamily="34" charset="0"/>
                          </a:rPr>
                          <m:t>𝑎</m:t>
                        </m:r>
                      </m:e>
                    </m:d>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𝐺</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𝐺</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8371C67-6FB2-A7CE-6597-5854919BDE11}"/>
                  </a:ext>
                </a:extLst>
              </p:cNvPr>
              <p:cNvSpPr txBox="1">
                <a:spLocks noRot="1" noChangeAspect="1" noMove="1" noResize="1" noEditPoints="1" noAdjustHandles="1" noChangeArrowheads="1" noChangeShapeType="1" noTextEdit="1"/>
              </p:cNvSpPr>
              <p:nvPr/>
            </p:nvSpPr>
            <p:spPr>
              <a:xfrm>
                <a:off x="1486545" y="3228556"/>
                <a:ext cx="7142297" cy="1532727"/>
              </a:xfrm>
              <a:prstGeom prst="rect">
                <a:avLst/>
              </a:prstGeom>
              <a:blipFill>
                <a:blip r:embed="rId4"/>
                <a:stretch>
                  <a:fillRect l="-939" r="-427" b="-597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8842C68-6210-B431-7AD2-73CCD71C22CC}"/>
              </a:ext>
            </a:extLst>
          </p:cNvPr>
          <p:cNvPicPr>
            <a:picLocks noChangeAspect="1"/>
          </p:cNvPicPr>
          <p:nvPr/>
        </p:nvPicPr>
        <p:blipFill>
          <a:blip r:embed="rId5"/>
          <a:stretch>
            <a:fillRect/>
          </a:stretch>
        </p:blipFill>
        <p:spPr>
          <a:xfrm>
            <a:off x="8121211" y="-22963"/>
            <a:ext cx="1015261" cy="793519"/>
          </a:xfrm>
          <a:prstGeom prst="rect">
            <a:avLst/>
          </a:prstGeom>
        </p:spPr>
      </p:pic>
    </p:spTree>
    <p:extLst>
      <p:ext uri="{BB962C8B-B14F-4D97-AF65-F5344CB8AC3E}">
        <p14:creationId xmlns:p14="http://schemas.microsoft.com/office/powerpoint/2010/main" val="262078322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4" name="Google Shape;1339;p43">
            <a:extLst>
              <a:ext uri="{FF2B5EF4-FFF2-40B4-BE49-F238E27FC236}">
                <a16:creationId xmlns:a16="http://schemas.microsoft.com/office/drawing/2014/main" id="{DC736FA8-1124-75DB-B3C0-2E18A86FE194}"/>
              </a:ext>
            </a:extLst>
          </p:cNvPr>
          <p:cNvSpPr txBox="1">
            <a:spLocks noGrp="1"/>
          </p:cNvSpPr>
          <p:nvPr>
            <p:ph type="title"/>
          </p:nvPr>
        </p:nvSpPr>
        <p:spPr>
          <a:xfrm>
            <a:off x="3447430" y="402988"/>
            <a:ext cx="2249140" cy="606104"/>
          </a:xfrm>
          <a:prstGeom prst="rect">
            <a:avLst/>
          </a:prstGeom>
        </p:spPr>
        <p:txBody>
          <a:bodyPr spcFirstLastPara="1" wrap="square" lIns="90000" tIns="91425" rIns="90000" bIns="91425" anchor="ctr" anchorCtr="0">
            <a:noAutofit/>
          </a:bodyPr>
          <a:lstStyle/>
          <a:p>
            <a:pPr lvl="0" algn="ctr"/>
            <a:r>
              <a:rPr lang="en-US" sz="3400" b="1" dirty="0" err="1">
                <a:solidFill>
                  <a:srgbClr val="C00000"/>
                </a:solidFill>
                <a:latin typeface="+mj-lt"/>
              </a:rPr>
              <a:t>Khái</a:t>
            </a:r>
            <a:r>
              <a:rPr lang="en-US" sz="3400" b="1" dirty="0">
                <a:solidFill>
                  <a:srgbClr val="C00000"/>
                </a:solidFill>
                <a:latin typeface="+mj-lt"/>
              </a:rPr>
              <a:t> </a:t>
            </a:r>
            <a:r>
              <a:rPr lang="en-US" sz="3400" b="1" dirty="0" err="1">
                <a:solidFill>
                  <a:srgbClr val="C00000"/>
                </a:solidFill>
                <a:latin typeface="+mj-lt"/>
              </a:rPr>
              <a:t>niệm</a:t>
            </a:r>
            <a:endParaRPr sz="3400" b="1" dirty="0">
              <a:solidFill>
                <a:srgbClr val="C00000"/>
              </a:solidFill>
              <a:latin typeface="+mj-l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E801F9-3CBE-33D2-4BE7-44FF9B081F0D}"/>
                  </a:ext>
                </a:extLst>
              </p:cNvPr>
              <p:cNvSpPr txBox="1"/>
              <p:nvPr/>
            </p:nvSpPr>
            <p:spPr>
              <a:xfrm>
                <a:off x="727555" y="1304879"/>
                <a:ext cx="4614709" cy="3288348"/>
              </a:xfrm>
              <a:prstGeom prst="roundRect">
                <a:avLst/>
              </a:prstGeom>
              <a:solidFill>
                <a:srgbClr val="FCF6E4"/>
              </a:solidFill>
              <a:ln w="28575">
                <a:solidFill>
                  <a:srgbClr val="C99C15"/>
                </a:solidFill>
              </a:ln>
            </p:spPr>
            <p:txBody>
              <a:bodyPr wrap="square">
                <a:spAutoFit/>
              </a:bodyPr>
              <a:lstStyle/>
              <a:p>
                <a:pPr algn="just">
                  <a:lnSpc>
                    <a:spcPct val="150000"/>
                  </a:lnSpc>
                  <a:spcBef>
                    <a:spcPts val="600"/>
                  </a:spcBef>
                  <a:spcAft>
                    <a:spcPts val="800"/>
                  </a:spcAft>
                </a:pPr>
                <a:r>
                  <a:rPr lang="nl-NL" sz="2000" dirty="0" err="1">
                    <a:latin typeface="Arial" panose="020B0604020202020204" pitchFamily="34" charset="0"/>
                    <a:ea typeface="Aptos" panose="020B0004020202020204" pitchFamily="34" charset="0"/>
                  </a:rPr>
                  <a:t>Cho</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𝑓</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là</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hàm</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số</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liên</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tục</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trên</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đoạn</a:t>
                </a:r>
                <a:r>
                  <a:rPr lang="nl-NL" sz="2000" dirty="0">
                    <a:latin typeface="Arial" panose="020B0604020202020204" pitchFamily="34" charset="0"/>
                    <a:ea typeface="Aptos" panose="020B0004020202020204" pitchFamily="34" charset="0"/>
                  </a:rPr>
                  <a:t> [a; b]. </a:t>
                </a:r>
                <a:r>
                  <a:rPr lang="nl-NL" sz="2000" dirty="0" err="1">
                    <a:latin typeface="Arial" panose="020B0604020202020204" pitchFamily="34" charset="0"/>
                    <a:ea typeface="Aptos" panose="020B0004020202020204" pitchFamily="34" charset="0"/>
                  </a:rPr>
                  <a:t>Nếu</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𝐹</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là</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một</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nguyên</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hàm</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cúa</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hàm</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số</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𝑓</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trên</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đoạn</a:t>
                </a:r>
                <a:r>
                  <a:rPr lang="nl-NL" sz="2000" dirty="0">
                    <a:latin typeface="Arial" panose="020B0604020202020204" pitchFamily="34" charset="0"/>
                    <a:ea typeface="Aptos" panose="020B0004020202020204" pitchFamily="34" charset="0"/>
                  </a:rPr>
                  <a:t> </a:t>
                </a:r>
                <a14:m>
                  <m:oMath xmlns:m="http://schemas.openxmlformats.org/officeDocument/2006/math">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𝑎</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thì</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hiệu</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số</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𝐹</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𝑏</m:t>
                    </m:r>
                    <m:r>
                      <a:rPr lang="nl-NL" sz="2000">
                        <a:latin typeface="Cambria Math" panose="02040503050406030204" pitchFamily="18" charset="0"/>
                        <a:ea typeface="Aptos" panose="020B0004020202020204" pitchFamily="34" charset="0"/>
                        <a:cs typeface="Arial" panose="020B0604020202020204" pitchFamily="34" charset="0"/>
                      </a:rPr>
                      <m:t>)</m:t>
                    </m:r>
                    <m:r>
                      <a:rPr lang="nl-NL" sz="2000" i="1">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𝐹</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𝑎</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được</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gọi</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là</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tích</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phân</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từ</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𝑎</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đến</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𝑏</m:t>
                    </m:r>
                  </m:oMath>
                </a14:m>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của</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hàm</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số</a:t>
                </a:r>
                <a:r>
                  <a:rPr lang="nl-NL" sz="2000" dirty="0">
                    <a:latin typeface="Arial" panose="020B0604020202020204" pitchFamily="34" charset="0"/>
                    <a:ea typeface="Aptos" panose="020B0004020202020204" pitchFamily="34" charset="0"/>
                  </a:rPr>
                  <a:t> </a:t>
                </a:r>
                <a14:m>
                  <m:oMath xmlns:m="http://schemas.openxmlformats.org/officeDocument/2006/math">
                    <m:r>
                      <a:rPr lang="en-US" sz="2000" i="1">
                        <a:latin typeface="Cambria Math" panose="02040503050406030204" pitchFamily="18" charset="0"/>
                        <a:ea typeface="Aptos" panose="020B0004020202020204" pitchFamily="34" charset="0"/>
                        <a:cs typeface="Arial" panose="020B0604020202020204" pitchFamily="34" charset="0"/>
                      </a:rPr>
                      <m:t>𝑓</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nl-NL" sz="2000">
                        <a:latin typeface="Cambria Math" panose="02040503050406030204" pitchFamily="18" charset="0"/>
                        <a:ea typeface="Aptos" panose="020B0004020202020204" pitchFamily="34" charset="0"/>
                        <a:cs typeface="Arial" panose="020B0604020202020204" pitchFamily="34" charset="0"/>
                      </a:rPr>
                      <m:t>)</m:t>
                    </m:r>
                  </m:oMath>
                </a14:m>
                <a:r>
                  <a:rPr lang="nl-NL" sz="2000" dirty="0">
                    <a:latin typeface="Arial" panose="020B0604020202020204" pitchFamily="34" charset="0"/>
                    <a:ea typeface="Aptos" panose="020B0004020202020204" pitchFamily="34" charset="0"/>
                  </a:rPr>
                  <a:t>, kí </a:t>
                </a:r>
                <a:r>
                  <a:rPr lang="nl-NL" sz="2000" dirty="0" err="1">
                    <a:latin typeface="Arial" panose="020B0604020202020204" pitchFamily="34" charset="0"/>
                    <a:ea typeface="Aptos" panose="020B0004020202020204" pitchFamily="34" charset="0"/>
                  </a:rPr>
                  <a:t>hiệu</a:t>
                </a:r>
                <a:r>
                  <a:rPr lang="nl-NL" sz="2000" dirty="0">
                    <a:latin typeface="Arial" panose="020B0604020202020204" pitchFamily="34" charset="0"/>
                    <a:ea typeface="Aptos" panose="020B0004020202020204" pitchFamily="34" charset="0"/>
                  </a:rPr>
                  <a:t> </a:t>
                </a:r>
                <a:r>
                  <a:rPr lang="nl-NL" sz="2000" dirty="0" err="1">
                    <a:latin typeface="Arial" panose="020B0604020202020204" pitchFamily="34" charset="0"/>
                    <a:ea typeface="Aptos" panose="020B0004020202020204" pitchFamily="34" charset="0"/>
                  </a:rPr>
                  <a:t>là</a:t>
                </a:r>
                <a:r>
                  <a:rPr lang="nl-NL" sz="2000" dirty="0">
                    <a:latin typeface="Arial" panose="020B0604020202020204" pitchFamily="34" charset="0"/>
                    <a:ea typeface="Aptos" panose="020B0004020202020204" pitchFamily="34" charset="0"/>
                  </a:rPr>
                  <a:t> </a:t>
                </a:r>
                <a14:m>
                  <m:oMath xmlns:m="http://schemas.openxmlformats.org/officeDocument/2006/math">
                    <m:sSubSup>
                      <m:sSubSupPr>
                        <m:ctrlPr>
                          <a:rPr lang="en-US" sz="2000" i="1">
                            <a:latin typeface="Cambria Math" panose="02040503050406030204" pitchFamily="18" charset="0"/>
                            <a:cs typeface="Arial" panose="020B0604020202020204" pitchFamily="34" charset="0"/>
                          </a:rPr>
                        </m:ctrlPr>
                      </m:sSubSupPr>
                      <m:e>
                        <m:r>
                          <a:rPr lang="nl-NL" sz="2000">
                            <a:latin typeface="Cambria Math" panose="02040503050406030204" pitchFamily="18" charset="0"/>
                            <a:ea typeface="Aptos" panose="020B0004020202020204" pitchFamily="34" charset="0"/>
                            <a:cs typeface="Arial" panose="020B0604020202020204" pitchFamily="34" charset="0"/>
                          </a:rPr>
                          <m:t>∫</m:t>
                        </m:r>
                      </m:e>
                      <m:sub>
                        <m:r>
                          <a:rPr lang="en-US" sz="2000" i="1">
                            <a:latin typeface="Cambria Math" panose="02040503050406030204" pitchFamily="18" charset="0"/>
                            <a:ea typeface="Aptos" panose="020B0004020202020204" pitchFamily="34" charset="0"/>
                            <a:cs typeface="Arial" panose="020B0604020202020204" pitchFamily="34" charset="0"/>
                          </a:rPr>
                          <m:t>𝑎</m:t>
                        </m:r>
                      </m:sub>
                      <m:sup>
                        <m:r>
                          <a:rPr lang="en-US" sz="2000" i="1">
                            <a:latin typeface="Cambria Math" panose="02040503050406030204" pitchFamily="18" charset="0"/>
                            <a:ea typeface="Aptos" panose="020B0004020202020204" pitchFamily="34" charset="0"/>
                            <a:cs typeface="Arial" panose="020B0604020202020204" pitchFamily="34" charset="0"/>
                          </a:rPr>
                          <m:t>𝑏</m:t>
                        </m:r>
                      </m:sup>
                    </m:sSubSup>
                    <m:r>
                      <a:rPr lang="nl-NL" sz="2000">
                        <a:latin typeface="Cambria Math" panose="02040503050406030204" pitchFamily="18" charset="0"/>
                        <a:ea typeface="Aptos" panose="020B0004020202020204" pitchFamily="34" charset="0"/>
                        <a:cs typeface="Arial" panose="020B0604020202020204" pitchFamily="34" charset="0"/>
                      </a:rPr>
                      <m:t> </m:t>
                    </m:r>
                    <m:r>
                      <a:rPr lang="en-US" sz="2000" i="1">
                        <a:latin typeface="Cambria Math" panose="02040503050406030204" pitchFamily="18" charset="0"/>
                        <a:ea typeface="Aptos" panose="020B0004020202020204" pitchFamily="34" charset="0"/>
                        <a:cs typeface="Arial" panose="020B0604020202020204" pitchFamily="34" charset="0"/>
                      </a:rPr>
                      <m:t>𝑓</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𝑥</m:t>
                    </m:r>
                    <m:r>
                      <a:rPr lang="nl-NL" sz="2000">
                        <a:latin typeface="Cambria Math" panose="02040503050406030204" pitchFamily="18" charset="0"/>
                        <a:ea typeface="Aptos" panose="020B0004020202020204" pitchFamily="34" charset="0"/>
                        <a:cs typeface="Arial" panose="020B0604020202020204" pitchFamily="34" charset="0"/>
                      </a:rPr>
                      <m:t>)</m:t>
                    </m:r>
                    <m:r>
                      <a:rPr lang="en-US" sz="2000" i="1">
                        <a:latin typeface="Cambria Math" panose="02040503050406030204" pitchFamily="18" charset="0"/>
                        <a:ea typeface="Aptos" panose="020B0004020202020204" pitchFamily="34" charset="0"/>
                        <a:cs typeface="Arial" panose="020B0604020202020204" pitchFamily="34" charset="0"/>
                      </a:rPr>
                      <m:t>𝑑𝑥</m:t>
                    </m:r>
                  </m:oMath>
                </a14:m>
                <a:r>
                  <a:rPr lang="nl-NL" sz="2000" dirty="0">
                    <a:latin typeface="Arial" panose="020B0604020202020204" pitchFamily="34" charset="0"/>
                    <a:ea typeface="Aptos" panose="020B0004020202020204" pitchFamily="34" charset="0"/>
                  </a:rPr>
                  <a: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6E801F9-3CBE-33D2-4BE7-44FF9B081F0D}"/>
                  </a:ext>
                </a:extLst>
              </p:cNvPr>
              <p:cNvSpPr txBox="1">
                <a:spLocks noRot="1" noChangeAspect="1" noMove="1" noResize="1" noEditPoints="1" noAdjustHandles="1" noChangeArrowheads="1" noChangeShapeType="1" noTextEdit="1"/>
              </p:cNvSpPr>
              <p:nvPr/>
            </p:nvSpPr>
            <p:spPr>
              <a:xfrm>
                <a:off x="727555" y="1304879"/>
                <a:ext cx="4614709" cy="3288348"/>
              </a:xfrm>
              <a:prstGeom prst="roundRect">
                <a:avLst/>
              </a:prstGeom>
              <a:blipFill>
                <a:blip r:embed="rId3"/>
                <a:stretch>
                  <a:fillRect/>
                </a:stretch>
              </a:blipFill>
              <a:ln w="28575">
                <a:solidFill>
                  <a:srgbClr val="C99C15"/>
                </a:solidFill>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3AE9B72A-D8AC-F47F-DF28-2295D6C0B68C}"/>
              </a:ext>
            </a:extLst>
          </p:cNvPr>
          <p:cNvPicPr>
            <a:picLocks noChangeAspect="1"/>
          </p:cNvPicPr>
          <p:nvPr/>
        </p:nvPicPr>
        <p:blipFill>
          <a:blip r:embed="rId4"/>
          <a:stretch>
            <a:fillRect/>
          </a:stretch>
        </p:blipFill>
        <p:spPr>
          <a:xfrm>
            <a:off x="5905717" y="1874196"/>
            <a:ext cx="2510728" cy="1978453"/>
          </a:xfrm>
          <a:prstGeom prst="rect">
            <a:avLst/>
          </a:prstGeom>
        </p:spPr>
      </p:pic>
    </p:spTree>
    <p:extLst>
      <p:ext uri="{BB962C8B-B14F-4D97-AF65-F5344CB8AC3E}">
        <p14:creationId xmlns:p14="http://schemas.microsoft.com/office/powerpoint/2010/main" val="115010660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A7CAFB-EB5A-4485-A18D-F09AD76FFCC9}"/>
              </a:ext>
            </a:extLst>
          </p:cNvPr>
          <p:cNvPicPr>
            <a:picLocks noChangeAspect="1"/>
          </p:cNvPicPr>
          <p:nvPr/>
        </p:nvPicPr>
        <p:blipFill>
          <a:blip r:embed="rId2"/>
          <a:stretch>
            <a:fillRect/>
          </a:stretch>
        </p:blipFill>
        <p:spPr>
          <a:xfrm>
            <a:off x="7610145" y="3211551"/>
            <a:ext cx="1015273" cy="150871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83675E-7863-D612-7BB5-7AB0D80D7EA3}"/>
                  </a:ext>
                </a:extLst>
              </p:cNvPr>
              <p:cNvSpPr txBox="1"/>
              <p:nvPr/>
            </p:nvSpPr>
            <p:spPr>
              <a:xfrm>
                <a:off x="930933" y="918642"/>
                <a:ext cx="7282134" cy="4092980"/>
              </a:xfrm>
              <a:prstGeom prst="rect">
                <a:avLst/>
              </a:prstGeom>
              <a:noFill/>
            </p:spPr>
            <p:txBody>
              <a:bodyPr wrap="square">
                <a:spAutoFit/>
              </a:bodyPr>
              <a:lstStyle/>
              <a:p>
                <a:pPr algn="just">
                  <a:lnSpc>
                    <a:spcPct val="150000"/>
                  </a:lnSpc>
                  <a:spcAft>
                    <a:spcPts val="800"/>
                  </a:spcAft>
                </a:pPr>
                <a:r>
                  <a:rPr lang="nl-NL" sz="2000" kern="100" dirty="0">
                    <a:latin typeface="Arial" panose="020B0604020202020204" pitchFamily="34" charset="0"/>
                    <a:ea typeface="Aptos" panose="020B0004020202020204" pitchFamily="34" charset="0"/>
                    <a:cs typeface="Times New Roman" panose="02020603050405020304" pitchFamily="18" charset="0"/>
                  </a:rPr>
                  <a:t>Tích </a:t>
                </a:r>
                <a:r>
                  <a:rPr lang="nl-NL" sz="2000" kern="100" dirty="0" err="1">
                    <a:latin typeface="Arial" panose="020B0604020202020204" pitchFamily="34" charset="0"/>
                    <a:ea typeface="Aptos" panose="020B0004020202020204" pitchFamily="34" charset="0"/>
                    <a:cs typeface="Times New Roman" panose="02020603050405020304" pitchFamily="18" charset="0"/>
                  </a:rPr>
                  <a:t>phân</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không</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phụ</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thuộc</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vào</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cách</a:t>
                </a:r>
                <a:r>
                  <a:rPr lang="nl-NL" sz="2000" kern="100" dirty="0">
                    <a:latin typeface="Arial" panose="020B0604020202020204" pitchFamily="34" charset="0"/>
                    <a:ea typeface="Aptos" panose="020B0004020202020204" pitchFamily="34" charset="0"/>
                    <a:cs typeface="Times New Roman" panose="02020603050405020304" pitchFamily="18" charset="0"/>
                  </a:rPr>
                  <a:t> kí </a:t>
                </a:r>
                <a:r>
                  <a:rPr lang="nl-NL" sz="2000" kern="100" dirty="0" err="1">
                    <a:latin typeface="Arial" panose="020B0604020202020204" pitchFamily="34" charset="0"/>
                    <a:ea typeface="Aptos" panose="020B0004020202020204" pitchFamily="34" charset="0"/>
                    <a:cs typeface="Times New Roman" panose="02020603050405020304" pitchFamily="18" charset="0"/>
                  </a:rPr>
                  <a:t>hiệu</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biến</a:t>
                </a:r>
                <a:r>
                  <a:rPr lang="nl-NL"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i="1" kern="100">
                              <a:latin typeface="Cambria Math" panose="02040503050406030204" pitchFamily="18" charset="0"/>
                              <a:ea typeface="Aptos" panose="020B0004020202020204" pitchFamily="34" charset="0"/>
                              <a:cs typeface="Arial" panose="020B0604020202020204" pitchFamily="34" charset="0"/>
                            </a:rPr>
                            <m:t>𝑥</m:t>
                          </m:r>
                        </m:e>
                      </m:d>
                      <m:r>
                        <m:rPr>
                          <m:sty m:val="p"/>
                        </m:rPr>
                        <a:rPr lang="en-US" sz="2000" kern="100">
                          <a:latin typeface="Cambria Math" panose="02040503050406030204" pitchFamily="18" charset="0"/>
                          <a:ea typeface="Aptos" panose="020B0004020202020204" pitchFamily="34" charset="0"/>
                          <a:cs typeface="Arial" panose="020B0604020202020204" pitchFamily="34" charset="0"/>
                        </a:rPr>
                        <m:t>d</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i="1" kern="100">
                              <a:latin typeface="Cambria Math" panose="02040503050406030204" pitchFamily="18" charset="0"/>
                              <a:ea typeface="Aptos" panose="020B0004020202020204" pitchFamily="34" charset="0"/>
                              <a:cs typeface="Arial" panose="020B0604020202020204" pitchFamily="34" charset="0"/>
                            </a:rPr>
                            <m:t>𝑡</m:t>
                          </m:r>
                        </m:e>
                      </m:d>
                      <m:r>
                        <m:rPr>
                          <m:sty m:val="p"/>
                        </m:rPr>
                        <a:rPr lang="en-US" sz="2000" kern="100">
                          <a:latin typeface="Cambria Math" panose="02040503050406030204" pitchFamily="18" charset="0"/>
                          <a:ea typeface="Aptos" panose="020B0004020202020204" pitchFamily="34" charset="0"/>
                          <a:cs typeface="Arial" panose="020B0604020202020204" pitchFamily="34" charset="0"/>
                        </a:rPr>
                        <m:t>d</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i="1" kern="100">
                              <a:latin typeface="Cambria Math" panose="02040503050406030204" pitchFamily="18" charset="0"/>
                              <a:ea typeface="Aptos" panose="020B0004020202020204" pitchFamily="34" charset="0"/>
                              <a:cs typeface="Arial" panose="020B0604020202020204" pitchFamily="34" charset="0"/>
                            </a:rPr>
                            <m:t>𝑢</m:t>
                          </m:r>
                        </m:e>
                      </m:d>
                      <m:r>
                        <m:rPr>
                          <m:sty m:val="p"/>
                        </m:rPr>
                        <a:rPr lang="en-US" sz="2000" kern="100">
                          <a:latin typeface="Cambria Math" panose="02040503050406030204" pitchFamily="18" charset="0"/>
                          <a:ea typeface="Aptos" panose="020B0004020202020204" pitchFamily="34" charset="0"/>
                          <a:cs typeface="Arial" panose="020B0604020202020204" pitchFamily="34" charset="0"/>
                        </a:rPr>
                        <m:t>d</m:t>
                      </m:r>
                      <m:r>
                        <a:rPr lang="en-US" sz="2000" i="1" kern="100">
                          <a:latin typeface="Cambria Math" panose="02040503050406030204" pitchFamily="18" charset="0"/>
                          <a:ea typeface="Aptos" panose="020B0004020202020204" pitchFamily="34" charset="0"/>
                          <a:cs typeface="Arial" panose="020B0604020202020204" pitchFamily="34" charset="0"/>
                        </a:rPr>
                        <m:t>𝑢</m:t>
                      </m:r>
                    </m:oMath>
                  </m:oMathPara>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nl-NL" sz="2000" kern="100" dirty="0">
                    <a:latin typeface="Arial" panose="020B0604020202020204" pitchFamily="34" charset="0"/>
                    <a:ea typeface="Aptos" panose="020B0004020202020204" pitchFamily="34" charset="0"/>
                    <a:cs typeface="Times New Roman" panose="02020603050405020304" pitchFamily="18" charset="0"/>
                  </a:rPr>
                  <a:t>a) </a:t>
                </a:r>
                <a:r>
                  <a:rPr lang="nl-NL" sz="2000" kern="100" dirty="0" err="1">
                    <a:latin typeface="Arial" panose="020B0604020202020204" pitchFamily="34" charset="0"/>
                    <a:ea typeface="Aptos" panose="020B0004020202020204" pitchFamily="34" charset="0"/>
                    <a:cs typeface="Times New Roman" panose="02020603050405020304" pitchFamily="18" charset="0"/>
                  </a:rPr>
                  <a:t>Hiệu</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𝐹</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𝑏</m:t>
                    </m:r>
                    <m:r>
                      <a:rPr lang="nl-NL" sz="2000" kern="100">
                        <a:latin typeface="Cambria Math" panose="02040503050406030204" pitchFamily="18" charset="0"/>
                        <a:ea typeface="Aptos" panose="020B0004020202020204" pitchFamily="34" charset="0"/>
                        <a:cs typeface="Arial" panose="020B0604020202020204" pitchFamily="34" charset="0"/>
                      </a:rPr>
                      <m:t>)</m:t>
                    </m:r>
                    <m:r>
                      <a:rPr lang="nl-NL"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𝐹</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𝑎</m:t>
                    </m:r>
                    <m:r>
                      <a:rPr lang="nl-NL" sz="2000" kern="100">
                        <a:latin typeface="Cambria Math" panose="02040503050406030204" pitchFamily="18" charset="0"/>
                        <a:ea typeface="Aptos" panose="020B0004020202020204" pitchFamily="34" charset="0"/>
                        <a:cs typeface="Arial" panose="020B0604020202020204" pitchFamily="34" charset="0"/>
                      </a:rPr>
                      <m:t>)</m:t>
                    </m:r>
                  </m:oMath>
                </a14:m>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thường</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được</a:t>
                </a:r>
                <a:r>
                  <a:rPr lang="nl-NL" sz="2000" kern="100" dirty="0">
                    <a:latin typeface="Arial" panose="020B0604020202020204" pitchFamily="34" charset="0"/>
                    <a:ea typeface="Aptos" panose="020B0004020202020204" pitchFamily="34" charset="0"/>
                    <a:cs typeface="Times New Roman" panose="02020603050405020304" pitchFamily="18" charset="0"/>
                  </a:rPr>
                  <a:t> kí </a:t>
                </a:r>
                <a:r>
                  <a:rPr lang="nl-NL" sz="2000" kern="100" dirty="0" err="1">
                    <a:latin typeface="Arial" panose="020B0604020202020204" pitchFamily="34" charset="0"/>
                    <a:ea typeface="Aptos" panose="020B0004020202020204" pitchFamily="34" charset="0"/>
                    <a:cs typeface="Times New Roman" panose="02020603050405020304" pitchFamily="18" charset="0"/>
                  </a:rPr>
                  <a:t>hiệu</a:t>
                </a:r>
                <a:r>
                  <a:rPr lang="nl-NL" sz="2000" kern="100" dirty="0">
                    <a:latin typeface="Arial" panose="020B0604020202020204" pitchFamily="34" charset="0"/>
                    <a:ea typeface="Aptos" panose="020B0004020202020204" pitchFamily="34" charset="0"/>
                    <a:cs typeface="Times New Roman" panose="02020603050405020304" pitchFamily="18" charset="0"/>
                  </a:rPr>
                  <a:t> </a:t>
                </a:r>
                <a:r>
                  <a:rPr lang="nl-NL" sz="2000" kern="100" dirty="0" err="1">
                    <a:latin typeface="Arial" panose="020B0604020202020204" pitchFamily="34" charset="0"/>
                    <a:ea typeface="Aptos" panose="020B0004020202020204" pitchFamily="34" charset="0"/>
                    <a:cs typeface="Times New Roman" panose="02020603050405020304" pitchFamily="18" charset="0"/>
                  </a:rPr>
                  <a:t>là</a:t>
                </a:r>
                <a:r>
                  <a:rPr lang="nl-NL"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i="1" kern="100">
                                <a:latin typeface="Cambria Math" panose="02040503050406030204" pitchFamily="18" charset="0"/>
                                <a:ea typeface="Aptos" panose="020B0004020202020204" pitchFamily="34" charset="0"/>
                                <a:cs typeface="Arial" panose="020B0604020202020204" pitchFamily="34" charset="0"/>
                              </a:rPr>
                              <m:t>𝐹</m:t>
                            </m:r>
                            <m:r>
                              <a:rPr lang="nl-NL"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nl-NL" sz="2000" kern="100">
                                <a:latin typeface="Cambria Math" panose="02040503050406030204" pitchFamily="18" charset="0"/>
                                <a:ea typeface="Aptos" panose="020B0004020202020204" pitchFamily="34" charset="0"/>
                                <a:cs typeface="Arial" panose="020B0604020202020204" pitchFamily="34" charset="0"/>
                              </a:rPr>
                              <m:t>)</m:t>
                            </m:r>
                          </m:e>
                        </m:d>
                      </m:e>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sSubSup>
                  </m:oMath>
                </a14:m>
                <a:r>
                  <a:rPr lang="nl-NL"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Aptos" panose="020B0004020202020204" pitchFamily="34" charset="0"/>
                    <a:cs typeface="Times New Roman" panose="02020603050405020304" pitchFamily="18" charset="0"/>
                  </a:rPr>
                  <a:t>Như</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vậy</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m:rPr>
                          <m:sty m:val="p"/>
                        </m:rPr>
                        <a:rPr lang="en-US" sz="2000" kern="100">
                          <a:latin typeface="Cambria Math" panose="02040503050406030204" pitchFamily="18" charset="0"/>
                          <a:ea typeface="Aptos" panose="020B0004020202020204" pitchFamily="34" charset="0"/>
                          <a:cs typeface="Arial" panose="020B0604020202020204" pitchFamily="34" charset="0"/>
                        </a:rPr>
                        <m:t>d</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i="1" kern="100">
                                  <a:latin typeface="Cambria Math" panose="02040503050406030204" pitchFamily="18" charset="0"/>
                                  <a:ea typeface="Aptos" panose="020B0004020202020204" pitchFamily="34" charset="0"/>
                                  <a:cs typeface="Arial" panose="020B0604020202020204" pitchFamily="34" charset="0"/>
                                </a:rPr>
                                <m:t>𝐹</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e>
                          </m:d>
                        </m:e>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sSubSup>
                    </m:oMath>
                  </m:oMathPara>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83675E-7863-D612-7BB5-7AB0D80D7EA3}"/>
                  </a:ext>
                </a:extLst>
              </p:cNvPr>
              <p:cNvSpPr txBox="1">
                <a:spLocks noRot="1" noChangeAspect="1" noMove="1" noResize="1" noEditPoints="1" noAdjustHandles="1" noChangeArrowheads="1" noChangeShapeType="1" noTextEdit="1"/>
              </p:cNvSpPr>
              <p:nvPr/>
            </p:nvSpPr>
            <p:spPr>
              <a:xfrm>
                <a:off x="930933" y="918642"/>
                <a:ext cx="7282134" cy="4092980"/>
              </a:xfrm>
              <a:prstGeom prst="rect">
                <a:avLst/>
              </a:prstGeom>
              <a:blipFill>
                <a:blip r:embed="rId3"/>
                <a:stretch>
                  <a:fillRect l="-921"/>
                </a:stretch>
              </a:blipFill>
            </p:spPr>
            <p:txBody>
              <a:bodyPr/>
              <a:lstStyle/>
              <a:p>
                <a:r>
                  <a:rPr lang="en-US">
                    <a:noFill/>
                  </a:rPr>
                  <a:t> </a:t>
                </a:r>
              </a:p>
            </p:txBody>
          </p:sp>
        </mc:Fallback>
      </mc:AlternateContent>
      <p:sp>
        <p:nvSpPr>
          <p:cNvPr id="9" name="Title 2">
            <a:extLst>
              <a:ext uri="{FF2B5EF4-FFF2-40B4-BE49-F238E27FC236}">
                <a16:creationId xmlns:a16="http://schemas.microsoft.com/office/drawing/2014/main" id="{F7590B8A-A315-65A4-2B41-3F49D103975C}"/>
              </a:ext>
            </a:extLst>
          </p:cNvPr>
          <p:cNvSpPr>
            <a:spLocks noGrp="1"/>
          </p:cNvSpPr>
          <p:nvPr>
            <p:ph type="title"/>
          </p:nvPr>
        </p:nvSpPr>
        <p:spPr>
          <a:xfrm>
            <a:off x="720000" y="423238"/>
            <a:ext cx="7704000" cy="495404"/>
          </a:xfrm>
        </p:spPr>
        <p:txBody>
          <a:bodyPr/>
          <a:lstStyle/>
          <a:p>
            <a:pPr algn="ctr"/>
            <a:r>
              <a:rPr lang="en-US" sz="2500" b="1" dirty="0">
                <a:solidFill>
                  <a:srgbClr val="C00000"/>
                </a:solidFill>
                <a:latin typeface="+mj-lt"/>
              </a:rPr>
              <a:t>CHÚ Ý</a:t>
            </a:r>
          </a:p>
        </p:txBody>
      </p:sp>
    </p:spTree>
    <p:extLst>
      <p:ext uri="{BB962C8B-B14F-4D97-AF65-F5344CB8AC3E}">
        <p14:creationId xmlns:p14="http://schemas.microsoft.com/office/powerpoint/2010/main" val="123914227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83675E-7863-D612-7BB5-7AB0D80D7EA3}"/>
                  </a:ext>
                </a:extLst>
              </p:cNvPr>
              <p:cNvSpPr txBox="1"/>
              <p:nvPr/>
            </p:nvSpPr>
            <p:spPr>
              <a:xfrm>
                <a:off x="614534" y="829433"/>
                <a:ext cx="7914931" cy="3875805"/>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b) Ta </a:t>
                </a:r>
                <a:r>
                  <a:rPr lang="en-US" sz="2000" kern="100" dirty="0" err="1">
                    <a:latin typeface="Arial" panose="020B0604020202020204" pitchFamily="34" charset="0"/>
                    <a:ea typeface="Aptos" panose="020B0004020202020204" pitchFamily="34" charset="0"/>
                    <a:cs typeface="Times New Roman" panose="02020603050405020304" pitchFamily="18" charset="0"/>
                  </a:rPr>
                  <a:t>gọi</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en-US" sz="2000" kern="100">
                            <a:latin typeface="Cambria Math" panose="02040503050406030204" pitchFamily="18" charset="0"/>
                            <a:ea typeface="Aptos" panose="020B0004020202020204" pitchFamily="34" charset="0"/>
                            <a:cs typeface="Arial" panose="020B0604020202020204" pitchFamily="34" charset="0"/>
                          </a:rPr>
                          <m:t>∫</m:t>
                        </m:r>
                      </m:e>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sSubSup>
                    <m:r>
                      <a:rPr lang="en-US" sz="2000" kern="100">
                        <a:latin typeface="Cambria Math" panose="02040503050406030204" pitchFamily="18" charset="0"/>
                        <a:ea typeface="Aptos" panose="020B0004020202020204" pitchFamily="34" charset="0"/>
                        <a:cs typeface="Arial" panose="020B0604020202020204" pitchFamily="34" charset="0"/>
                      </a:rPr>
                      <m:t> </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dá́u</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phân</a:t>
                </a:r>
                <a:r>
                  <a:rPr lang="en-US" sz="2000" kern="100" dirty="0">
                    <a:latin typeface="Arial" panose="020B0604020202020204" pitchFamily="34" charset="0"/>
                    <a:ea typeface="Aptos" panose="020B0004020202020204" pitchFamily="34" charset="0"/>
                    <a:cs typeface="Times New Roman" panose="02020603050405020304" pitchFamily="18" charset="0"/>
                  </a:rPr>
                  <a:t>, a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cận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dưới</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𝑏</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cận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trên</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m:rPr>
                        <m:sty m:val="p"/>
                      </m:rPr>
                      <a:rPr lang="en-US" sz="2000" kern="100">
                        <a:latin typeface="Cambria Math" panose="02040503050406030204" pitchFamily="18" charset="0"/>
                        <a:ea typeface="Aptos" panose="020B0004020202020204" pitchFamily="34" charset="0"/>
                        <a:cs typeface="Arial" panose="020B0604020202020204" pitchFamily="34" charset="0"/>
                      </a:rPr>
                      <m:t>d</m:t>
                    </m:r>
                    <m:r>
                      <a:rPr lang="en-US" sz="2000" i="1" kern="100">
                        <a:latin typeface="Cambria Math" panose="02040503050406030204" pitchFamily="18" charset="0"/>
                        <a:ea typeface="Aptos" panose="020B0004020202020204" pitchFamily="34" charset="0"/>
                        <a:cs typeface="Arial" panose="020B0604020202020204" pitchFamily="34" charset="0"/>
                      </a:rPr>
                      <m:t>𝑥</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biểu</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thức</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dưới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dấu</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phân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và</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hàm</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số</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dưới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dấu</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phân</a:t>
                </a:r>
                <a:r>
                  <a:rPr lang="en-US" sz="2000" kern="100" dirty="0">
                    <a:latin typeface="Arial" panose="020B0604020202020204" pitchFamily="34" charset="0"/>
                    <a:ea typeface="Aptos" panose="020B0004020202020204" pitchFamily="34" charset="0"/>
                    <a:cs typeface="Times New Roman" panose="02020603050405020304" pitchFamily="18" charset="0"/>
                  </a:rPr>
                  <a:t>.</a:t>
                </a:r>
              </a:p>
              <a:p>
                <a:pPr algn="just">
                  <a:lnSpc>
                    <a:spcPct val="20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c) Trong </a:t>
                </a:r>
                <a:r>
                  <a:rPr lang="en-US" sz="2000" kern="100" dirty="0" err="1">
                    <a:latin typeface="Arial" panose="020B0604020202020204" pitchFamily="34" charset="0"/>
                    <a:ea typeface="Aptos" panose="020B0004020202020204" pitchFamily="34" charset="0"/>
                    <a:cs typeface="Times New Roman" panose="02020603050405020304" pitchFamily="18" charset="0"/>
                  </a:rPr>
                  <a:t>trường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hợp</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𝑎</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𝑏</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hoặc</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𝑎</m:t>
                    </m:r>
                    <m:r>
                      <a:rPr lang="en-US" sz="2000" kern="100">
                        <a:latin typeface="Cambria Math" panose="02040503050406030204" pitchFamily="18" charset="0"/>
                        <a:ea typeface="Aptos" panose="020B0004020202020204" pitchFamily="34" charset="0"/>
                        <a:cs typeface="Arial" panose="020B0604020202020204" pitchFamily="34" charset="0"/>
                      </a:rPr>
                      <m:t>&gt;</m:t>
                    </m:r>
                    <m:r>
                      <a:rPr lang="en-US" sz="2000" i="1" kern="100">
                        <a:latin typeface="Cambria Math" panose="02040503050406030204" pitchFamily="18" charset="0"/>
                        <a:ea typeface="Aptos" panose="020B0004020202020204" pitchFamily="34" charset="0"/>
                        <a:cs typeface="Arial" panose="020B0604020202020204" pitchFamily="34" charset="0"/>
                      </a:rPr>
                      <m:t>𝑏</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ta </a:t>
                </a:r>
                <a:r>
                  <a:rPr lang="en-US" sz="2000" kern="100" dirty="0" err="1">
                    <a:latin typeface="Arial" panose="020B0604020202020204" pitchFamily="34" charset="0"/>
                    <a:ea typeface="Aptos" panose="020B0004020202020204" pitchFamily="34" charset="0"/>
                    <a:cs typeface="Times New Roman" panose="02020603050405020304" pitchFamily="18" charset="0"/>
                  </a:rPr>
                  <a:t>quy</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ước</a:t>
                </a:r>
                <a:r>
                  <a:rPr lang="en-US"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𝑎</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en-US" sz="2000" kern="100">
                          <a:latin typeface="Cambria Math" panose="02040503050406030204" pitchFamily="18" charset="0"/>
                          <a:ea typeface="Aptos" panose="020B0004020202020204" pitchFamily="34" charset="0"/>
                          <a:cs typeface="Arial" panose="020B0604020202020204" pitchFamily="34" charset="0"/>
                        </a:rPr>
                        <m:t>=0;</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𝑎</m:t>
                          </m:r>
                        </m:sub>
                        <m:sup>
                          <m:r>
                            <a:rPr lang="en-US" sz="2000" i="1" kern="100">
                              <a:latin typeface="Cambria Math" panose="02040503050406030204" pitchFamily="18" charset="0"/>
                              <a:ea typeface="Aptos" panose="020B0004020202020204" pitchFamily="34" charset="0"/>
                              <a:cs typeface="Arial" panose="020B0604020202020204" pitchFamily="34" charset="0"/>
                            </a:rPr>
                            <m:t>𝑏</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𝑏</m:t>
                          </m:r>
                        </m:sub>
                        <m:sup>
                          <m:r>
                            <a:rPr lang="en-US" sz="2000" i="1" kern="100">
                              <a:latin typeface="Cambria Math" panose="02040503050406030204" pitchFamily="18" charset="0"/>
                              <a:ea typeface="Aptos" panose="020B0004020202020204" pitchFamily="34" charset="0"/>
                              <a:cs typeface="Arial" panose="020B0604020202020204" pitchFamily="34" charset="0"/>
                            </a:rPr>
                            <m:t>𝑎</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i="1" kern="100">
                          <a:latin typeface="Cambria Math" panose="02040503050406030204" pitchFamily="18" charset="0"/>
                          <a:ea typeface="Aptos" panose="020B0004020202020204" pitchFamily="34" charset="0"/>
                          <a:cs typeface="Arial" panose="020B0604020202020204" pitchFamily="34" charset="0"/>
                        </a:rPr>
                        <m:t>𝑓</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𝑑𝑥</m:t>
                      </m:r>
                    </m:oMath>
                  </m:oMathPara>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83675E-7863-D612-7BB5-7AB0D80D7EA3}"/>
                  </a:ext>
                </a:extLst>
              </p:cNvPr>
              <p:cNvSpPr txBox="1">
                <a:spLocks noRot="1" noChangeAspect="1" noMove="1" noResize="1" noEditPoints="1" noAdjustHandles="1" noChangeArrowheads="1" noChangeShapeType="1" noTextEdit="1"/>
              </p:cNvSpPr>
              <p:nvPr/>
            </p:nvSpPr>
            <p:spPr>
              <a:xfrm>
                <a:off x="614534" y="829433"/>
                <a:ext cx="7914931" cy="3875805"/>
              </a:xfrm>
              <a:prstGeom prst="rect">
                <a:avLst/>
              </a:prstGeom>
              <a:blipFill>
                <a:blip r:embed="rId2"/>
                <a:stretch>
                  <a:fillRect l="-847" r="-1618"/>
                </a:stretch>
              </a:blipFill>
            </p:spPr>
            <p:txBody>
              <a:bodyPr/>
              <a:lstStyle/>
              <a:p>
                <a:r>
                  <a:rPr lang="en-US">
                    <a:noFill/>
                  </a:rPr>
                  <a:t> </a:t>
                </a:r>
              </a:p>
            </p:txBody>
          </p:sp>
        </mc:Fallback>
      </mc:AlternateContent>
      <p:sp>
        <p:nvSpPr>
          <p:cNvPr id="9" name="Title 2">
            <a:extLst>
              <a:ext uri="{FF2B5EF4-FFF2-40B4-BE49-F238E27FC236}">
                <a16:creationId xmlns:a16="http://schemas.microsoft.com/office/drawing/2014/main" id="{F7590B8A-A315-65A4-2B41-3F49D103975C}"/>
              </a:ext>
            </a:extLst>
          </p:cNvPr>
          <p:cNvSpPr>
            <a:spLocks noGrp="1"/>
          </p:cNvSpPr>
          <p:nvPr>
            <p:ph type="title"/>
          </p:nvPr>
        </p:nvSpPr>
        <p:spPr>
          <a:xfrm>
            <a:off x="720000" y="423238"/>
            <a:ext cx="7704000" cy="495404"/>
          </a:xfrm>
        </p:spPr>
        <p:txBody>
          <a:bodyPr/>
          <a:lstStyle/>
          <a:p>
            <a:pPr algn="ctr"/>
            <a:r>
              <a:rPr lang="en-US" sz="2500" b="1" dirty="0">
                <a:solidFill>
                  <a:srgbClr val="C00000"/>
                </a:solidFill>
                <a:latin typeface="+mj-lt"/>
              </a:rPr>
              <a:t>CHÚ Ý</a:t>
            </a:r>
          </a:p>
        </p:txBody>
      </p:sp>
      <p:pic>
        <p:nvPicPr>
          <p:cNvPr id="2" name="Picture 1">
            <a:extLst>
              <a:ext uri="{FF2B5EF4-FFF2-40B4-BE49-F238E27FC236}">
                <a16:creationId xmlns:a16="http://schemas.microsoft.com/office/drawing/2014/main" id="{1F54A245-2BC5-8F7B-B215-9AF903E4C466}"/>
              </a:ext>
            </a:extLst>
          </p:cNvPr>
          <p:cNvPicPr>
            <a:picLocks noChangeAspect="1"/>
          </p:cNvPicPr>
          <p:nvPr/>
        </p:nvPicPr>
        <p:blipFill>
          <a:blip r:embed="rId3"/>
          <a:stretch>
            <a:fillRect/>
          </a:stretch>
        </p:blipFill>
        <p:spPr>
          <a:xfrm>
            <a:off x="7610145" y="3211551"/>
            <a:ext cx="1015273" cy="1508711"/>
          </a:xfrm>
          <a:prstGeom prst="rect">
            <a:avLst/>
          </a:prstGeom>
        </p:spPr>
      </p:pic>
      <p:pic>
        <p:nvPicPr>
          <p:cNvPr id="3" name="Google Shape;219;p3">
            <a:extLst>
              <a:ext uri="{FF2B5EF4-FFF2-40B4-BE49-F238E27FC236}">
                <a16:creationId xmlns:a16="http://schemas.microsoft.com/office/drawing/2014/main" id="{BB7AC8D9-2EF7-36D1-4135-B094E794A941}"/>
              </a:ext>
            </a:extLst>
          </p:cNvPr>
          <p:cNvPicPr preferRelativeResize="0"/>
          <p:nvPr/>
        </p:nvPicPr>
        <p:blipFill rotWithShape="1">
          <a:blip r:embed="rId4">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215330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grpSp>
        <p:nvGrpSpPr>
          <p:cNvPr id="1109" name="Google Shape;1109;p42"/>
          <p:cNvGrpSpPr/>
          <p:nvPr/>
        </p:nvGrpSpPr>
        <p:grpSpPr>
          <a:xfrm rot="-1716765">
            <a:off x="7757975" y="346269"/>
            <a:ext cx="1987253" cy="802613"/>
            <a:chOff x="2216467" y="1596860"/>
            <a:chExt cx="1987200" cy="802591"/>
          </a:xfrm>
        </p:grpSpPr>
        <p:sp>
          <p:nvSpPr>
            <p:cNvPr id="1110" name="Google Shape;1110;p42"/>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11" name="Google Shape;1111;p42"/>
            <p:cNvGrpSpPr/>
            <p:nvPr/>
          </p:nvGrpSpPr>
          <p:grpSpPr>
            <a:xfrm>
              <a:off x="2216467" y="1642491"/>
              <a:ext cx="598074" cy="415385"/>
              <a:chOff x="2216467" y="1642491"/>
              <a:chExt cx="598074" cy="415385"/>
            </a:xfrm>
          </p:grpSpPr>
          <p:sp>
            <p:nvSpPr>
              <p:cNvPr id="1112" name="Google Shape;1112;p42"/>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42"/>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42"/>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42"/>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42"/>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A33EEC5-C9C6-2B07-AB49-41542FC4612C}"/>
                  </a:ext>
                </a:extLst>
              </p:cNvPr>
              <p:cNvSpPr txBox="1"/>
              <p:nvPr/>
            </p:nvSpPr>
            <p:spPr>
              <a:xfrm>
                <a:off x="2232803" y="647571"/>
                <a:ext cx="2189590" cy="3953518"/>
              </a:xfrm>
              <a:prstGeom prst="rect">
                <a:avLst/>
              </a:prstGeom>
              <a:noFill/>
            </p:spPr>
            <p:txBody>
              <a:bodyPr wrap="square">
                <a:spAutoFit/>
              </a:bodyPr>
              <a:lstStyle/>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 </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6</m:t>
                            </m:r>
                          </m:den>
                        </m:f>
                      </m:sup>
                      <m:e>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e>
                        </m:func>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𝑑𝑡</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den>
                        </m:f>
                      </m:sup>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𝑑𝑢</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𝑢</m:t>
                                </m:r>
                              </m:e>
                            </m:func>
                          </m:den>
                        </m:f>
                      </m:e>
                    </m:nary>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sup>
                        </m:sSup>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EA33EEC5-C9C6-2B07-AB49-41542FC4612C}"/>
                  </a:ext>
                </a:extLst>
              </p:cNvPr>
              <p:cNvSpPr txBox="1">
                <a:spLocks noRot="1" noChangeAspect="1" noMove="1" noResize="1" noEditPoints="1" noAdjustHandles="1" noChangeArrowheads="1" noChangeShapeType="1" noTextEdit="1"/>
              </p:cNvSpPr>
              <p:nvPr/>
            </p:nvSpPr>
            <p:spPr>
              <a:xfrm>
                <a:off x="2232803" y="647571"/>
                <a:ext cx="2189590" cy="3953518"/>
              </a:xfrm>
              <a:prstGeom prst="rect">
                <a:avLst/>
              </a:prstGeom>
              <a:blipFill>
                <a:blip r:embed="rId3"/>
                <a:stretch>
                  <a:fillRect l="-2786" b="-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0B28695-AF67-8E02-0CC7-702F84DFB9B9}"/>
                  </a:ext>
                </a:extLst>
              </p:cNvPr>
              <p:cNvSpPr txBox="1"/>
              <p:nvPr/>
            </p:nvSpPr>
            <p:spPr>
              <a:xfrm>
                <a:off x="3772127" y="817225"/>
                <a:ext cx="3741234" cy="748859"/>
              </a:xfrm>
              <a:prstGeom prst="rect">
                <a:avLst/>
              </a:prstGeom>
              <a:noFill/>
            </p:spPr>
            <p:txBody>
              <a:bodyPr wrap="square">
                <a:spAutoFit/>
              </a:bodyPr>
              <a:lstStyle/>
              <a:p>
                <a14:m>
                  <m:oMath xmlns:m="http://schemas.openxmlformats.org/officeDocument/2006/math">
                    <m:r>
                      <a:rPr lang="en-US" sz="2000" b="1" smtClean="0">
                        <a:solidFill>
                          <a:srgbClr val="FF6600"/>
                        </a:solidFill>
                        <a:latin typeface="Cambria Math" panose="02040503050406030204" pitchFamily="18" charset="0"/>
                      </a:rPr>
                      <m:t>=</m:t>
                    </m:r>
                    <m:sSubSup>
                      <m:sSubSupPr>
                        <m:ctrlPr>
                          <a:rPr lang="en-US" sz="2000" b="1" i="1">
                            <a:solidFill>
                              <a:srgbClr val="FF6600"/>
                            </a:solidFill>
                            <a:latin typeface="Cambria Math" panose="02040503050406030204" pitchFamily="18" charset="0"/>
                          </a:rPr>
                        </m:ctrlPr>
                      </m:sSubSupPr>
                      <m:e>
                        <m:d>
                          <m:dPr>
                            <m:begChr m:val=""/>
                            <m:endChr m:val="|"/>
                            <m:ctrlPr>
                              <a:rPr lang="en-US" sz="2000" b="1" i="1">
                                <a:solidFill>
                                  <a:srgbClr val="FF6600"/>
                                </a:solidFill>
                                <a:latin typeface="Cambria Math" panose="02040503050406030204" pitchFamily="18" charset="0"/>
                              </a:rPr>
                            </m:ctrlPr>
                          </m:dPr>
                          <m:e>
                            <m:f>
                              <m:fPr>
                                <m:ctrlPr>
                                  <a:rPr lang="en-US" sz="2000" b="1" i="1">
                                    <a:solidFill>
                                      <a:srgbClr val="FF6600"/>
                                    </a:solidFill>
                                    <a:latin typeface="Cambria Math" panose="02040503050406030204" pitchFamily="18" charset="0"/>
                                  </a:rPr>
                                </m:ctrlPr>
                              </m:fPr>
                              <m:num>
                                <m:sSup>
                                  <m:sSupPr>
                                    <m:ctrlPr>
                                      <a:rPr lang="en-US" sz="2000" b="1" i="1">
                                        <a:solidFill>
                                          <a:srgbClr val="FF6600"/>
                                        </a:solidFill>
                                        <a:latin typeface="Cambria Math" panose="02040503050406030204" pitchFamily="18" charset="0"/>
                                      </a:rPr>
                                    </m:ctrlPr>
                                  </m:sSupPr>
                                  <m:e>
                                    <m:r>
                                      <a:rPr lang="en-US" sz="2000" b="1" i="1">
                                        <a:solidFill>
                                          <a:srgbClr val="FF6600"/>
                                        </a:solidFill>
                                        <a:latin typeface="Cambria Math" panose="02040503050406030204" pitchFamily="18" charset="0"/>
                                      </a:rPr>
                                      <m:t>𝒙</m:t>
                                    </m:r>
                                  </m:e>
                                  <m:sup>
                                    <m:r>
                                      <a:rPr lang="en-US" sz="2000" b="1" i="0">
                                        <a:solidFill>
                                          <a:srgbClr val="FF6600"/>
                                        </a:solidFill>
                                        <a:latin typeface="Cambria Math" panose="02040503050406030204" pitchFamily="18" charset="0"/>
                                      </a:rPr>
                                      <m:t>𝟑</m:t>
                                    </m:r>
                                  </m:sup>
                                </m:sSup>
                              </m:num>
                              <m:den>
                                <m:r>
                                  <a:rPr lang="en-US" sz="2000" b="1" i="0">
                                    <a:solidFill>
                                      <a:srgbClr val="FF6600"/>
                                    </a:solidFill>
                                    <a:latin typeface="Cambria Math" panose="02040503050406030204" pitchFamily="18" charset="0"/>
                                  </a:rPr>
                                  <m:t>𝟑</m:t>
                                </m:r>
                              </m:den>
                            </m:f>
                          </m:e>
                        </m:d>
                      </m:e>
                      <m:sub>
                        <m:r>
                          <a:rPr lang="en-US" sz="2000" b="1" i="0">
                            <a:solidFill>
                              <a:srgbClr val="FF6600"/>
                            </a:solidFill>
                            <a:latin typeface="Cambria Math" panose="02040503050406030204" pitchFamily="18" charset="0"/>
                          </a:rPr>
                          <m:t>−</m:t>
                        </m:r>
                        <m:r>
                          <a:rPr lang="en-US" sz="2000" b="1" i="0">
                            <a:solidFill>
                              <a:srgbClr val="FF6600"/>
                            </a:solidFill>
                            <a:latin typeface="Cambria Math" panose="02040503050406030204" pitchFamily="18" charset="0"/>
                          </a:rPr>
                          <m:t>𝟏</m:t>
                        </m:r>
                      </m:sub>
                      <m:sup>
                        <m:r>
                          <a:rPr lang="en-US" sz="2000" b="1" i="0">
                            <a:solidFill>
                              <a:srgbClr val="FF6600"/>
                            </a:solidFill>
                            <a:latin typeface="Cambria Math" panose="02040503050406030204" pitchFamily="18" charset="0"/>
                          </a:rPr>
                          <m:t>𝟑</m:t>
                        </m:r>
                      </m:sup>
                    </m:sSubSup>
                    <m:r>
                      <a:rPr lang="en-US" sz="2000" b="1" i="0">
                        <a:solidFill>
                          <a:srgbClr val="FF6600"/>
                        </a:solidFill>
                        <a:latin typeface="Cambria Math" panose="02040503050406030204" pitchFamily="18" charset="0"/>
                      </a:rPr>
                      <m:t>=</m:t>
                    </m:r>
                    <m:f>
                      <m:fPr>
                        <m:ctrlPr>
                          <a:rPr lang="en-US" sz="2000" b="1" i="1">
                            <a:solidFill>
                              <a:srgbClr val="FF6600"/>
                            </a:solidFill>
                            <a:latin typeface="Cambria Math" panose="02040503050406030204" pitchFamily="18" charset="0"/>
                          </a:rPr>
                        </m:ctrlPr>
                      </m:fPr>
                      <m:num>
                        <m:r>
                          <a:rPr lang="en-US" sz="2000" b="1" i="0">
                            <a:solidFill>
                              <a:srgbClr val="FF6600"/>
                            </a:solidFill>
                            <a:latin typeface="Cambria Math" panose="02040503050406030204" pitchFamily="18" charset="0"/>
                          </a:rPr>
                          <m:t>𝟏</m:t>
                        </m:r>
                      </m:num>
                      <m:den>
                        <m:r>
                          <a:rPr lang="en-US" sz="2000" b="1" i="0">
                            <a:solidFill>
                              <a:srgbClr val="FF6600"/>
                            </a:solidFill>
                            <a:latin typeface="Cambria Math" panose="02040503050406030204" pitchFamily="18" charset="0"/>
                          </a:rPr>
                          <m:t>𝟑</m:t>
                        </m:r>
                      </m:den>
                    </m:f>
                    <m:d>
                      <m:dPr>
                        <m:begChr m:val="["/>
                        <m:endChr m:val="]"/>
                        <m:ctrlPr>
                          <a:rPr lang="en-US" sz="2000" b="1" i="1">
                            <a:solidFill>
                              <a:srgbClr val="FF6600"/>
                            </a:solidFill>
                            <a:latin typeface="Cambria Math" panose="02040503050406030204" pitchFamily="18" charset="0"/>
                          </a:rPr>
                        </m:ctrlPr>
                      </m:dPr>
                      <m:e>
                        <m:sSup>
                          <m:sSupPr>
                            <m:ctrlPr>
                              <a:rPr lang="en-US" sz="2000" b="1" i="1">
                                <a:solidFill>
                                  <a:srgbClr val="FF6600"/>
                                </a:solidFill>
                                <a:latin typeface="Cambria Math" panose="02040503050406030204" pitchFamily="18" charset="0"/>
                              </a:rPr>
                            </m:ctrlPr>
                          </m:sSupPr>
                          <m:e>
                            <m:r>
                              <a:rPr lang="en-US" sz="2000" b="1" i="0">
                                <a:solidFill>
                                  <a:srgbClr val="FF6600"/>
                                </a:solidFill>
                                <a:latin typeface="Cambria Math" panose="02040503050406030204" pitchFamily="18" charset="0"/>
                              </a:rPr>
                              <m:t>𝟑</m:t>
                            </m:r>
                          </m:e>
                          <m:sup>
                            <m:r>
                              <a:rPr lang="en-US" sz="2000" b="1" i="0">
                                <a:solidFill>
                                  <a:srgbClr val="FF6600"/>
                                </a:solidFill>
                                <a:latin typeface="Cambria Math" panose="02040503050406030204" pitchFamily="18" charset="0"/>
                              </a:rPr>
                              <m:t>𝟑</m:t>
                            </m:r>
                          </m:sup>
                        </m:sSup>
                        <m:r>
                          <a:rPr lang="en-US" sz="2000" b="1" i="0">
                            <a:solidFill>
                              <a:srgbClr val="FF6600"/>
                            </a:solidFill>
                            <a:latin typeface="Cambria Math" panose="02040503050406030204" pitchFamily="18" charset="0"/>
                          </a:rPr>
                          <m:t>−</m:t>
                        </m:r>
                        <m:sSup>
                          <m:sSupPr>
                            <m:ctrlPr>
                              <a:rPr lang="en-US" sz="2000" b="1" i="1">
                                <a:solidFill>
                                  <a:srgbClr val="FF6600"/>
                                </a:solidFill>
                                <a:latin typeface="Cambria Math" panose="02040503050406030204" pitchFamily="18" charset="0"/>
                              </a:rPr>
                            </m:ctrlPr>
                          </m:sSupPr>
                          <m:e>
                            <m:d>
                              <m:dPr>
                                <m:ctrlPr>
                                  <a:rPr lang="en-US" sz="2000" b="1" i="1">
                                    <a:solidFill>
                                      <a:srgbClr val="FF6600"/>
                                    </a:solidFill>
                                    <a:latin typeface="Cambria Math" panose="02040503050406030204" pitchFamily="18" charset="0"/>
                                  </a:rPr>
                                </m:ctrlPr>
                              </m:dPr>
                              <m:e>
                                <m:r>
                                  <a:rPr lang="en-US" sz="2000" b="1" i="0">
                                    <a:solidFill>
                                      <a:srgbClr val="FF6600"/>
                                    </a:solidFill>
                                    <a:latin typeface="Cambria Math" panose="02040503050406030204" pitchFamily="18" charset="0"/>
                                  </a:rPr>
                                  <m:t>−</m:t>
                                </m:r>
                                <m:r>
                                  <a:rPr lang="en-US" sz="2000" b="1" i="0">
                                    <a:solidFill>
                                      <a:srgbClr val="FF6600"/>
                                    </a:solidFill>
                                    <a:latin typeface="Cambria Math" panose="02040503050406030204" pitchFamily="18" charset="0"/>
                                  </a:rPr>
                                  <m:t>𝟏</m:t>
                                </m:r>
                              </m:e>
                            </m:d>
                          </m:e>
                          <m:sup>
                            <m:r>
                              <a:rPr lang="en-US" sz="2000" b="1" i="0">
                                <a:solidFill>
                                  <a:srgbClr val="FF6600"/>
                                </a:solidFill>
                                <a:latin typeface="Cambria Math" panose="02040503050406030204" pitchFamily="18" charset="0"/>
                              </a:rPr>
                              <m:t>𝟑</m:t>
                            </m:r>
                          </m:sup>
                        </m:sSup>
                      </m:e>
                    </m:d>
                    <m:r>
                      <a:rPr lang="en-US" sz="2000" b="1" i="0">
                        <a:solidFill>
                          <a:srgbClr val="FF6600"/>
                        </a:solidFill>
                        <a:latin typeface="Cambria Math" panose="02040503050406030204" pitchFamily="18" charset="0"/>
                      </a:rPr>
                      <m:t>=</m:t>
                    </m:r>
                    <m:f>
                      <m:fPr>
                        <m:ctrlPr>
                          <a:rPr lang="en-US" sz="2000" b="1" i="1">
                            <a:solidFill>
                              <a:srgbClr val="FF6600"/>
                            </a:solidFill>
                            <a:latin typeface="Cambria Math" panose="02040503050406030204" pitchFamily="18" charset="0"/>
                          </a:rPr>
                        </m:ctrlPr>
                      </m:fPr>
                      <m:num>
                        <m:r>
                          <a:rPr lang="en-US" sz="2000" b="1" i="0">
                            <a:solidFill>
                              <a:srgbClr val="FF6600"/>
                            </a:solidFill>
                            <a:latin typeface="Cambria Math" panose="02040503050406030204" pitchFamily="18" charset="0"/>
                          </a:rPr>
                          <m:t>𝟐𝟖</m:t>
                        </m:r>
                      </m:num>
                      <m:den>
                        <m:r>
                          <a:rPr lang="en-US" sz="2000" b="1" i="0">
                            <a:solidFill>
                              <a:srgbClr val="FF6600"/>
                            </a:solidFill>
                            <a:latin typeface="Cambria Math" panose="02040503050406030204" pitchFamily="18" charset="0"/>
                          </a:rPr>
                          <m:t>𝟑</m:t>
                        </m:r>
                      </m:den>
                    </m:f>
                  </m:oMath>
                </a14:m>
                <a:r>
                  <a:rPr lang="en-US" sz="2000" b="1" dirty="0">
                    <a:solidFill>
                      <a:srgbClr val="FF6600"/>
                    </a:solidFill>
                  </a:rPr>
                  <a:t> </a:t>
                </a:r>
              </a:p>
            </p:txBody>
          </p:sp>
        </mc:Choice>
        <mc:Fallback xmlns="">
          <p:sp>
            <p:nvSpPr>
              <p:cNvPr id="31" name="TextBox 30">
                <a:extLst>
                  <a:ext uri="{FF2B5EF4-FFF2-40B4-BE49-F238E27FC236}">
                    <a16:creationId xmlns:a16="http://schemas.microsoft.com/office/drawing/2014/main" id="{70B28695-AF67-8E02-0CC7-702F84DFB9B9}"/>
                  </a:ext>
                </a:extLst>
              </p:cNvPr>
              <p:cNvSpPr txBox="1">
                <a:spLocks noRot="1" noChangeAspect="1" noMove="1" noResize="1" noEditPoints="1" noAdjustHandles="1" noChangeArrowheads="1" noChangeShapeType="1" noTextEdit="1"/>
              </p:cNvSpPr>
              <p:nvPr/>
            </p:nvSpPr>
            <p:spPr>
              <a:xfrm>
                <a:off x="3772127" y="817225"/>
                <a:ext cx="3741234" cy="74885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D529B1E-F5B7-E641-B39B-594E1F74AF1F}"/>
                  </a:ext>
                </a:extLst>
              </p:cNvPr>
              <p:cNvSpPr txBox="1"/>
              <p:nvPr/>
            </p:nvSpPr>
            <p:spPr>
              <a:xfrm>
                <a:off x="3794429" y="1875471"/>
                <a:ext cx="3741234" cy="635880"/>
              </a:xfrm>
              <a:prstGeom prst="rect">
                <a:avLst/>
              </a:prstGeom>
              <a:noFill/>
            </p:spPr>
            <p:txBody>
              <a:bodyPr wrap="square">
                <a:spAutoFit/>
              </a:bodyPr>
              <a:lstStyle/>
              <a:p>
                <a14:m>
                  <m:oMath xmlns:m="http://schemas.openxmlformats.org/officeDocument/2006/math">
                    <m:r>
                      <a:rPr lang="pt-BR" sz="2000" b="1" i="1" smtClean="0">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b="1" i="1">
                            <a:solidFill>
                              <a:srgbClr val="FF6600"/>
                            </a:solidFill>
                            <a:latin typeface="Cambria Math" panose="02040503050406030204" pitchFamily="18" charset="0"/>
                            <a:cs typeface="Arial" panose="020B0604020202020204" pitchFamily="34" charset="0"/>
                          </a:rPr>
                        </m:ctrlPr>
                      </m:sSubSupPr>
                      <m:e>
                        <m:d>
                          <m:dPr>
                            <m:begChr m:val=""/>
                            <m:endChr m:val="|"/>
                            <m:ctrlPr>
                              <a:rPr lang="en-US" sz="2000" b="1" i="1">
                                <a:solidFill>
                                  <a:srgbClr val="FF6600"/>
                                </a:solidFill>
                                <a:latin typeface="Cambria Math" panose="02040503050406030204" pitchFamily="18" charset="0"/>
                                <a:cs typeface="Arial" panose="020B0604020202020204" pitchFamily="34" charset="0"/>
                              </a:rPr>
                            </m:ctrlPr>
                          </m:dPr>
                          <m:e>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𝒔𝒊𝒏</m:t>
                                </m:r>
                              </m:fName>
                              <m:e>
                                <m:r>
                                  <a:rPr lang="en-US"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𝒕</m:t>
                                </m:r>
                              </m:e>
                            </m:func>
                          </m:e>
                        </m:d>
                      </m:e>
                      <m:sub>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𝟎</m:t>
                        </m:r>
                      </m:sub>
                      <m:sup>
                        <m:f>
                          <m:fPr>
                            <m:ctrlPr>
                              <a:rPr lang="en-US" sz="2000" b="1" i="1">
                                <a:solidFill>
                                  <a:srgbClr val="FF6600"/>
                                </a:solidFill>
                                <a:latin typeface="Cambria Math" panose="02040503050406030204" pitchFamily="18" charset="0"/>
                                <a:cs typeface="Arial" panose="020B0604020202020204" pitchFamily="34" charset="0"/>
                              </a:rPr>
                            </m:ctrlPr>
                          </m:fPr>
                          <m:num>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𝝅</m:t>
                            </m:r>
                          </m:num>
                          <m:den>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𝟔</m:t>
                            </m:r>
                          </m:den>
                        </m:f>
                      </m:sup>
                    </m:sSubSup>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𝒔𝒊𝒏</m:t>
                        </m:r>
                      </m:fName>
                      <m:e>
                        <m:f>
                          <m:fPr>
                            <m:ctrlPr>
                              <a:rPr lang="en-US" sz="2000" b="1" i="1">
                                <a:solidFill>
                                  <a:srgbClr val="FF6600"/>
                                </a:solidFill>
                                <a:latin typeface="Cambria Math" panose="02040503050406030204" pitchFamily="18" charset="0"/>
                                <a:cs typeface="Arial" panose="020B0604020202020204" pitchFamily="34" charset="0"/>
                              </a:rPr>
                            </m:ctrlPr>
                          </m:fPr>
                          <m:num>
                            <m:r>
                              <a:rPr lang="en-US"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𝝅</m:t>
                            </m:r>
                          </m:num>
                          <m:den>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𝟔</m:t>
                            </m:r>
                          </m:den>
                        </m:f>
                      </m:e>
                    </m:func>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𝒔𝒊𝒏</m:t>
                        </m:r>
                      </m:fName>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𝟎</m:t>
                        </m:r>
                      </m:e>
                    </m:func>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
                      <m:fPr>
                        <m:ctrlPr>
                          <a:rPr lang="en-US" sz="2000" b="1" i="1">
                            <a:solidFill>
                              <a:srgbClr val="FF6600"/>
                            </a:solidFill>
                            <a:latin typeface="Cambria Math" panose="02040503050406030204" pitchFamily="18" charset="0"/>
                            <a:cs typeface="Arial" panose="020B0604020202020204" pitchFamily="34" charset="0"/>
                          </a:rPr>
                        </m:ctrlPr>
                      </m:fPr>
                      <m:num>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𝟏</m:t>
                        </m:r>
                      </m:num>
                      <m:den>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den>
                    </m:f>
                  </m:oMath>
                </a14:m>
                <a:r>
                  <a:rPr lang="en-US" sz="2000" b="1" dirty="0">
                    <a:solidFill>
                      <a:srgbClr val="FF6600"/>
                    </a:solidFill>
                  </a:rPr>
                  <a:t> </a:t>
                </a:r>
              </a:p>
            </p:txBody>
          </p:sp>
        </mc:Choice>
        <mc:Fallback xmlns="">
          <p:sp>
            <p:nvSpPr>
              <p:cNvPr id="32" name="TextBox 31">
                <a:extLst>
                  <a:ext uri="{FF2B5EF4-FFF2-40B4-BE49-F238E27FC236}">
                    <a16:creationId xmlns:a16="http://schemas.microsoft.com/office/drawing/2014/main" id="{5D529B1E-F5B7-E641-B39B-594E1F74AF1F}"/>
                  </a:ext>
                </a:extLst>
              </p:cNvPr>
              <p:cNvSpPr txBox="1">
                <a:spLocks noRot="1" noChangeAspect="1" noMove="1" noResize="1" noEditPoints="1" noAdjustHandles="1" noChangeArrowheads="1" noChangeShapeType="1" noTextEdit="1"/>
              </p:cNvSpPr>
              <p:nvPr/>
            </p:nvSpPr>
            <p:spPr>
              <a:xfrm>
                <a:off x="3794429" y="1875471"/>
                <a:ext cx="3741234" cy="63588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1E4E339-1583-6BC6-6F16-7E5CCAA0407A}"/>
                  </a:ext>
                </a:extLst>
              </p:cNvPr>
              <p:cNvSpPr txBox="1"/>
              <p:nvPr/>
            </p:nvSpPr>
            <p:spPr>
              <a:xfrm>
                <a:off x="3777518" y="2980851"/>
                <a:ext cx="4603565" cy="633187"/>
              </a:xfrm>
              <a:prstGeom prst="rect">
                <a:avLst/>
              </a:prstGeom>
              <a:noFill/>
            </p:spPr>
            <p:txBody>
              <a:bodyPr wrap="square">
                <a:spAutoFit/>
              </a:bodyPr>
              <a:lstStyle/>
              <a:p>
                <a14:m>
                  <m:oMath xmlns:m="http://schemas.openxmlformats.org/officeDocument/2006/math">
                    <m:r>
                      <a:rPr lang="pt-BR" sz="2000" b="1" i="1" smtClean="0">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b="1" i="1">
                            <a:solidFill>
                              <a:srgbClr val="FF6600"/>
                            </a:solidFill>
                            <a:latin typeface="Cambria Math" panose="02040503050406030204" pitchFamily="18" charset="0"/>
                            <a:cs typeface="Arial" panose="020B0604020202020204" pitchFamily="34" charset="0"/>
                          </a:rPr>
                        </m:ctrlPr>
                      </m:sSubSupPr>
                      <m:e>
                        <m:d>
                          <m:dPr>
                            <m:begChr m:val=""/>
                            <m:endChr m:val="|"/>
                            <m:ctrlPr>
                              <a:rPr lang="en-US" sz="2000" b="1" i="1">
                                <a:solidFill>
                                  <a:srgbClr val="FF6600"/>
                                </a:solidFill>
                                <a:latin typeface="Cambria Math" panose="02040503050406030204" pitchFamily="18" charset="0"/>
                                <a:cs typeface="Arial" panose="020B0604020202020204" pitchFamily="34" charset="0"/>
                              </a:rPr>
                            </m:ctrlPr>
                          </m:dPr>
                          <m:e>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𝒕𝒂𝒏</m:t>
                                </m:r>
                              </m:fName>
                              <m:e>
                                <m:r>
                                  <a:rPr lang="en-US"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𝒖</m:t>
                                </m:r>
                              </m:e>
                            </m:func>
                          </m:e>
                        </m:d>
                      </m:e>
                      <m:sub>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𝟎</m:t>
                        </m:r>
                      </m:sub>
                      <m:sup>
                        <m:f>
                          <m:fPr>
                            <m:ctrlPr>
                              <a:rPr lang="en-US" sz="2000" b="1" i="1">
                                <a:solidFill>
                                  <a:srgbClr val="FF6600"/>
                                </a:solidFill>
                                <a:latin typeface="Cambria Math" panose="02040503050406030204" pitchFamily="18" charset="0"/>
                                <a:cs typeface="Arial" panose="020B0604020202020204" pitchFamily="34" charset="0"/>
                              </a:rPr>
                            </m:ctrlPr>
                          </m:fPr>
                          <m:num>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𝝅</m:t>
                            </m:r>
                          </m:num>
                          <m:den>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𝟒</m:t>
                            </m:r>
                          </m:den>
                        </m:f>
                      </m:sup>
                    </m:sSubSup>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𝒕𝒂𝒏</m:t>
                        </m:r>
                      </m:fName>
                      <m:e>
                        <m:f>
                          <m:fPr>
                            <m:ctrlPr>
                              <a:rPr lang="en-US"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𝝅</m:t>
                            </m:r>
                          </m:num>
                          <m:den>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𝟒</m:t>
                            </m:r>
                          </m:den>
                        </m:f>
                      </m:e>
                    </m:func>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𝒕𝒂𝒏</m:t>
                        </m:r>
                      </m:fName>
                      <m:e>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𝟎</m:t>
                        </m:r>
                      </m:e>
                    </m:func>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𝟏</m:t>
                    </m:r>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𝟎</m:t>
                    </m:r>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a:solidFill>
                          <a:srgbClr val="FF6600"/>
                        </a:solidFill>
                        <a:latin typeface="Cambria Math" panose="02040503050406030204" pitchFamily="18" charset="0"/>
                        <a:ea typeface="Times New Roman" panose="02020603050405020304" pitchFamily="18" charset="0"/>
                        <a:cs typeface="Arial" panose="020B0604020202020204" pitchFamily="34" charset="0"/>
                      </a:rPr>
                      <m:t>𝟏</m:t>
                    </m:r>
                  </m:oMath>
                </a14:m>
                <a:r>
                  <a:rPr lang="en-US" sz="2000" b="1" dirty="0">
                    <a:solidFill>
                      <a:srgbClr val="FF6600"/>
                    </a:solidFill>
                  </a:rPr>
                  <a:t> </a:t>
                </a:r>
              </a:p>
            </p:txBody>
          </p:sp>
        </mc:Choice>
        <mc:Fallback xmlns="">
          <p:sp>
            <p:nvSpPr>
              <p:cNvPr id="33" name="TextBox 32">
                <a:extLst>
                  <a:ext uri="{FF2B5EF4-FFF2-40B4-BE49-F238E27FC236}">
                    <a16:creationId xmlns:a16="http://schemas.microsoft.com/office/drawing/2014/main" id="{D1E4E339-1583-6BC6-6F16-7E5CCAA0407A}"/>
                  </a:ext>
                </a:extLst>
              </p:cNvPr>
              <p:cNvSpPr txBox="1">
                <a:spLocks noRot="1" noChangeAspect="1" noMove="1" noResize="1" noEditPoints="1" noAdjustHandles="1" noChangeArrowheads="1" noChangeShapeType="1" noTextEdit="1"/>
              </p:cNvSpPr>
              <p:nvPr/>
            </p:nvSpPr>
            <p:spPr>
              <a:xfrm>
                <a:off x="3777518" y="2980851"/>
                <a:ext cx="4603565" cy="6331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47A6BE-A785-4F14-6701-7EA3C6885DE8}"/>
                  </a:ext>
                </a:extLst>
              </p:cNvPr>
              <p:cNvSpPr txBox="1"/>
              <p:nvPr/>
            </p:nvSpPr>
            <p:spPr>
              <a:xfrm>
                <a:off x="3772127" y="3991644"/>
                <a:ext cx="3741234" cy="665823"/>
              </a:xfrm>
              <a:prstGeom prst="rect">
                <a:avLst/>
              </a:prstGeom>
              <a:noFill/>
            </p:spPr>
            <p:txBody>
              <a:bodyPr wrap="square">
                <a:spAutoFit/>
              </a:bodyPr>
              <a:lstStyle/>
              <a:p>
                <a14:m>
                  <m:oMath xmlns:m="http://schemas.openxmlformats.org/officeDocument/2006/math">
                    <m:r>
                      <a:rPr lang="pt-BR" sz="2000" b="1" i="1" smtClean="0">
                        <a:solidFill>
                          <a:srgbClr val="FF6600"/>
                        </a:solidFill>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b="1" i="1">
                            <a:solidFill>
                              <a:srgbClr val="FF6600"/>
                            </a:solidFill>
                            <a:latin typeface="Cambria Math" panose="02040503050406030204" pitchFamily="18" charset="0"/>
                            <a:cs typeface="Arial" panose="020B0604020202020204" pitchFamily="34" charset="0"/>
                          </a:rPr>
                        </m:ctrlPr>
                      </m:sSubSupPr>
                      <m:e>
                        <m:d>
                          <m:dPr>
                            <m:begChr m:val=""/>
                            <m:endChr m:val="|"/>
                            <m:ctrlPr>
                              <a:rPr lang="en-US" sz="2000" b="1" i="1">
                                <a:solidFill>
                                  <a:srgbClr val="FF6600"/>
                                </a:solidFill>
                                <a:latin typeface="Cambria Math" panose="02040503050406030204" pitchFamily="18" charset="0"/>
                                <a:cs typeface="Arial" panose="020B0604020202020204" pitchFamily="34" charset="0"/>
                              </a:rPr>
                            </m:ctrlPr>
                          </m:dPr>
                          <m:e>
                            <m:f>
                              <m:fPr>
                                <m:ctrlPr>
                                  <a:rPr lang="en-US" sz="2000" b="1" i="1">
                                    <a:solidFill>
                                      <a:srgbClr val="FF6600"/>
                                    </a:solidFill>
                                    <a:latin typeface="Cambria Math" panose="02040503050406030204" pitchFamily="18" charset="0"/>
                                    <a:cs typeface="Arial" panose="020B0604020202020204" pitchFamily="34" charset="0"/>
                                  </a:rPr>
                                </m:ctrlPr>
                              </m:fPr>
                              <m:num>
                                <m:sSup>
                                  <m:sSupPr>
                                    <m:ctrlPr>
                                      <a:rPr lang="en-US" sz="2000" b="1" i="1">
                                        <a:solidFill>
                                          <a:srgbClr val="FF6600"/>
                                        </a:solidFill>
                                        <a:latin typeface="Cambria Math" panose="02040503050406030204" pitchFamily="18" charset="0"/>
                                        <a:cs typeface="Arial" panose="020B0604020202020204" pitchFamily="34" charset="0"/>
                                      </a:rPr>
                                    </m:ctrlPr>
                                  </m:sSupPr>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sup>
                                    <m:r>
                                      <a:rPr lang="en-US"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𝒙</m:t>
                                    </m:r>
                                  </m:sup>
                                </m:sSup>
                              </m:num>
                              <m:den>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𝒍𝒏</m:t>
                                    </m:r>
                                  </m:fName>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func>
                              </m:den>
                            </m:f>
                          </m:e>
                        </m:d>
                      </m:e>
                      <m:sub>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𝟏</m:t>
                        </m:r>
                      </m:sub>
                      <m:sup>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sup>
                    </m:sSubSup>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
                      <m:fPr>
                        <m:ctrlPr>
                          <a:rPr lang="en-US" sz="2000" b="1" i="1">
                            <a:solidFill>
                              <a:srgbClr val="FF6600"/>
                            </a:solidFill>
                            <a:latin typeface="Cambria Math" panose="02040503050406030204" pitchFamily="18" charset="0"/>
                            <a:cs typeface="Arial" panose="020B0604020202020204" pitchFamily="34" charset="0"/>
                          </a:rPr>
                        </m:ctrlPr>
                      </m:fPr>
                      <m:num>
                        <m:sSup>
                          <m:sSupPr>
                            <m:ctrlPr>
                              <a:rPr lang="en-US" sz="2000" b="1" i="1">
                                <a:solidFill>
                                  <a:srgbClr val="FF6600"/>
                                </a:solidFill>
                                <a:latin typeface="Cambria Math" panose="02040503050406030204" pitchFamily="18" charset="0"/>
                                <a:cs typeface="Arial" panose="020B0604020202020204" pitchFamily="34" charset="0"/>
                              </a:rPr>
                            </m:ctrlPr>
                          </m:sSupPr>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sup>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sup>
                        </m:sSup>
                      </m:num>
                      <m:den>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𝒍𝒏</m:t>
                            </m:r>
                          </m:fName>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func>
                      </m:den>
                    </m:f>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
                      <m:fPr>
                        <m:ctrlPr>
                          <a:rPr lang="en-US" sz="2000" b="1" i="1">
                            <a:solidFill>
                              <a:srgbClr val="FF6600"/>
                            </a:solidFill>
                            <a:latin typeface="Cambria Math" panose="02040503050406030204" pitchFamily="18" charset="0"/>
                            <a:cs typeface="Arial" panose="020B0604020202020204" pitchFamily="34" charset="0"/>
                          </a:rPr>
                        </m:ctrlPr>
                      </m:fPr>
                      <m:num>
                        <m:sSup>
                          <m:sSupPr>
                            <m:ctrlPr>
                              <a:rPr lang="en-US" sz="2000" b="1" i="1">
                                <a:solidFill>
                                  <a:srgbClr val="FF6600"/>
                                </a:solidFill>
                                <a:latin typeface="Cambria Math" panose="02040503050406030204" pitchFamily="18" charset="0"/>
                                <a:cs typeface="Arial" panose="020B0604020202020204" pitchFamily="34" charset="0"/>
                              </a:rPr>
                            </m:ctrlPr>
                          </m:sSupPr>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sup>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𝟏</m:t>
                            </m:r>
                          </m:sup>
                        </m:sSup>
                      </m:num>
                      <m:den>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𝒍𝒏</m:t>
                            </m:r>
                          </m:fName>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func>
                      </m:den>
                    </m:f>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m:t>
                    </m:r>
                    <m:f>
                      <m:fPr>
                        <m:ctrlPr>
                          <a:rPr lang="en-US" sz="2000" b="1" i="1">
                            <a:solidFill>
                              <a:srgbClr val="FF6600"/>
                            </a:solidFill>
                            <a:latin typeface="Cambria Math" panose="02040503050406030204" pitchFamily="18" charset="0"/>
                            <a:cs typeface="Arial" panose="020B0604020202020204" pitchFamily="34" charset="0"/>
                          </a:rPr>
                        </m:ctrlPr>
                      </m:fPr>
                      <m:num>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num>
                      <m:den>
                        <m:func>
                          <m:funcPr>
                            <m:ctrlPr>
                              <a:rPr lang="en-US" sz="2000" b="1" i="1">
                                <a:solidFill>
                                  <a:srgbClr val="FF6600"/>
                                </a:solidFill>
                                <a:latin typeface="Cambria Math" panose="02040503050406030204" pitchFamily="18" charset="0"/>
                                <a:cs typeface="Arial" panose="020B0604020202020204" pitchFamily="34" charset="0"/>
                              </a:rPr>
                            </m:ctrlPr>
                          </m:funcPr>
                          <m:fNa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𝒍𝒏</m:t>
                            </m:r>
                          </m:fName>
                          <m:e>
                            <m:r>
                              <a:rPr lang="pt-BR" sz="2000" b="1" i="1">
                                <a:solidFill>
                                  <a:srgbClr val="FF6600"/>
                                </a:solidFill>
                                <a:latin typeface="Cambria Math" panose="02040503050406030204" pitchFamily="18" charset="0"/>
                                <a:ea typeface="Calibri" panose="020F0502020204030204" pitchFamily="34" charset="0"/>
                                <a:cs typeface="Arial" panose="020B0604020202020204" pitchFamily="34" charset="0"/>
                              </a:rPr>
                              <m:t>𝟐</m:t>
                            </m:r>
                          </m:e>
                        </m:func>
                      </m:den>
                    </m:f>
                  </m:oMath>
                </a14:m>
                <a:r>
                  <a:rPr lang="en-US" sz="2000" b="1" dirty="0">
                    <a:solidFill>
                      <a:srgbClr val="FF6600"/>
                    </a:solidFill>
                  </a:rPr>
                  <a:t> </a:t>
                </a:r>
              </a:p>
            </p:txBody>
          </p:sp>
        </mc:Choice>
        <mc:Fallback xmlns="">
          <p:sp>
            <p:nvSpPr>
              <p:cNvPr id="34" name="TextBox 33">
                <a:extLst>
                  <a:ext uri="{FF2B5EF4-FFF2-40B4-BE49-F238E27FC236}">
                    <a16:creationId xmlns:a16="http://schemas.microsoft.com/office/drawing/2014/main" id="{B147A6BE-A785-4F14-6701-7EA3C6885DE8}"/>
                  </a:ext>
                </a:extLst>
              </p:cNvPr>
              <p:cNvSpPr txBox="1">
                <a:spLocks noRot="1" noChangeAspect="1" noMove="1" noResize="1" noEditPoints="1" noAdjustHandles="1" noChangeArrowheads="1" noChangeShapeType="1" noTextEdit="1"/>
              </p:cNvSpPr>
              <p:nvPr/>
            </p:nvSpPr>
            <p:spPr>
              <a:xfrm>
                <a:off x="3772127" y="3991644"/>
                <a:ext cx="3741234" cy="665823"/>
              </a:xfrm>
              <a:prstGeom prst="rect">
                <a:avLst/>
              </a:prstGeom>
              <a:blipFill>
                <a:blip r:embed="rId7"/>
                <a:stretch>
                  <a:fillRect/>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0515919C-97C4-EB04-577B-7FE46B4AAD12}"/>
              </a:ext>
            </a:extLst>
          </p:cNvPr>
          <p:cNvSpPr txBox="1"/>
          <p:nvPr/>
        </p:nvSpPr>
        <p:spPr>
          <a:xfrm>
            <a:off x="380077" y="232550"/>
            <a:ext cx="1734013" cy="619721"/>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
                <a:srgbClr val="000000"/>
              </a:buClr>
              <a:buSzTx/>
              <a:buFont typeface="Arial"/>
              <a:buNone/>
              <a:tabLst/>
              <a:defRPr/>
            </a:pPr>
            <a:r>
              <a:rPr kumimoji="0" lang="pt-BR" sz="2000" b="0" i="0" u="none" strike="noStrike" kern="100" cap="none" spc="0" normalizeH="0" baseline="0" noProof="0" dirty="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3.</a:t>
            </a:r>
            <a:r>
              <a:rPr kumimoji="0" lang="pt-BR" sz="2000" b="0" i="0" u="none" strike="noStrike" kern="1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pt-BR"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Tính:</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7" name="Picture 36">
            <a:extLst>
              <a:ext uri="{FF2B5EF4-FFF2-40B4-BE49-F238E27FC236}">
                <a16:creationId xmlns:a16="http://schemas.microsoft.com/office/drawing/2014/main" id="{2F294647-2D0F-4A73-DBA8-37F33112EFBF}"/>
              </a:ext>
            </a:extLst>
          </p:cNvPr>
          <p:cNvPicPr>
            <a:picLocks noChangeAspect="1"/>
          </p:cNvPicPr>
          <p:nvPr/>
        </p:nvPicPr>
        <p:blipFill>
          <a:blip r:embed="rId8"/>
          <a:stretch>
            <a:fillRect/>
          </a:stretch>
        </p:blipFill>
        <p:spPr>
          <a:xfrm flipH="1">
            <a:off x="628852" y="2083120"/>
            <a:ext cx="1236462" cy="2012846"/>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P spid="34"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6" name="Rectangle 5">
            <a:extLst>
              <a:ext uri="{FF2B5EF4-FFF2-40B4-BE49-F238E27FC236}">
                <a16:creationId xmlns:a16="http://schemas.microsoft.com/office/drawing/2014/main" id="{40020A36-EB02-FEAC-BEE7-1D204F5DE362}"/>
              </a:ext>
            </a:extLst>
          </p:cNvPr>
          <p:cNvSpPr/>
          <p:nvPr/>
        </p:nvSpPr>
        <p:spPr>
          <a:xfrm>
            <a:off x="3490331" y="367990"/>
            <a:ext cx="5296830" cy="4427034"/>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4857CB-6DBD-BB43-34C4-D28C8456F13E}"/>
              </a:ext>
            </a:extLst>
          </p:cNvPr>
          <p:cNvSpPr/>
          <p:nvPr/>
        </p:nvSpPr>
        <p:spPr>
          <a:xfrm>
            <a:off x="479502" y="503664"/>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B64CBC-76EC-790E-C5A4-7610FDCC019A}"/>
                  </a:ext>
                </a:extLst>
              </p:cNvPr>
              <p:cNvSpPr txBox="1"/>
              <p:nvPr/>
            </p:nvSpPr>
            <p:spPr>
              <a:xfrm>
                <a:off x="914400" y="571500"/>
                <a:ext cx="2665141" cy="3865545"/>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Tính: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𝑒</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sup>
                        </m:sSup>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pt-BR" sz="2000" kern="1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𝑒</m:t>
                        </m:r>
                      </m:sup>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den>
                        </m:f>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pt-BR" sz="2000" kern="1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den>
                        </m:f>
                      </m:sup>
                      <m:e>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pt-BR" sz="2000" kern="1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6</m:t>
                            </m:r>
                          </m:den>
                        </m:f>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n>
                        </m:f>
                      </m:sup>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sin</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den>
                        </m:f>
                      </m:e>
                    </m:nary>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DB64CBC-76EC-790E-C5A4-7610FDCC019A}"/>
                  </a:ext>
                </a:extLst>
              </p:cNvPr>
              <p:cNvSpPr txBox="1">
                <a:spLocks noRot="1" noChangeAspect="1" noMove="1" noResize="1" noEditPoints="1" noAdjustHandles="1" noChangeArrowheads="1" noChangeShapeType="1" noTextEdit="1"/>
              </p:cNvSpPr>
              <p:nvPr/>
            </p:nvSpPr>
            <p:spPr>
              <a:xfrm>
                <a:off x="914400" y="571500"/>
                <a:ext cx="2665141" cy="3865545"/>
              </a:xfrm>
              <a:prstGeom prst="rect">
                <a:avLst/>
              </a:prstGeom>
              <a:blipFill>
                <a:blip r:embed="rId3"/>
                <a:stretch>
                  <a:fillRect l="-66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75B50B7-CBE0-3E42-232C-A222DEEA5CF0}"/>
              </a:ext>
            </a:extLst>
          </p:cNvPr>
          <p:cNvSpPr txBox="1"/>
          <p:nvPr/>
        </p:nvSpPr>
        <p:spPr>
          <a:xfrm>
            <a:off x="5771783" y="48708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FBF81B1-A657-A96A-2FB1-1AD5F21A787F}"/>
                  </a:ext>
                </a:extLst>
              </p:cNvPr>
              <p:cNvSpPr txBox="1"/>
              <p:nvPr/>
            </p:nvSpPr>
            <p:spPr>
              <a:xfrm>
                <a:off x="3534936" y="802773"/>
                <a:ext cx="5296830" cy="3958584"/>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a)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𝑒</m:t>
                        </m:r>
                      </m:e>
                      <m:sup>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up>
                    </m:sSup>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𝑒</m:t>
                                </m:r>
                              </m:e>
                              <m:sup>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up>
                            </m:sSup>
                          </m:e>
                        </m:d>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𝑒</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oMath>
                </a14:m>
                <a:br>
                  <a:rPr lang="pt-BR" sz="2000" kern="100" dirty="0">
                    <a:effectLst/>
                    <a:latin typeface="Arial" panose="020B0604020202020204" pitchFamily="34" charset="0"/>
                    <a:ea typeface="Aptos" panose="020B0004020202020204" pitchFamily="34" charset="0"/>
                    <a:cs typeface="Times New Roman" panose="02020603050405020304" pitchFamily="18" charset="0"/>
                  </a:rPr>
                </a:br>
                <a:r>
                  <a:rPr lang="pt-BR" sz="2000" kern="100" dirty="0">
                    <a:effectLst/>
                    <a:latin typeface="Arial" panose="020B0604020202020204" pitchFamily="34" charset="0"/>
                    <a:ea typeface="Aptos" panose="020B0004020202020204" pitchFamily="34" charset="0"/>
                    <a:cs typeface="Times New Roman" panose="02020603050405020304" pitchFamily="18" charset="0"/>
                  </a:rPr>
                  <a:t>b)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𝑒</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pt-BR" sz="2000" kern="100">
                            <a:effectLst/>
                            <a:latin typeface="Cambria Math" panose="02040503050406030204" pitchFamily="18" charset="0"/>
                            <a:ea typeface="Aptos" panose="020B0004020202020204" pitchFamily="34" charset="0"/>
                            <a:cs typeface="Arial" panose="020B0604020202020204" pitchFamily="34" charset="0"/>
                          </a:rPr>
                          <m:t>1</m:t>
                        </m:r>
                      </m:num>
                      <m:den>
                        <m:r>
                          <a:rPr lang="en-US" sz="2000" i="1" kern="100">
                            <a:effectLst/>
                            <a:latin typeface="Cambria Math" panose="02040503050406030204" pitchFamily="18" charset="0"/>
                            <a:ea typeface="Aptos" panose="020B0004020202020204" pitchFamily="34" charset="0"/>
                            <a:cs typeface="Arial" panose="020B0604020202020204" pitchFamily="34" charset="0"/>
                          </a:rPr>
                          <m:t>𝑥</m:t>
                        </m:r>
                      </m:den>
                    </m:f>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ln</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𝑒</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ln</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𝑒</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ln</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oMath>
                </a14:m>
                <a:br>
                  <a:rPr lang="pt-BR" sz="2000" kern="100" dirty="0">
                    <a:effectLst/>
                    <a:latin typeface="Arial" panose="020B0604020202020204" pitchFamily="34" charset="0"/>
                    <a:ea typeface="Aptos" panose="020B0004020202020204" pitchFamily="34" charset="0"/>
                    <a:cs typeface="Times New Roman" panose="02020603050405020304" pitchFamily="18" charset="0"/>
                  </a:rPr>
                </a:br>
                <a:r>
                  <a:rPr lang="pt-BR" sz="2000" kern="100" dirty="0">
                    <a:effectLst/>
                    <a:latin typeface="Arial" panose="020B0604020202020204" pitchFamily="34" charset="0"/>
                    <a:ea typeface="Aptos" panose="020B0004020202020204" pitchFamily="34" charset="0"/>
                    <a:cs typeface="Times New Roman" panose="02020603050405020304" pitchFamily="18" charset="0"/>
                  </a:rPr>
                  <a:t>c)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2</m:t>
                            </m:r>
                          </m:den>
                        </m:f>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sin</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cos</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d>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2</m:t>
                            </m:r>
                          </m:den>
                        </m:f>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cos</m:t>
                    </m:r>
                    <m:r>
                      <a:rPr lang="pt-BR"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2</m:t>
                        </m:r>
                      </m:den>
                    </m:f>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cos</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0</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a:t>
                </a:r>
                <a:br>
                  <a:rPr lang="pt-BR" sz="2000" kern="100" dirty="0">
                    <a:effectLst/>
                    <a:latin typeface="Arial" panose="020B0604020202020204" pitchFamily="34" charset="0"/>
                    <a:ea typeface="Aptos" panose="020B0004020202020204" pitchFamily="34" charset="0"/>
                    <a:cs typeface="Times New Roman" panose="02020603050405020304" pitchFamily="18" charset="0"/>
                  </a:rPr>
                </a:br>
                <a:r>
                  <a:rPr lang="pt-BR" sz="2000" kern="100" dirty="0">
                    <a:effectLst/>
                    <a:latin typeface="Arial" panose="020B0604020202020204" pitchFamily="34" charset="0"/>
                    <a:ea typeface="Aptos" panose="020B0004020202020204" pitchFamily="34" charset="0"/>
                    <a:cs typeface="Times New Roman" panose="02020603050405020304" pitchFamily="18" charset="0"/>
                  </a:rPr>
                  <a:t>d)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6</m:t>
                            </m:r>
                          </m:den>
                        </m:f>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3</m:t>
                            </m:r>
                          </m:den>
                        </m:f>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num>
                      <m:den>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sin</m:t>
                            </m:r>
                          </m:e>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den>
                    </m:f>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func>
                              <m:funcPr>
                                <m:ctrlPr>
                                  <a:rPr lang="pt-BR" sz="2000" i="1" kern="100">
                                    <a:effectLst/>
                                    <a:latin typeface="Cambria Math" panose="02040503050406030204" pitchFamily="18" charset="0"/>
                                    <a:ea typeface="Aptos" panose="020B0004020202020204" pitchFamily="34" charset="0"/>
                                    <a:cs typeface="Arial" panose="020B0604020202020204" pitchFamily="34" charset="0"/>
                                  </a:rPr>
                                </m:ctrlPr>
                              </m:funcPr>
                              <m:fNa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cot</m:t>
                                </m:r>
                              </m:fName>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func>
                          </m:e>
                        </m:d>
                      </m:e>
                      <m:sub>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6</m:t>
                            </m:r>
                          </m:den>
                        </m:f>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3</m:t>
                            </m:r>
                          </m:den>
                        </m:f>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func>
                      <m:funcPr>
                        <m:ctrlPr>
                          <a:rPr lang="pt-BR" sz="2000" i="1" kern="100">
                            <a:effectLst/>
                            <a:latin typeface="Cambria Math" panose="02040503050406030204" pitchFamily="18" charset="0"/>
                            <a:ea typeface="Aptos" panose="020B0004020202020204" pitchFamily="34" charset="0"/>
                            <a:cs typeface="Arial" panose="020B0604020202020204" pitchFamily="34" charset="0"/>
                          </a:rPr>
                        </m:ctrlPr>
                      </m:funcPr>
                      <m:fNa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cot</m:t>
                        </m:r>
                      </m:fName>
                      <m:e>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3</m:t>
                            </m:r>
                          </m:den>
                        </m:f>
                      </m:e>
                    </m:func>
                    <m:r>
                      <a:rPr lang="pt-BR" sz="2000" kern="100">
                        <a:effectLst/>
                        <a:latin typeface="Cambria Math" panose="02040503050406030204" pitchFamily="18" charset="0"/>
                        <a:ea typeface="Aptos" panose="020B0004020202020204" pitchFamily="34" charset="0"/>
                        <a:cs typeface="Arial" panose="020B0604020202020204" pitchFamily="34" charset="0"/>
                      </a:rPr>
                      <m:t>+</m:t>
                    </m:r>
                    <m:func>
                      <m:funcPr>
                        <m:ctrlPr>
                          <a:rPr lang="pt-BR" sz="2000" i="1" kern="100">
                            <a:effectLst/>
                            <a:latin typeface="Cambria Math" panose="02040503050406030204" pitchFamily="18" charset="0"/>
                            <a:ea typeface="Aptos" panose="020B0004020202020204" pitchFamily="34" charset="0"/>
                            <a:cs typeface="Arial" panose="020B0604020202020204" pitchFamily="34" charset="0"/>
                          </a:rPr>
                        </m:ctrlPr>
                      </m:funcPr>
                      <m:fNa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cot</m:t>
                        </m:r>
                      </m:fName>
                      <m:e>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i="1" kern="100">
                                <a:effectLst/>
                                <a:latin typeface="Cambria Math" panose="02040503050406030204" pitchFamily="18" charset="0"/>
                                <a:ea typeface="Aptos" panose="020B0004020202020204" pitchFamily="34" charset="0"/>
                                <a:cs typeface="Arial" panose="020B0604020202020204" pitchFamily="34" charset="0"/>
                              </a:rPr>
                              <m:t>𝜋</m:t>
                            </m:r>
                          </m:num>
                          <m:den>
                            <m:r>
                              <a:rPr lang="pt-BR" sz="2000" kern="100">
                                <a:effectLst/>
                                <a:latin typeface="Cambria Math" panose="02040503050406030204" pitchFamily="18" charset="0"/>
                                <a:ea typeface="Aptos" panose="020B0004020202020204" pitchFamily="34" charset="0"/>
                                <a:cs typeface="Arial" panose="020B0604020202020204" pitchFamily="34" charset="0"/>
                              </a:rPr>
                              <m:t>6</m:t>
                            </m:r>
                          </m:den>
                        </m:f>
                      </m:e>
                    </m:func>
                  </m:oMath>
                </a14:m>
                <a:endParaRPr lang="en-US" sz="2000" i="1" kern="100" dirty="0">
                  <a:effectLst/>
                  <a:latin typeface="Cambria Math" panose="02040503050406030204" pitchFamily="18" charset="0"/>
                  <a:ea typeface="Aptos" panose="020B0004020202020204" pitchFamily="34" charset="0"/>
                  <a:cs typeface="Arial" panose="020B0604020202020204" pitchFamily="34" charset="0"/>
                </a:endParaRPr>
              </a:p>
              <a:p>
                <a:pPr>
                  <a:lnSpc>
                    <a:spcPct val="150000"/>
                  </a:lnSpc>
                  <a:spcAft>
                    <a:spcPts val="800"/>
                  </a:spcAft>
                </a:pPr>
                <a:r>
                  <a:rPr lang="pt-BR" sz="2000" kern="100" dirty="0">
                    <a:effectLst/>
                    <a:ea typeface="Aptos" panose="020B0004020202020204" pitchFamily="34" charset="0"/>
                    <a:cs typeface="Arial" panose="020B0604020202020204" pitchFamily="34" charset="0"/>
                  </a:rPr>
                  <a:t>	     </a:t>
                </a:r>
                <a14:m>
                  <m:oMath xmlns:m="http://schemas.openxmlformats.org/officeDocument/2006/math">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ad>
                          <m:radPr>
                            <m:degHide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radPr>
                          <m:deg/>
                          <m:e>
                            <m:r>
                              <a:rPr lang="pt-BR" sz="2000" kern="100">
                                <a:effectLst/>
                                <a:latin typeface="Cambria Math" panose="02040503050406030204" pitchFamily="18" charset="0"/>
                                <a:ea typeface="Aptos" panose="020B0004020202020204" pitchFamily="34" charset="0"/>
                                <a:cs typeface="Arial" panose="020B0604020202020204" pitchFamily="34" charset="0"/>
                              </a:rPr>
                              <m:t>3</m:t>
                            </m:r>
                          </m:e>
                        </m:rad>
                      </m:num>
                      <m:den>
                        <m:r>
                          <a:rPr lang="pt-BR" sz="2000" kern="100">
                            <a:effectLst/>
                            <a:latin typeface="Cambria Math" panose="02040503050406030204" pitchFamily="18" charset="0"/>
                            <a:ea typeface="Aptos" panose="020B0004020202020204" pitchFamily="34" charset="0"/>
                            <a:cs typeface="Arial" panose="020B0604020202020204" pitchFamily="34" charset="0"/>
                          </a:rPr>
                          <m:t>3</m:t>
                        </m:r>
                      </m:den>
                    </m:f>
                    <m:r>
                      <a:rPr lang="pt-BR" sz="2000" kern="100">
                        <a:effectLst/>
                        <a:latin typeface="Cambria Math" panose="02040503050406030204" pitchFamily="18" charset="0"/>
                        <a:ea typeface="Aptos" panose="020B0004020202020204" pitchFamily="34" charset="0"/>
                        <a:cs typeface="Arial" panose="020B0604020202020204" pitchFamily="34" charset="0"/>
                      </a:rPr>
                      <m:t>+</m:t>
                    </m:r>
                    <m:rad>
                      <m:radPr>
                        <m:degHide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radPr>
                      <m:deg/>
                      <m:e>
                        <m:r>
                          <a:rPr lang="pt-BR" sz="2000" kern="100">
                            <a:effectLst/>
                            <a:latin typeface="Cambria Math" panose="02040503050406030204" pitchFamily="18" charset="0"/>
                            <a:ea typeface="Aptos" panose="020B0004020202020204" pitchFamily="34" charset="0"/>
                            <a:cs typeface="Arial" panose="020B0604020202020204" pitchFamily="34" charset="0"/>
                          </a:rPr>
                          <m:t>3</m:t>
                        </m:r>
                      </m:e>
                    </m:rad>
                    <m:r>
                      <a:rPr lang="pt-BR"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pt-BR" sz="2000" kern="100">
                            <a:effectLst/>
                            <a:latin typeface="Cambria Math" panose="02040503050406030204" pitchFamily="18" charset="0"/>
                            <a:ea typeface="Aptos" panose="020B0004020202020204" pitchFamily="34" charset="0"/>
                            <a:cs typeface="Arial" panose="020B0604020202020204" pitchFamily="34" charset="0"/>
                          </a:rPr>
                          <m:t>2</m:t>
                        </m:r>
                        <m:rad>
                          <m:radPr>
                            <m:degHide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radPr>
                          <m:deg/>
                          <m:e>
                            <m:r>
                              <a:rPr lang="pt-BR" sz="2000" kern="100">
                                <a:effectLst/>
                                <a:latin typeface="Cambria Math" panose="02040503050406030204" pitchFamily="18" charset="0"/>
                                <a:ea typeface="Aptos" panose="020B0004020202020204" pitchFamily="34" charset="0"/>
                                <a:cs typeface="Arial" panose="020B0604020202020204" pitchFamily="34" charset="0"/>
                              </a:rPr>
                              <m:t>3</m:t>
                            </m:r>
                          </m:e>
                        </m:rad>
                      </m:num>
                      <m:den>
                        <m:r>
                          <a:rPr lang="pt-BR" sz="2000" kern="100">
                            <a:effectLst/>
                            <a:latin typeface="Cambria Math" panose="02040503050406030204" pitchFamily="18" charset="0"/>
                            <a:ea typeface="Aptos" panose="020B0004020202020204" pitchFamily="34" charset="0"/>
                            <a:cs typeface="Arial" panose="020B0604020202020204" pitchFamily="34" charset="0"/>
                          </a:rPr>
                          <m:t>3</m:t>
                        </m:r>
                      </m:den>
                    </m:f>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FBF81B1-A657-A96A-2FB1-1AD5F21A787F}"/>
                  </a:ext>
                </a:extLst>
              </p:cNvPr>
              <p:cNvSpPr txBox="1">
                <a:spLocks noRot="1" noChangeAspect="1" noMove="1" noResize="1" noEditPoints="1" noAdjustHandles="1" noChangeArrowheads="1" noChangeShapeType="1" noTextEdit="1"/>
              </p:cNvSpPr>
              <p:nvPr/>
            </p:nvSpPr>
            <p:spPr>
              <a:xfrm>
                <a:off x="3534936" y="802773"/>
                <a:ext cx="5296830" cy="3958584"/>
              </a:xfrm>
              <a:prstGeom prst="rect">
                <a:avLst/>
              </a:prstGeom>
              <a:blipFill>
                <a:blip r:embed="rId4"/>
                <a:stretch>
                  <a:fillRect l="-1266" r="-921" b="-15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0FA585AA-C67A-0F1D-4D23-21C75A871B06}"/>
              </a:ext>
            </a:extLst>
          </p:cNvPr>
          <p:cNvPicPr>
            <a:picLocks noChangeAspect="1"/>
          </p:cNvPicPr>
          <p:nvPr/>
        </p:nvPicPr>
        <p:blipFill>
          <a:blip r:embed="rId5"/>
          <a:stretch>
            <a:fillRect/>
          </a:stretch>
        </p:blipFill>
        <p:spPr>
          <a:xfrm rot="19480087">
            <a:off x="7912243" y="231717"/>
            <a:ext cx="777619" cy="892675"/>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3" dur="500"/>
                                        <p:tgtEl>
                                          <p:spTgt spid="12">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98" name="Google Shape;298;p32"/>
          <p:cNvGrpSpPr/>
          <p:nvPr/>
        </p:nvGrpSpPr>
        <p:grpSpPr>
          <a:xfrm>
            <a:off x="2059051" y="4248524"/>
            <a:ext cx="4188047" cy="2524792"/>
            <a:chOff x="4315301" y="3510724"/>
            <a:chExt cx="4188047" cy="2524792"/>
          </a:xfrm>
        </p:grpSpPr>
        <p:sp>
          <p:nvSpPr>
            <p:cNvPr id="299" name="Google Shape;299;p32"/>
            <p:cNvSpPr/>
            <p:nvPr/>
          </p:nvSpPr>
          <p:spPr>
            <a:xfrm>
              <a:off x="6888003" y="3665696"/>
              <a:ext cx="1447419" cy="2369724"/>
            </a:xfrm>
            <a:custGeom>
              <a:avLst/>
              <a:gdLst/>
              <a:ahLst/>
              <a:cxnLst/>
              <a:rect l="l" t="t" r="r" b="b"/>
              <a:pathLst>
                <a:path w="1447419" h="2369724" extrusionOk="0">
                  <a:moveTo>
                    <a:pt x="0" y="0"/>
                  </a:moveTo>
                  <a:lnTo>
                    <a:pt x="1447419" y="0"/>
                  </a:lnTo>
                  <a:lnTo>
                    <a:pt x="1447419" y="2369725"/>
                  </a:lnTo>
                  <a:lnTo>
                    <a:pt x="0" y="2369725"/>
                  </a:lnTo>
                  <a:close/>
                </a:path>
              </a:pathLst>
            </a:custGeom>
            <a:no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32"/>
            <p:cNvSpPr/>
            <p:nvPr/>
          </p:nvSpPr>
          <p:spPr>
            <a:xfrm>
              <a:off x="4438459" y="3665696"/>
              <a:ext cx="320611" cy="2369820"/>
            </a:xfrm>
            <a:custGeom>
              <a:avLst/>
              <a:gdLst/>
              <a:ahLst/>
              <a:cxnLst/>
              <a:rect l="l" t="t" r="r" b="b"/>
              <a:pathLst>
                <a:path w="320611" h="2369820" extrusionOk="0">
                  <a:moveTo>
                    <a:pt x="103442" y="2369820"/>
                  </a:moveTo>
                  <a:lnTo>
                    <a:pt x="0" y="2369820"/>
                  </a:lnTo>
                  <a:lnTo>
                    <a:pt x="0" y="0"/>
                  </a:lnTo>
                  <a:lnTo>
                    <a:pt x="320612" y="0"/>
                  </a:lnTo>
                  <a:lnTo>
                    <a:pt x="103442" y="2369820"/>
                  </a:lnTo>
                  <a:close/>
                </a:path>
              </a:pathLst>
            </a:custGeom>
            <a:no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32"/>
            <p:cNvSpPr/>
            <p:nvPr/>
          </p:nvSpPr>
          <p:spPr>
            <a:xfrm>
              <a:off x="4315301" y="3510724"/>
              <a:ext cx="4188047" cy="204215"/>
            </a:xfrm>
            <a:custGeom>
              <a:avLst/>
              <a:gdLst/>
              <a:ahLst/>
              <a:cxnLst/>
              <a:rect l="l" t="t" r="r" b="b"/>
              <a:pathLst>
                <a:path w="4188047" h="204215" extrusionOk="0">
                  <a:moveTo>
                    <a:pt x="0" y="0"/>
                  </a:moveTo>
                  <a:lnTo>
                    <a:pt x="4188047" y="0"/>
                  </a:lnTo>
                  <a:lnTo>
                    <a:pt x="4188047" y="204216"/>
                  </a:lnTo>
                  <a:lnTo>
                    <a:pt x="0" y="20421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8BE2AA60-A19F-F38D-A906-8357F24FA716}"/>
              </a:ext>
            </a:extLst>
          </p:cNvPr>
          <p:cNvGrpSpPr/>
          <p:nvPr/>
        </p:nvGrpSpPr>
        <p:grpSpPr>
          <a:xfrm>
            <a:off x="3249731" y="3122341"/>
            <a:ext cx="1447418" cy="1129897"/>
            <a:chOff x="3249731" y="3408871"/>
            <a:chExt cx="1161804" cy="843367"/>
          </a:xfrm>
        </p:grpSpPr>
        <p:grpSp>
          <p:nvGrpSpPr>
            <p:cNvPr id="352" name="Google Shape;352;p32"/>
            <p:cNvGrpSpPr/>
            <p:nvPr/>
          </p:nvGrpSpPr>
          <p:grpSpPr>
            <a:xfrm>
              <a:off x="3680423" y="3984777"/>
              <a:ext cx="731112" cy="267461"/>
              <a:chOff x="5250873" y="3246977"/>
              <a:chExt cx="731112" cy="267461"/>
            </a:xfrm>
          </p:grpSpPr>
          <p:sp>
            <p:nvSpPr>
              <p:cNvPr id="353" name="Google Shape;353;p32"/>
              <p:cNvSpPr/>
              <p:nvPr/>
            </p:nvSpPr>
            <p:spPr>
              <a:xfrm>
                <a:off x="5267700" y="3277742"/>
                <a:ext cx="659135" cy="218598"/>
              </a:xfrm>
              <a:custGeom>
                <a:avLst/>
                <a:gdLst/>
                <a:ahLst/>
                <a:cxnLst/>
                <a:rect l="l" t="t" r="r" b="b"/>
                <a:pathLst>
                  <a:path w="659135" h="218598" extrusionOk="0">
                    <a:moveTo>
                      <a:pt x="658659" y="0"/>
                    </a:moveTo>
                    <a:cubicBezTo>
                      <a:pt x="631608" y="116491"/>
                      <a:pt x="659135" y="204692"/>
                      <a:pt x="659135" y="204692"/>
                    </a:cubicBezTo>
                    <a:lnTo>
                      <a:pt x="62680" y="218599"/>
                    </a:lnTo>
                    <a:cubicBezTo>
                      <a:pt x="-70099" y="63055"/>
                      <a:pt x="49345" y="7715"/>
                      <a:pt x="49345" y="7715"/>
                    </a:cubicBezTo>
                    <a:lnTo>
                      <a:pt x="658755" y="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32"/>
              <p:cNvSpPr/>
              <p:nvPr/>
            </p:nvSpPr>
            <p:spPr>
              <a:xfrm>
                <a:off x="5250873" y="3246977"/>
                <a:ext cx="731112" cy="267461"/>
              </a:xfrm>
              <a:custGeom>
                <a:avLst/>
                <a:gdLst/>
                <a:ahLst/>
                <a:cxnLst/>
                <a:rect l="l" t="t" r="r" b="b"/>
                <a:pathLst>
                  <a:path w="731112" h="267461" extrusionOk="0">
                    <a:moveTo>
                      <a:pt x="731112" y="265938"/>
                    </a:moveTo>
                    <a:lnTo>
                      <a:pt x="54742" y="267462"/>
                    </a:lnTo>
                    <a:lnTo>
                      <a:pt x="48360" y="262128"/>
                    </a:lnTo>
                    <a:cubicBezTo>
                      <a:pt x="47313" y="261271"/>
                      <a:pt x="-56700" y="171736"/>
                      <a:pt x="43598" y="23526"/>
                    </a:cubicBezTo>
                    <a:lnTo>
                      <a:pt x="50265" y="13716"/>
                    </a:lnTo>
                    <a:lnTo>
                      <a:pt x="722159" y="0"/>
                    </a:lnTo>
                    <a:lnTo>
                      <a:pt x="723111" y="45910"/>
                    </a:lnTo>
                    <a:lnTo>
                      <a:pt x="75221" y="59055"/>
                    </a:lnTo>
                    <a:cubicBezTo>
                      <a:pt x="19785" y="148780"/>
                      <a:pt x="57314" y="204501"/>
                      <a:pt x="72459" y="221456"/>
                    </a:cubicBezTo>
                    <a:lnTo>
                      <a:pt x="731017" y="219932"/>
                    </a:lnTo>
                    <a:lnTo>
                      <a:pt x="731017" y="2658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5" name="Google Shape;355;p32"/>
              <p:cNvGrpSpPr/>
              <p:nvPr/>
            </p:nvGrpSpPr>
            <p:grpSpPr>
              <a:xfrm>
                <a:off x="5372195" y="3330987"/>
                <a:ext cx="505110" cy="120682"/>
                <a:chOff x="5372195" y="3330987"/>
                <a:chExt cx="505110" cy="120682"/>
              </a:xfrm>
            </p:grpSpPr>
            <p:sp>
              <p:nvSpPr>
                <p:cNvPr id="356" name="Google Shape;356;p32"/>
                <p:cNvSpPr/>
                <p:nvPr/>
              </p:nvSpPr>
              <p:spPr>
                <a:xfrm>
                  <a:off x="5372195" y="3330987"/>
                  <a:ext cx="505110" cy="5810"/>
                </a:xfrm>
                <a:custGeom>
                  <a:avLst/>
                  <a:gdLst/>
                  <a:ahLst/>
                  <a:cxnLst/>
                  <a:rect l="l" t="t" r="r" b="b"/>
                  <a:pathLst>
                    <a:path w="505110" h="5810" extrusionOk="0">
                      <a:moveTo>
                        <a:pt x="0" y="5810"/>
                      </a:moveTo>
                      <a:lnTo>
                        <a:pt x="505111" y="0"/>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32"/>
                <p:cNvSpPr/>
                <p:nvPr/>
              </p:nvSpPr>
              <p:spPr>
                <a:xfrm>
                  <a:off x="5455443" y="3362229"/>
                  <a:ext cx="347472" cy="3047"/>
                </a:xfrm>
                <a:custGeom>
                  <a:avLst/>
                  <a:gdLst/>
                  <a:ahLst/>
                  <a:cxnLst/>
                  <a:rect l="l" t="t" r="r" b="b"/>
                  <a:pathLst>
                    <a:path w="347472" h="3047" extrusionOk="0">
                      <a:moveTo>
                        <a:pt x="0" y="3048"/>
                      </a:moveTo>
                      <a:lnTo>
                        <a:pt x="347472" y="0"/>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32"/>
                <p:cNvSpPr/>
                <p:nvPr/>
              </p:nvSpPr>
              <p:spPr>
                <a:xfrm>
                  <a:off x="5375243" y="3395376"/>
                  <a:ext cx="499205" cy="571"/>
                </a:xfrm>
                <a:custGeom>
                  <a:avLst/>
                  <a:gdLst/>
                  <a:ahLst/>
                  <a:cxnLst/>
                  <a:rect l="l" t="t" r="r" b="b"/>
                  <a:pathLst>
                    <a:path w="499205" h="571" extrusionOk="0">
                      <a:moveTo>
                        <a:pt x="499205" y="0"/>
                      </a:moveTo>
                      <a:lnTo>
                        <a:pt x="0" y="571"/>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32"/>
                <p:cNvSpPr/>
                <p:nvPr/>
              </p:nvSpPr>
              <p:spPr>
                <a:xfrm>
                  <a:off x="5448585" y="3421380"/>
                  <a:ext cx="352139" cy="1428"/>
                </a:xfrm>
                <a:custGeom>
                  <a:avLst/>
                  <a:gdLst/>
                  <a:ahLst/>
                  <a:cxnLst/>
                  <a:rect l="l" t="t" r="r" b="b"/>
                  <a:pathLst>
                    <a:path w="352139" h="1428" extrusionOk="0">
                      <a:moveTo>
                        <a:pt x="0" y="1429"/>
                      </a:moveTo>
                      <a:lnTo>
                        <a:pt x="352139" y="0"/>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32"/>
                <p:cNvSpPr/>
                <p:nvPr/>
              </p:nvSpPr>
              <p:spPr>
                <a:xfrm>
                  <a:off x="5372481" y="3449288"/>
                  <a:ext cx="498062" cy="2381"/>
                </a:xfrm>
                <a:custGeom>
                  <a:avLst/>
                  <a:gdLst/>
                  <a:ahLst/>
                  <a:cxnLst/>
                  <a:rect l="l" t="t" r="r" b="b"/>
                  <a:pathLst>
                    <a:path w="498062" h="2381" extrusionOk="0">
                      <a:moveTo>
                        <a:pt x="498062" y="2381"/>
                      </a:moveTo>
                      <a:lnTo>
                        <a:pt x="0" y="0"/>
                      </a:lnTo>
                    </a:path>
                  </a:pathLst>
                </a:custGeom>
                <a:solidFill>
                  <a:schemeClr val="accent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1" name="Google Shape;361;p32"/>
              <p:cNvSpPr/>
              <p:nvPr/>
            </p:nvSpPr>
            <p:spPr>
              <a:xfrm>
                <a:off x="5750147" y="3388856"/>
                <a:ext cx="105632" cy="67956"/>
              </a:xfrm>
              <a:custGeom>
                <a:avLst/>
                <a:gdLst/>
                <a:ahLst/>
                <a:cxnLst/>
                <a:rect l="l" t="t" r="r" b="b"/>
                <a:pathLst>
                  <a:path w="105632" h="67956" extrusionOk="0">
                    <a:moveTo>
                      <a:pt x="0" y="1567"/>
                    </a:moveTo>
                    <a:lnTo>
                      <a:pt x="11906" y="67957"/>
                    </a:lnTo>
                    <a:lnTo>
                      <a:pt x="53626" y="50716"/>
                    </a:lnTo>
                    <a:lnTo>
                      <a:pt x="105632" y="63099"/>
                    </a:lnTo>
                    <a:lnTo>
                      <a:pt x="95726" y="4139"/>
                    </a:lnTo>
                    <a:cubicBezTo>
                      <a:pt x="95726" y="4139"/>
                      <a:pt x="49625" y="-3195"/>
                      <a:pt x="0" y="16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2" name="Google Shape;362;p32"/>
            <p:cNvGrpSpPr/>
            <p:nvPr/>
          </p:nvGrpSpPr>
          <p:grpSpPr>
            <a:xfrm>
              <a:off x="3955574" y="3408871"/>
              <a:ext cx="355305" cy="584287"/>
              <a:chOff x="5526024" y="2671071"/>
              <a:chExt cx="355305" cy="584287"/>
            </a:xfrm>
          </p:grpSpPr>
          <p:grpSp>
            <p:nvGrpSpPr>
              <p:cNvPr id="363" name="Google Shape;363;p32"/>
              <p:cNvGrpSpPr/>
              <p:nvPr/>
            </p:nvGrpSpPr>
            <p:grpSpPr>
              <a:xfrm>
                <a:off x="5700426" y="2671071"/>
                <a:ext cx="180903" cy="525804"/>
                <a:chOff x="5700426" y="2671071"/>
                <a:chExt cx="180903" cy="525804"/>
              </a:xfrm>
            </p:grpSpPr>
            <p:sp>
              <p:nvSpPr>
                <p:cNvPr id="364" name="Google Shape;364;p32"/>
                <p:cNvSpPr/>
                <p:nvPr/>
              </p:nvSpPr>
              <p:spPr>
                <a:xfrm>
                  <a:off x="5700426" y="2671071"/>
                  <a:ext cx="180903" cy="525804"/>
                </a:xfrm>
                <a:custGeom>
                  <a:avLst/>
                  <a:gdLst/>
                  <a:ahLst/>
                  <a:cxnLst/>
                  <a:rect l="l" t="t" r="r" b="b"/>
                  <a:pathLst>
                    <a:path w="180903" h="525804" extrusionOk="0">
                      <a:moveTo>
                        <a:pt x="179832" y="35076"/>
                      </a:moveTo>
                      <a:cubicBezTo>
                        <a:pt x="184023" y="20503"/>
                        <a:pt x="175546" y="5263"/>
                        <a:pt x="160972" y="1072"/>
                      </a:cubicBezTo>
                      <a:cubicBezTo>
                        <a:pt x="146399" y="-3119"/>
                        <a:pt x="131159" y="5358"/>
                        <a:pt x="126968" y="19931"/>
                      </a:cubicBezTo>
                      <a:lnTo>
                        <a:pt x="0" y="462177"/>
                      </a:lnTo>
                      <a:lnTo>
                        <a:pt x="12382" y="497324"/>
                      </a:lnTo>
                      <a:lnTo>
                        <a:pt x="5239" y="522375"/>
                      </a:lnTo>
                      <a:lnTo>
                        <a:pt x="17050" y="525804"/>
                      </a:lnTo>
                      <a:lnTo>
                        <a:pt x="24479" y="499991"/>
                      </a:lnTo>
                      <a:lnTo>
                        <a:pt x="52864" y="477417"/>
                      </a:lnTo>
                      <a:lnTo>
                        <a:pt x="179832" y="3517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32"/>
                <p:cNvSpPr/>
                <p:nvPr/>
              </p:nvSpPr>
              <p:spPr>
                <a:xfrm rot="959088">
                  <a:off x="5811966" y="2737995"/>
                  <a:ext cx="54883" cy="22162"/>
                </a:xfrm>
                <a:custGeom>
                  <a:avLst/>
                  <a:gdLst/>
                  <a:ahLst/>
                  <a:cxnLst/>
                  <a:rect l="l" t="t" r="r" b="b"/>
                  <a:pathLst>
                    <a:path w="54959" h="22193" extrusionOk="0">
                      <a:moveTo>
                        <a:pt x="0" y="0"/>
                      </a:moveTo>
                      <a:lnTo>
                        <a:pt x="54959" y="0"/>
                      </a:lnTo>
                      <a:lnTo>
                        <a:pt x="54959" y="22193"/>
                      </a:lnTo>
                      <a:lnTo>
                        <a:pt x="0" y="221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6" name="Google Shape;366;p32"/>
              <p:cNvGrpSpPr/>
              <p:nvPr/>
            </p:nvGrpSpPr>
            <p:grpSpPr>
              <a:xfrm>
                <a:off x="5624765" y="2687288"/>
                <a:ext cx="150622" cy="532575"/>
                <a:chOff x="5624765" y="2687288"/>
                <a:chExt cx="150622" cy="532575"/>
              </a:xfrm>
            </p:grpSpPr>
            <p:sp>
              <p:nvSpPr>
                <p:cNvPr id="367" name="Google Shape;367;p32"/>
                <p:cNvSpPr/>
                <p:nvPr/>
              </p:nvSpPr>
              <p:spPr>
                <a:xfrm>
                  <a:off x="5624765" y="2687288"/>
                  <a:ext cx="150622" cy="532575"/>
                </a:xfrm>
                <a:custGeom>
                  <a:avLst/>
                  <a:gdLst/>
                  <a:ahLst/>
                  <a:cxnLst/>
                  <a:rect l="l" t="t" r="r" b="b"/>
                  <a:pathLst>
                    <a:path w="150622" h="532575" extrusionOk="0">
                      <a:moveTo>
                        <a:pt x="604" y="499396"/>
                      </a:moveTo>
                      <a:cubicBezTo>
                        <a:pt x="-2539" y="514255"/>
                        <a:pt x="6891" y="528828"/>
                        <a:pt x="21750" y="531971"/>
                      </a:cubicBezTo>
                      <a:cubicBezTo>
                        <a:pt x="36609" y="535114"/>
                        <a:pt x="51182" y="525685"/>
                        <a:pt x="54325" y="510826"/>
                      </a:cubicBezTo>
                      <a:lnTo>
                        <a:pt x="150623" y="60960"/>
                      </a:lnTo>
                      <a:lnTo>
                        <a:pt x="135859" y="26765"/>
                      </a:lnTo>
                      <a:lnTo>
                        <a:pt x="135478" y="0"/>
                      </a:lnTo>
                      <a:lnTo>
                        <a:pt x="123667" y="24955"/>
                      </a:lnTo>
                      <a:lnTo>
                        <a:pt x="96902" y="49435"/>
                      </a:lnTo>
                      <a:lnTo>
                        <a:pt x="604" y="49930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32"/>
                <p:cNvSpPr/>
                <p:nvPr/>
              </p:nvSpPr>
              <p:spPr>
                <a:xfrm>
                  <a:off x="5748432" y="2687383"/>
                  <a:ext cx="12191" cy="26670"/>
                </a:xfrm>
                <a:custGeom>
                  <a:avLst/>
                  <a:gdLst/>
                  <a:ahLst/>
                  <a:cxnLst/>
                  <a:rect l="l" t="t" r="r" b="b"/>
                  <a:pathLst>
                    <a:path w="12191" h="26670" extrusionOk="0">
                      <a:moveTo>
                        <a:pt x="12192" y="26670"/>
                      </a:moveTo>
                      <a:lnTo>
                        <a:pt x="11906" y="0"/>
                      </a:lnTo>
                      <a:lnTo>
                        <a:pt x="0" y="24955"/>
                      </a:lnTo>
                      <a:lnTo>
                        <a:pt x="12192" y="266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32"/>
                <p:cNvSpPr/>
                <p:nvPr/>
              </p:nvSpPr>
              <p:spPr>
                <a:xfrm rot="-10072513">
                  <a:off x="5636053" y="3129613"/>
                  <a:ext cx="54948" cy="22189"/>
                </a:xfrm>
                <a:custGeom>
                  <a:avLst/>
                  <a:gdLst/>
                  <a:ahLst/>
                  <a:cxnLst/>
                  <a:rect l="l" t="t" r="r" b="b"/>
                  <a:pathLst>
                    <a:path w="54959" h="22193" extrusionOk="0">
                      <a:moveTo>
                        <a:pt x="0" y="0"/>
                      </a:moveTo>
                      <a:lnTo>
                        <a:pt x="54959" y="0"/>
                      </a:lnTo>
                      <a:lnTo>
                        <a:pt x="54959" y="22193"/>
                      </a:lnTo>
                      <a:lnTo>
                        <a:pt x="0" y="22193"/>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32"/>
                <p:cNvSpPr/>
                <p:nvPr/>
              </p:nvSpPr>
              <p:spPr>
                <a:xfrm>
                  <a:off x="5721667" y="2736818"/>
                  <a:ext cx="53720" cy="11525"/>
                </a:xfrm>
                <a:custGeom>
                  <a:avLst/>
                  <a:gdLst/>
                  <a:ahLst/>
                  <a:cxnLst/>
                  <a:rect l="l" t="t" r="r" b="b"/>
                  <a:pathLst>
                    <a:path w="53720" h="11525" extrusionOk="0">
                      <a:moveTo>
                        <a:pt x="0" y="0"/>
                      </a:moveTo>
                      <a:lnTo>
                        <a:pt x="53721" y="1152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1" name="Google Shape;371;p32"/>
              <p:cNvGrpSpPr/>
              <p:nvPr/>
            </p:nvGrpSpPr>
            <p:grpSpPr>
              <a:xfrm>
                <a:off x="5567648" y="2682049"/>
                <a:ext cx="154375" cy="531664"/>
                <a:chOff x="5567648" y="2682049"/>
                <a:chExt cx="154375" cy="531664"/>
              </a:xfrm>
            </p:grpSpPr>
            <p:sp>
              <p:nvSpPr>
                <p:cNvPr id="372" name="Google Shape;372;p32"/>
                <p:cNvSpPr/>
                <p:nvPr/>
              </p:nvSpPr>
              <p:spPr>
                <a:xfrm>
                  <a:off x="5567648" y="2682144"/>
                  <a:ext cx="154375" cy="531569"/>
                </a:xfrm>
                <a:custGeom>
                  <a:avLst/>
                  <a:gdLst/>
                  <a:ahLst/>
                  <a:cxnLst/>
                  <a:rect l="l" t="t" r="r" b="b"/>
                  <a:pathLst>
                    <a:path w="154375" h="531569" extrusionOk="0">
                      <a:moveTo>
                        <a:pt x="100108" y="510064"/>
                      </a:moveTo>
                      <a:cubicBezTo>
                        <a:pt x="103442" y="524923"/>
                        <a:pt x="118110" y="534162"/>
                        <a:pt x="132874" y="530923"/>
                      </a:cubicBezTo>
                      <a:cubicBezTo>
                        <a:pt x="147638" y="527590"/>
                        <a:pt x="156972" y="512921"/>
                        <a:pt x="153734" y="498158"/>
                      </a:cubicBezTo>
                      <a:lnTo>
                        <a:pt x="53626" y="49054"/>
                      </a:lnTo>
                      <a:lnTo>
                        <a:pt x="25908" y="24098"/>
                      </a:lnTo>
                      <a:lnTo>
                        <a:pt x="14478" y="0"/>
                      </a:lnTo>
                      <a:lnTo>
                        <a:pt x="14097" y="27623"/>
                      </a:lnTo>
                      <a:lnTo>
                        <a:pt x="0" y="61055"/>
                      </a:lnTo>
                      <a:lnTo>
                        <a:pt x="100108" y="51015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2"/>
                <p:cNvSpPr/>
                <p:nvPr/>
              </p:nvSpPr>
              <p:spPr>
                <a:xfrm>
                  <a:off x="5581745" y="2682049"/>
                  <a:ext cx="11810" cy="27622"/>
                </a:xfrm>
                <a:custGeom>
                  <a:avLst/>
                  <a:gdLst/>
                  <a:ahLst/>
                  <a:cxnLst/>
                  <a:rect l="l" t="t" r="r" b="b"/>
                  <a:pathLst>
                    <a:path w="11810" h="27622" extrusionOk="0">
                      <a:moveTo>
                        <a:pt x="11811" y="24098"/>
                      </a:moveTo>
                      <a:lnTo>
                        <a:pt x="381" y="0"/>
                      </a:lnTo>
                      <a:lnTo>
                        <a:pt x="0" y="27622"/>
                      </a:lnTo>
                      <a:lnTo>
                        <a:pt x="11811" y="240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32"/>
                <p:cNvSpPr/>
                <p:nvPr/>
              </p:nvSpPr>
              <p:spPr>
                <a:xfrm rot="10045472">
                  <a:off x="5655617" y="3123943"/>
                  <a:ext cx="54902" cy="22170"/>
                </a:xfrm>
                <a:custGeom>
                  <a:avLst/>
                  <a:gdLst/>
                  <a:ahLst/>
                  <a:cxnLst/>
                  <a:rect l="l" t="t" r="r" b="b"/>
                  <a:pathLst>
                    <a:path w="54959" h="22193" extrusionOk="0">
                      <a:moveTo>
                        <a:pt x="0" y="0"/>
                      </a:moveTo>
                      <a:lnTo>
                        <a:pt x="54959" y="0"/>
                      </a:lnTo>
                      <a:lnTo>
                        <a:pt x="54959" y="22193"/>
                      </a:lnTo>
                      <a:lnTo>
                        <a:pt x="0" y="22193"/>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32"/>
                <p:cNvSpPr/>
                <p:nvPr/>
              </p:nvSpPr>
              <p:spPr>
                <a:xfrm>
                  <a:off x="5567648" y="2731103"/>
                  <a:ext cx="53625" cy="12001"/>
                </a:xfrm>
                <a:custGeom>
                  <a:avLst/>
                  <a:gdLst/>
                  <a:ahLst/>
                  <a:cxnLst/>
                  <a:rect l="l" t="t" r="r" b="b"/>
                  <a:pathLst>
                    <a:path w="53625" h="12001" extrusionOk="0">
                      <a:moveTo>
                        <a:pt x="0" y="12002"/>
                      </a:moveTo>
                      <a:lnTo>
                        <a:pt x="5362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6" name="Google Shape;376;p32"/>
              <p:cNvGrpSpPr/>
              <p:nvPr/>
            </p:nvGrpSpPr>
            <p:grpSpPr>
              <a:xfrm>
                <a:off x="5526024" y="2878455"/>
                <a:ext cx="348615" cy="376903"/>
                <a:chOff x="5526024" y="2878455"/>
                <a:chExt cx="348615" cy="376903"/>
              </a:xfrm>
            </p:grpSpPr>
            <p:sp>
              <p:nvSpPr>
                <p:cNvPr id="377" name="Google Shape;377;p32"/>
                <p:cNvSpPr/>
                <p:nvPr/>
              </p:nvSpPr>
              <p:spPr>
                <a:xfrm>
                  <a:off x="5548312" y="2895123"/>
                  <a:ext cx="304038" cy="360235"/>
                </a:xfrm>
                <a:custGeom>
                  <a:avLst/>
                  <a:gdLst/>
                  <a:ahLst/>
                  <a:cxnLst/>
                  <a:rect l="l" t="t" r="r" b="b"/>
                  <a:pathLst>
                    <a:path w="304038" h="360235" extrusionOk="0">
                      <a:moveTo>
                        <a:pt x="290227" y="354616"/>
                      </a:moveTo>
                      <a:lnTo>
                        <a:pt x="14002" y="360235"/>
                      </a:lnTo>
                      <a:lnTo>
                        <a:pt x="0" y="0"/>
                      </a:lnTo>
                      <a:lnTo>
                        <a:pt x="304038" y="0"/>
                      </a:lnTo>
                      <a:lnTo>
                        <a:pt x="290227" y="35461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2"/>
                <p:cNvSpPr/>
                <p:nvPr/>
              </p:nvSpPr>
              <p:spPr>
                <a:xfrm>
                  <a:off x="5526024" y="2878455"/>
                  <a:ext cx="348615" cy="55530"/>
                </a:xfrm>
                <a:custGeom>
                  <a:avLst/>
                  <a:gdLst/>
                  <a:ahLst/>
                  <a:cxnLst/>
                  <a:rect l="l" t="t" r="r" b="b"/>
                  <a:pathLst>
                    <a:path w="348615" h="55530" extrusionOk="0">
                      <a:moveTo>
                        <a:pt x="0" y="0"/>
                      </a:moveTo>
                      <a:lnTo>
                        <a:pt x="348615" y="0"/>
                      </a:lnTo>
                      <a:lnTo>
                        <a:pt x="348615" y="55531"/>
                      </a:lnTo>
                      <a:lnTo>
                        <a:pt x="0" y="5553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9" name="Google Shape;379;p32"/>
                <p:cNvGrpSpPr/>
                <p:nvPr/>
              </p:nvGrpSpPr>
              <p:grpSpPr>
                <a:xfrm>
                  <a:off x="5549836" y="2878455"/>
                  <a:ext cx="324802" cy="65055"/>
                  <a:chOff x="5549836" y="2878455"/>
                  <a:chExt cx="324802" cy="65055"/>
                </a:xfrm>
              </p:grpSpPr>
              <p:sp>
                <p:nvSpPr>
                  <p:cNvPr id="380" name="Google Shape;380;p32"/>
                  <p:cNvSpPr/>
                  <p:nvPr/>
                </p:nvSpPr>
                <p:spPr>
                  <a:xfrm>
                    <a:off x="5549836" y="2933985"/>
                    <a:ext cx="241077" cy="9525"/>
                  </a:xfrm>
                  <a:custGeom>
                    <a:avLst/>
                    <a:gdLst/>
                    <a:ahLst/>
                    <a:cxnLst/>
                    <a:rect l="l" t="t" r="r" b="b"/>
                    <a:pathLst>
                      <a:path w="241077" h="9525" extrusionOk="0">
                        <a:moveTo>
                          <a:pt x="0" y="0"/>
                        </a:moveTo>
                        <a:lnTo>
                          <a:pt x="241078"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32"/>
                  <p:cNvSpPr/>
                  <p:nvPr/>
                </p:nvSpPr>
                <p:spPr>
                  <a:xfrm>
                    <a:off x="5663279" y="2878455"/>
                    <a:ext cx="211359" cy="9525"/>
                  </a:xfrm>
                  <a:custGeom>
                    <a:avLst/>
                    <a:gdLst/>
                    <a:ahLst/>
                    <a:cxnLst/>
                    <a:rect l="l" t="t" r="r" b="b"/>
                    <a:pathLst>
                      <a:path w="211359" h="9525" extrusionOk="0">
                        <a:moveTo>
                          <a:pt x="0" y="0"/>
                        </a:moveTo>
                        <a:lnTo>
                          <a:pt x="21136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nvGrpSpPr>
            <p:cNvPr id="382" name="Google Shape;382;p32"/>
            <p:cNvGrpSpPr/>
            <p:nvPr/>
          </p:nvGrpSpPr>
          <p:grpSpPr>
            <a:xfrm>
              <a:off x="3249731" y="3871570"/>
              <a:ext cx="411560" cy="375696"/>
              <a:chOff x="4820181" y="3133770"/>
              <a:chExt cx="411560" cy="375696"/>
            </a:xfrm>
          </p:grpSpPr>
          <p:sp>
            <p:nvSpPr>
              <p:cNvPr id="383" name="Google Shape;383;p32"/>
              <p:cNvSpPr/>
              <p:nvPr/>
            </p:nvSpPr>
            <p:spPr>
              <a:xfrm>
                <a:off x="4820181" y="3207537"/>
                <a:ext cx="411560" cy="301929"/>
              </a:xfrm>
              <a:custGeom>
                <a:avLst/>
                <a:gdLst/>
                <a:ahLst/>
                <a:cxnLst/>
                <a:rect l="l" t="t" r="r" b="b"/>
                <a:pathLst>
                  <a:path w="411560" h="301929" extrusionOk="0">
                    <a:moveTo>
                      <a:pt x="232069" y="34106"/>
                    </a:moveTo>
                    <a:cubicBezTo>
                      <a:pt x="428760" y="-43428"/>
                      <a:pt x="520200" y="307854"/>
                      <a:pt x="207113" y="301853"/>
                    </a:cubicBezTo>
                    <a:cubicBezTo>
                      <a:pt x="-105973" y="295853"/>
                      <a:pt x="-36631" y="-119628"/>
                      <a:pt x="232069" y="341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32"/>
              <p:cNvSpPr/>
              <p:nvPr/>
            </p:nvSpPr>
            <p:spPr>
              <a:xfrm>
                <a:off x="4959478" y="3133820"/>
                <a:ext cx="85072" cy="119252"/>
              </a:xfrm>
              <a:custGeom>
                <a:avLst/>
                <a:gdLst/>
                <a:ahLst/>
                <a:cxnLst/>
                <a:rect l="l" t="t" r="r" b="b"/>
                <a:pathLst>
                  <a:path w="85072" h="119252" extrusionOk="0">
                    <a:moveTo>
                      <a:pt x="81342" y="119253"/>
                    </a:moveTo>
                    <a:cubicBezTo>
                      <a:pt x="105916" y="40672"/>
                      <a:pt x="1046" y="0"/>
                      <a:pt x="1046" y="0"/>
                    </a:cubicBezTo>
                    <a:cubicBezTo>
                      <a:pt x="-10765" y="82201"/>
                      <a:pt x="81342" y="119253"/>
                      <a:pt x="81342" y="119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2"/>
              <p:cNvSpPr/>
              <p:nvPr/>
            </p:nvSpPr>
            <p:spPr>
              <a:xfrm>
                <a:off x="5023866" y="3133770"/>
                <a:ext cx="45102" cy="122017"/>
              </a:xfrm>
              <a:custGeom>
                <a:avLst/>
                <a:gdLst/>
                <a:ahLst/>
                <a:cxnLst/>
                <a:rect l="l" t="t" r="r" b="b"/>
                <a:pathLst>
                  <a:path w="45102" h="122017" extrusionOk="0">
                    <a:moveTo>
                      <a:pt x="16954" y="119303"/>
                    </a:moveTo>
                    <a:cubicBezTo>
                      <a:pt x="25241" y="124161"/>
                      <a:pt x="28385" y="121017"/>
                      <a:pt x="28385" y="121017"/>
                    </a:cubicBezTo>
                    <a:cubicBezTo>
                      <a:pt x="55436" y="69106"/>
                      <a:pt x="41529" y="6717"/>
                      <a:pt x="41529" y="6717"/>
                    </a:cubicBezTo>
                    <a:cubicBezTo>
                      <a:pt x="6191" y="-9189"/>
                      <a:pt x="0" y="8146"/>
                      <a:pt x="0" y="8146"/>
                    </a:cubicBezTo>
                    <a:cubicBezTo>
                      <a:pt x="0" y="8146"/>
                      <a:pt x="32195" y="62820"/>
                      <a:pt x="16954" y="11930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TextBox 1">
            <a:extLst>
              <a:ext uri="{FF2B5EF4-FFF2-40B4-BE49-F238E27FC236}">
                <a16:creationId xmlns:a16="http://schemas.microsoft.com/office/drawing/2014/main" id="{11848A0E-D0AE-30B9-804C-A79E9F4D5799}"/>
              </a:ext>
            </a:extLst>
          </p:cNvPr>
          <p:cNvSpPr txBox="1"/>
          <p:nvPr/>
        </p:nvSpPr>
        <p:spPr>
          <a:xfrm>
            <a:off x="818912" y="1623237"/>
            <a:ext cx="7074946" cy="815608"/>
          </a:xfrm>
          <a:prstGeom prst="rect">
            <a:avLst/>
          </a:prstGeom>
          <a:noFill/>
        </p:spPr>
        <p:txBody>
          <a:bodyPr wrap="square">
            <a:spAutoFit/>
          </a:bodyPr>
          <a:lstStyle/>
          <a:p>
            <a:pPr algn="ctr"/>
            <a:r>
              <a:rPr lang="vi-VN" sz="4700" b="1" dirty="0">
                <a:solidFill>
                  <a:srgbClr val="C00000"/>
                </a:solidFill>
                <a:latin typeface="Arial" panose="020B0604020202020204" pitchFamily="34" charset="0"/>
                <a:ea typeface="Calibri" panose="020F0502020204030204" pitchFamily="34" charset="0"/>
              </a:rPr>
              <a:t>BÀI 1</a:t>
            </a:r>
            <a:r>
              <a:rPr lang="en-US" sz="4700" b="1" dirty="0">
                <a:solidFill>
                  <a:srgbClr val="C00000"/>
                </a:solidFill>
                <a:latin typeface="Arial" panose="020B0604020202020204" pitchFamily="34" charset="0"/>
                <a:ea typeface="Calibri" panose="020F0502020204030204" pitchFamily="34" charset="0"/>
              </a:rPr>
              <a:t>2</a:t>
            </a:r>
            <a:r>
              <a:rPr lang="vi-VN" sz="4700" b="1" dirty="0">
                <a:solidFill>
                  <a:srgbClr val="C00000"/>
                </a:solidFill>
                <a:latin typeface="Arial" panose="020B0604020202020204" pitchFamily="34" charset="0"/>
                <a:ea typeface="Calibri" panose="020F0502020204030204" pitchFamily="34" charset="0"/>
              </a:rPr>
              <a:t>: </a:t>
            </a:r>
            <a:r>
              <a:rPr lang="en-US" sz="4700" b="1" dirty="0">
                <a:solidFill>
                  <a:srgbClr val="C00000"/>
                </a:solidFill>
                <a:latin typeface="Arial" panose="020B0604020202020204" pitchFamily="34" charset="0"/>
                <a:ea typeface="Calibri" panose="020F0502020204030204" pitchFamily="34" charset="0"/>
              </a:rPr>
              <a:t>TÍCH PHÂN</a:t>
            </a:r>
            <a:endParaRPr lang="en-US" sz="4700" dirty="0">
              <a:solidFill>
                <a:srgbClr val="C00000"/>
              </a:solidFill>
            </a:endParaRPr>
          </a:p>
        </p:txBody>
      </p:sp>
    </p:spTree>
    <p:extLst>
      <p:ext uri="{BB962C8B-B14F-4D97-AF65-F5344CB8AC3E}">
        <p14:creationId xmlns:p14="http://schemas.microsoft.com/office/powerpoint/2010/main" val="2156214587"/>
      </p:ext>
    </p:extLst>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8" name="TextBox 7">
            <a:extLst>
              <a:ext uri="{FF2B5EF4-FFF2-40B4-BE49-F238E27FC236}">
                <a16:creationId xmlns:a16="http://schemas.microsoft.com/office/drawing/2014/main" id="{92474E54-24BD-AFA3-1BA1-CE175C608CBC}"/>
              </a:ext>
            </a:extLst>
          </p:cNvPr>
          <p:cNvSpPr txBox="1"/>
          <p:nvPr/>
        </p:nvSpPr>
        <p:spPr>
          <a:xfrm>
            <a:off x="2202366" y="378557"/>
            <a:ext cx="4739268" cy="589649"/>
          </a:xfrm>
          <a:prstGeom prst="rect">
            <a:avLst/>
          </a:prstGeom>
          <a:noFill/>
        </p:spPr>
        <p:txBody>
          <a:bodyPr wrap="square">
            <a:spAutoFit/>
          </a:bodyPr>
          <a:lstStyle/>
          <a:p>
            <a:pPr>
              <a:lnSpc>
                <a:spcPct val="150000"/>
              </a:lnSpc>
              <a:spcAft>
                <a:spcPts val="800"/>
              </a:spcAft>
            </a:pPr>
            <a:r>
              <a:rPr lang="pt-BR" sz="2400" b="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Ý nghĩa hình học của tích phân</a:t>
            </a:r>
            <a:endParaRPr lang="en-US"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D0604A-65CC-145E-B0A7-798DE43433C3}"/>
                  </a:ext>
                </a:extLst>
              </p:cNvPr>
              <p:cNvSpPr txBox="1"/>
              <p:nvPr/>
            </p:nvSpPr>
            <p:spPr>
              <a:xfrm>
                <a:off x="892097" y="968206"/>
                <a:ext cx="7359806" cy="3468450"/>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Nếu hàm số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liên tục và không âm trên đoạn </a:t>
                </a:r>
                <a14:m>
                  <m:oMath xmlns:m="http://schemas.openxmlformats.org/officeDocument/2006/math">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thì tích phân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là diện tích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𝑆</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của hình thang cong giới hạn bởi đồ thị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𝑦</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trục hoành và hai đường thẳng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Vậy</a:t>
                </a:r>
                <a:r>
                  <a:rPr lang="en-US" sz="2000" kern="100" dirty="0">
                    <a:latin typeface="Aptos" panose="020B0004020202020204" pitchFamily="34" charset="0"/>
                    <a:ea typeface="Aptos" panose="020B0004020202020204" pitchFamily="34" charset="0"/>
                    <a:cs typeface="Times New Roman" panose="02020603050405020304" pitchFamily="18" charset="0"/>
                  </a:rPr>
                  <a:t>		</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Aptos" panose="020B0004020202020204" pitchFamily="34" charset="0"/>
                          <a:cs typeface="Arial" panose="020B0604020202020204" pitchFamily="34" charset="0"/>
                        </a:rPr>
                        <m:t>𝑆</m:t>
                      </m:r>
                      <m:r>
                        <a:rPr lang="en-US" sz="2000">
                          <a:effectLst/>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a:effectLst/>
                              <a:latin typeface="Cambria Math" panose="02040503050406030204" pitchFamily="18" charset="0"/>
                              <a:cs typeface="Arial" panose="020B0604020202020204" pitchFamily="34" charset="0"/>
                            </a:rPr>
                          </m:ctrlPr>
                        </m:naryPr>
                        <m:sub>
                          <m:r>
                            <a:rPr lang="en-US" sz="2000" i="1">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a:effectLst/>
                              <a:latin typeface="Cambria Math" panose="02040503050406030204" pitchFamily="18" charset="0"/>
                              <a:ea typeface="Aptos" panose="020B0004020202020204" pitchFamily="34" charset="0"/>
                              <a:cs typeface="Arial" panose="020B0604020202020204" pitchFamily="34" charset="0"/>
                            </a:rPr>
                            <m:t>𝑏</m:t>
                          </m:r>
                        </m:sup>
                        <m:e>
                          <m:r>
                            <a:rPr lang="en-US" sz="2000">
                              <a:effectLst/>
                              <a:latin typeface="Cambria Math" panose="02040503050406030204" pitchFamily="18" charset="0"/>
                              <a:ea typeface="Aptos" panose="020B0004020202020204" pitchFamily="34" charset="0"/>
                              <a:cs typeface="Arial" panose="020B0604020202020204" pitchFamily="34" charset="0"/>
                            </a:rPr>
                            <m:t> </m:t>
                          </m:r>
                        </m:e>
                      </m:nary>
                      <m:r>
                        <a:rPr lang="en-US" sz="2000" i="1">
                          <a:effectLst/>
                          <a:latin typeface="Cambria Math" panose="02040503050406030204" pitchFamily="18" charset="0"/>
                          <a:ea typeface="Aptos" panose="020B0004020202020204" pitchFamily="34" charset="0"/>
                          <a:cs typeface="Arial" panose="020B0604020202020204" pitchFamily="34" charset="0"/>
                        </a:rPr>
                        <m:t>𝑓</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𝑑𝑥</m:t>
                      </m:r>
                    </m:oMath>
                  </m:oMathPara>
                </a14:m>
                <a:endParaRPr lang="en-US" sz="2000" dirty="0"/>
              </a:p>
            </p:txBody>
          </p:sp>
        </mc:Choice>
        <mc:Fallback xmlns="">
          <p:sp>
            <p:nvSpPr>
              <p:cNvPr id="9" name="TextBox 8">
                <a:extLst>
                  <a:ext uri="{FF2B5EF4-FFF2-40B4-BE49-F238E27FC236}">
                    <a16:creationId xmlns:a16="http://schemas.microsoft.com/office/drawing/2014/main" id="{5DD0604A-65CC-145E-B0A7-798DE43433C3}"/>
                  </a:ext>
                </a:extLst>
              </p:cNvPr>
              <p:cNvSpPr txBox="1">
                <a:spLocks noRot="1" noChangeAspect="1" noMove="1" noResize="1" noEditPoints="1" noAdjustHandles="1" noChangeArrowheads="1" noChangeShapeType="1" noTextEdit="1"/>
              </p:cNvSpPr>
              <p:nvPr/>
            </p:nvSpPr>
            <p:spPr>
              <a:xfrm>
                <a:off x="892097" y="968206"/>
                <a:ext cx="7359806" cy="3468450"/>
              </a:xfrm>
              <a:prstGeom prst="rect">
                <a:avLst/>
              </a:prstGeom>
              <a:blipFill>
                <a:blip r:embed="rId3"/>
                <a:stretch>
                  <a:fillRect l="-828" r="-173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F080005-73B6-70FB-DDA0-35B32F0969FF}"/>
              </a:ext>
            </a:extLst>
          </p:cNvPr>
          <p:cNvPicPr>
            <a:picLocks noChangeAspect="1"/>
          </p:cNvPicPr>
          <p:nvPr/>
        </p:nvPicPr>
        <p:blipFill>
          <a:blip r:embed="rId4"/>
          <a:stretch>
            <a:fillRect/>
          </a:stretch>
        </p:blipFill>
        <p:spPr>
          <a:xfrm>
            <a:off x="5932449" y="2643336"/>
            <a:ext cx="2732049" cy="2121607"/>
          </a:xfrm>
          <a:prstGeom prst="rect">
            <a:avLst/>
          </a:prstGeom>
        </p:spPr>
      </p:pic>
      <p:pic>
        <p:nvPicPr>
          <p:cNvPr id="12" name="Picture 11">
            <a:extLst>
              <a:ext uri="{FF2B5EF4-FFF2-40B4-BE49-F238E27FC236}">
                <a16:creationId xmlns:a16="http://schemas.microsoft.com/office/drawing/2014/main" id="{E1306F41-FA84-B5B9-23B8-63F1F42A4397}"/>
              </a:ext>
            </a:extLst>
          </p:cNvPr>
          <p:cNvPicPr>
            <a:picLocks noChangeAspect="1"/>
          </p:cNvPicPr>
          <p:nvPr/>
        </p:nvPicPr>
        <p:blipFill>
          <a:blip r:embed="rId5"/>
          <a:stretch>
            <a:fillRect/>
          </a:stretch>
        </p:blipFill>
        <p:spPr>
          <a:xfrm>
            <a:off x="0" y="3387717"/>
            <a:ext cx="1586217" cy="1888636"/>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735D455-C810-7B5B-12CD-1F5ADC39267E}"/>
                  </a:ext>
                </a:extLst>
              </p:cNvPr>
              <p:cNvSpPr txBox="1"/>
              <p:nvPr/>
            </p:nvSpPr>
            <p:spPr>
              <a:xfrm>
                <a:off x="497991" y="447772"/>
                <a:ext cx="5971478" cy="1692195"/>
              </a:xfrm>
              <a:prstGeom prst="rect">
                <a:avLst/>
              </a:prstGeom>
              <a:noFill/>
            </p:spPr>
            <p:txBody>
              <a:bodyPr wrap="square">
                <a:spAutoFit/>
              </a:bodyPr>
              <a:lstStyle/>
              <a:p>
                <a:pPr algn="just">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4.</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Sử dụng ý nghĩa hình học của tích phân, tính: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pt-BR" sz="2000" dirty="0">
                    <a:effectLst/>
                    <a:latin typeface="Arial" panose="020B0604020202020204" pitchFamily="34" charset="0"/>
                    <a:ea typeface="Times New Roman" panose="02020603050405020304" pitchFamily="18" charset="0"/>
                  </a:rPr>
                  <a:t>a)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p>
                      <m:e>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b)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p>
                      <m:e>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e>
                        </m:ra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15" name="TextBox 14">
                <a:extLst>
                  <a:ext uri="{FF2B5EF4-FFF2-40B4-BE49-F238E27FC236}">
                    <a16:creationId xmlns:a16="http://schemas.microsoft.com/office/drawing/2014/main" id="{B735D455-C810-7B5B-12CD-1F5ADC39267E}"/>
                  </a:ext>
                </a:extLst>
              </p:cNvPr>
              <p:cNvSpPr txBox="1">
                <a:spLocks noRot="1" noChangeAspect="1" noMove="1" noResize="1" noEditPoints="1" noAdjustHandles="1" noChangeArrowheads="1" noChangeShapeType="1" noTextEdit="1"/>
              </p:cNvSpPr>
              <p:nvPr/>
            </p:nvSpPr>
            <p:spPr>
              <a:xfrm>
                <a:off x="497991" y="447772"/>
                <a:ext cx="5971478" cy="1692195"/>
              </a:xfrm>
              <a:prstGeom prst="rect">
                <a:avLst/>
              </a:prstGeom>
              <a:blipFill>
                <a:blip r:embed="rId3"/>
                <a:stretch>
                  <a:fillRect l="-1124" r="-1021" b="-251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226DAE4-F872-9476-8330-D53201B0A9C6}"/>
              </a:ext>
            </a:extLst>
          </p:cNvPr>
          <p:cNvSpPr txBox="1"/>
          <p:nvPr/>
        </p:nvSpPr>
        <p:spPr>
          <a:xfrm>
            <a:off x="2749804" y="230886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p:pic>
        <p:nvPicPr>
          <p:cNvPr id="18" name="Picture 17">
            <a:extLst>
              <a:ext uri="{FF2B5EF4-FFF2-40B4-BE49-F238E27FC236}">
                <a16:creationId xmlns:a16="http://schemas.microsoft.com/office/drawing/2014/main" id="{FD320CF7-B8BB-C467-D085-EB08742809FD}"/>
              </a:ext>
            </a:extLst>
          </p:cNvPr>
          <p:cNvPicPr>
            <a:picLocks noChangeAspect="1"/>
          </p:cNvPicPr>
          <p:nvPr/>
        </p:nvPicPr>
        <p:blipFill>
          <a:blip r:embed="rId4"/>
          <a:stretch>
            <a:fillRect/>
          </a:stretch>
        </p:blipFill>
        <p:spPr>
          <a:xfrm>
            <a:off x="6027234" y="447772"/>
            <a:ext cx="2642839" cy="2539604"/>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886510E-5B7F-A2C7-61C9-922CF4165485}"/>
                  </a:ext>
                </a:extLst>
              </p:cNvPr>
              <p:cNvSpPr txBox="1"/>
              <p:nvPr/>
            </p:nvSpPr>
            <p:spPr>
              <a:xfrm>
                <a:off x="532470" y="2970466"/>
                <a:ext cx="8079059" cy="1721690"/>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Tích phân cần tính là diện tích của hình thang vuông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𝑂𝐴𝐵𝐶</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đáy nhỏ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𝑂𝐶</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đáy lớn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đường cao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𝑂𝐴</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(H.4.10). Do đó:</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𝑆</m:t>
                        </m:r>
                      </m:e>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𝑂𝐴𝐵𝐶</m:t>
                        </m:r>
                      </m:sub>
                    </m:s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den>
                    </m:f>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𝑂𝐶</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𝐴𝐵</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𝑂𝐴</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den>
                    </m:f>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C886510E-5B7F-A2C7-61C9-922CF4165485}"/>
                  </a:ext>
                </a:extLst>
              </p:cNvPr>
              <p:cNvSpPr txBox="1">
                <a:spLocks noRot="1" noChangeAspect="1" noMove="1" noResize="1" noEditPoints="1" noAdjustHandles="1" noChangeArrowheads="1" noChangeShapeType="1" noTextEdit="1"/>
              </p:cNvSpPr>
              <p:nvPr/>
            </p:nvSpPr>
            <p:spPr>
              <a:xfrm>
                <a:off x="532470" y="2970466"/>
                <a:ext cx="8079059" cy="1721690"/>
              </a:xfrm>
              <a:prstGeom prst="rect">
                <a:avLst/>
              </a:prstGeom>
              <a:blipFill>
                <a:blip r:embed="rId5"/>
                <a:stretch>
                  <a:fillRect l="-754" r="-754"/>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6" name="TextBox 15">
            <a:extLst>
              <a:ext uri="{FF2B5EF4-FFF2-40B4-BE49-F238E27FC236}">
                <a16:creationId xmlns:a16="http://schemas.microsoft.com/office/drawing/2014/main" id="{7226DAE4-F872-9476-8330-D53201B0A9C6}"/>
              </a:ext>
            </a:extLst>
          </p:cNvPr>
          <p:cNvSpPr txBox="1"/>
          <p:nvPr/>
        </p:nvSpPr>
        <p:spPr>
          <a:xfrm>
            <a:off x="473927" y="54289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p:pic>
        <p:nvPicPr>
          <p:cNvPr id="18" name="Picture 17">
            <a:extLst>
              <a:ext uri="{FF2B5EF4-FFF2-40B4-BE49-F238E27FC236}">
                <a16:creationId xmlns:a16="http://schemas.microsoft.com/office/drawing/2014/main" id="{FD320CF7-B8BB-C467-D085-EB08742809FD}"/>
              </a:ext>
            </a:extLst>
          </p:cNvPr>
          <p:cNvPicPr>
            <a:picLocks noChangeAspect="1"/>
          </p:cNvPicPr>
          <p:nvPr/>
        </p:nvPicPr>
        <p:blipFill>
          <a:blip r:embed="rId3"/>
          <a:srcRect/>
          <a:stretch/>
        </p:blipFill>
        <p:spPr>
          <a:xfrm>
            <a:off x="5067663" y="1340629"/>
            <a:ext cx="3547681" cy="289126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886510E-5B7F-A2C7-61C9-922CF4165485}"/>
                  </a:ext>
                </a:extLst>
              </p:cNvPr>
              <p:cNvSpPr txBox="1"/>
              <p:nvPr/>
            </p:nvSpPr>
            <p:spPr>
              <a:xfrm>
                <a:off x="840890" y="971919"/>
                <a:ext cx="4376853" cy="362868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𝑦</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nửa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phía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trục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hoành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tâm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gốc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tọa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𝑂</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1. Do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nửa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phía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trục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hoành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(H.4.11).</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latin typeface="Cambria Math" panose="02040503050406030204" pitchFamily="18" charset="0"/>
                            <a:ea typeface="Times New Roman" panose="02020603050405020304" pitchFamily="18" charset="0"/>
                            <a:cs typeface="Arial" panose="020B0604020202020204" pitchFamily="34" charset="0"/>
                          </a:rPr>
                          <m:t>1</m:t>
                        </m:r>
                      </m:sup>
                      <m:e>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e>
                        </m:ra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𝜋</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886510E-5B7F-A2C7-61C9-922CF4165485}"/>
                  </a:ext>
                </a:extLst>
              </p:cNvPr>
              <p:cNvSpPr txBox="1">
                <a:spLocks noRot="1" noChangeAspect="1" noMove="1" noResize="1" noEditPoints="1" noAdjustHandles="1" noChangeArrowheads="1" noChangeShapeType="1" noTextEdit="1"/>
              </p:cNvSpPr>
              <p:nvPr/>
            </p:nvSpPr>
            <p:spPr>
              <a:xfrm>
                <a:off x="840890" y="971919"/>
                <a:ext cx="4376853" cy="3628686"/>
              </a:xfrm>
              <a:prstGeom prst="rect">
                <a:avLst/>
              </a:prstGeom>
              <a:blipFill>
                <a:blip r:embed="rId4"/>
                <a:stretch>
                  <a:fillRect l="-1532" r="-1393" b="-168"/>
                </a:stretch>
              </a:blipFill>
            </p:spPr>
            <p:txBody>
              <a:bodyPr/>
              <a:lstStyle/>
              <a:p>
                <a:r>
                  <a:rPr lang="en-US">
                    <a:noFill/>
                  </a:rPr>
                  <a:t> </a:t>
                </a:r>
              </a:p>
            </p:txBody>
          </p:sp>
        </mc:Fallback>
      </mc:AlternateContent>
    </p:spTree>
    <p:extLst>
      <p:ext uri="{BB962C8B-B14F-4D97-AF65-F5344CB8AC3E}">
        <p14:creationId xmlns:p14="http://schemas.microsoft.com/office/powerpoint/2010/main" val="10436357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grpSp>
        <p:nvGrpSpPr>
          <p:cNvPr id="1779" name="Google Shape;1779;p50"/>
          <p:cNvGrpSpPr/>
          <p:nvPr/>
        </p:nvGrpSpPr>
        <p:grpSpPr>
          <a:xfrm>
            <a:off x="7634875" y="4283413"/>
            <a:ext cx="1987200" cy="802591"/>
            <a:chOff x="2216467" y="1596860"/>
            <a:chExt cx="1987200" cy="802591"/>
          </a:xfrm>
        </p:grpSpPr>
        <p:sp>
          <p:nvSpPr>
            <p:cNvPr id="1780" name="Google Shape;1780;p50"/>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81" name="Google Shape;1781;p50"/>
            <p:cNvGrpSpPr/>
            <p:nvPr/>
          </p:nvGrpSpPr>
          <p:grpSpPr>
            <a:xfrm>
              <a:off x="2216467" y="1642491"/>
              <a:ext cx="598074" cy="415385"/>
              <a:chOff x="2216467" y="1642491"/>
              <a:chExt cx="598074" cy="415385"/>
            </a:xfrm>
          </p:grpSpPr>
          <p:sp>
            <p:nvSpPr>
              <p:cNvPr id="1782" name="Google Shape;1782;p5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5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50"/>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50"/>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50"/>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Rectangle 5">
            <a:extLst>
              <a:ext uri="{FF2B5EF4-FFF2-40B4-BE49-F238E27FC236}">
                <a16:creationId xmlns:a16="http://schemas.microsoft.com/office/drawing/2014/main" id="{28F887AB-894A-DE12-7B5D-D8DF4C729901}"/>
              </a:ext>
            </a:extLst>
          </p:cNvPr>
          <p:cNvSpPr/>
          <p:nvPr/>
        </p:nvSpPr>
        <p:spPr>
          <a:xfrm>
            <a:off x="715039" y="799171"/>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80AFBB-54B1-2078-2BF7-871170B7019A}"/>
                  </a:ext>
                </a:extLst>
              </p:cNvPr>
              <p:cNvSpPr txBox="1"/>
              <p:nvPr/>
            </p:nvSpPr>
            <p:spPr>
              <a:xfrm>
                <a:off x="3056765" y="480311"/>
                <a:ext cx="5372196" cy="1228734"/>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nghĩa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e>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280AFBB-54B1-2078-2BF7-871170B7019A}"/>
                  </a:ext>
                </a:extLst>
              </p:cNvPr>
              <p:cNvSpPr txBox="1">
                <a:spLocks noRot="1" noChangeAspect="1" noMove="1" noResize="1" noEditPoints="1" noAdjustHandles="1" noChangeArrowheads="1" noChangeShapeType="1" noTextEdit="1"/>
              </p:cNvSpPr>
              <p:nvPr/>
            </p:nvSpPr>
            <p:spPr>
              <a:xfrm>
                <a:off x="3056765" y="480311"/>
                <a:ext cx="5372196" cy="1228734"/>
              </a:xfrm>
              <a:prstGeom prst="rect">
                <a:avLst/>
              </a:prstGeom>
              <a:blipFill>
                <a:blip r:embed="rId3"/>
                <a:stretch>
                  <a:fillRect l="-1134" r="-454" b="-4478"/>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D3B2E1B-743A-9013-0A3C-944894CBAB00}"/>
              </a:ext>
            </a:extLst>
          </p:cNvPr>
          <p:cNvSpPr txBox="1"/>
          <p:nvPr/>
        </p:nvSpPr>
        <p:spPr>
          <a:xfrm>
            <a:off x="479502" y="189627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4E982A-F14D-6500-61A2-0E0C86752B8B}"/>
                  </a:ext>
                </a:extLst>
              </p:cNvPr>
              <p:cNvSpPr txBox="1"/>
              <p:nvPr/>
            </p:nvSpPr>
            <p:spPr>
              <a:xfrm>
                <a:off x="3746810" y="2096326"/>
                <a:ext cx="4817326" cy="2571473"/>
              </a:xfrm>
              <a:prstGeom prst="rect">
                <a:avLst/>
              </a:prstGeom>
              <a:noFill/>
            </p:spPr>
            <p:txBody>
              <a:bodyPr wrap="square">
                <a:spAutoFit/>
              </a:bodyPr>
              <a:lstStyle/>
              <a:p>
                <a:pPr>
                  <a:lnSpc>
                    <a:spcPct val="200000"/>
                  </a:lnSpc>
                  <a:spcAft>
                    <a:spcPts val="800"/>
                  </a:spcAft>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a)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Gọi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𝐴</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1</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𝐵</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𝐷</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lần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lượt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giao</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điểm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của</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1</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với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𝑦</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1</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800"/>
                  </a:spcAft>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Do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đó</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𝐶</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7</m:t>
                    </m:r>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𝐷</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1</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A4E982A-F14D-6500-61A2-0E0C86752B8B}"/>
                  </a:ext>
                </a:extLst>
              </p:cNvPr>
              <p:cNvSpPr txBox="1">
                <a:spLocks noRot="1" noChangeAspect="1" noMove="1" noResize="1" noEditPoints="1" noAdjustHandles="1" noChangeArrowheads="1" noChangeShapeType="1" noTextEdit="1"/>
              </p:cNvSpPr>
              <p:nvPr/>
            </p:nvSpPr>
            <p:spPr>
              <a:xfrm>
                <a:off x="3746810" y="2096326"/>
                <a:ext cx="4817326" cy="2571473"/>
              </a:xfrm>
              <a:prstGeom prst="rect">
                <a:avLst/>
              </a:prstGeom>
              <a:blipFill>
                <a:blip r:embed="rId4"/>
                <a:stretch>
                  <a:fillRect l="-1392" b="-308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B681F1C-8484-ED9A-97A1-F6A6CC8B1406}"/>
              </a:ext>
            </a:extLst>
          </p:cNvPr>
          <p:cNvPicPr>
            <a:picLocks noChangeAspect="1"/>
          </p:cNvPicPr>
          <p:nvPr/>
        </p:nvPicPr>
        <p:blipFill>
          <a:blip r:embed="rId5"/>
          <a:stretch>
            <a:fillRect/>
          </a:stretch>
        </p:blipFill>
        <p:spPr>
          <a:xfrm>
            <a:off x="618959" y="2456722"/>
            <a:ext cx="2849911" cy="2191409"/>
          </a:xfrm>
          <a:prstGeom prst="rect">
            <a:avLst/>
          </a:prstGeom>
        </p:spPr>
      </p:pic>
      <p:pic>
        <p:nvPicPr>
          <p:cNvPr id="2" name="Google Shape;219;p3">
            <a:extLst>
              <a:ext uri="{FF2B5EF4-FFF2-40B4-BE49-F238E27FC236}">
                <a16:creationId xmlns:a16="http://schemas.microsoft.com/office/drawing/2014/main" id="{59088B5E-1D1F-2FC4-42D8-A14BF9D26B20}"/>
              </a:ext>
            </a:extLst>
          </p:cNvPr>
          <p:cNvPicPr preferRelativeResize="0"/>
          <p:nvPr/>
        </p:nvPicPr>
        <p:blipFill rotWithShape="1">
          <a:blip r:embed="rId6">
            <a:alphaModFix/>
          </a:blip>
          <a:srcRect/>
          <a:stretch/>
        </p:blipFill>
        <p:spPr>
          <a:xfrm>
            <a:off x="302111" y="4734138"/>
            <a:ext cx="1711067" cy="40936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Rectangle 5">
            <a:extLst>
              <a:ext uri="{FF2B5EF4-FFF2-40B4-BE49-F238E27FC236}">
                <a16:creationId xmlns:a16="http://schemas.microsoft.com/office/drawing/2014/main" id="{28F887AB-894A-DE12-7B5D-D8DF4C729901}"/>
              </a:ext>
            </a:extLst>
          </p:cNvPr>
          <p:cNvSpPr/>
          <p:nvPr/>
        </p:nvSpPr>
        <p:spPr>
          <a:xfrm>
            <a:off x="715039" y="799171"/>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p:sp>
        <p:nvSpPr>
          <p:cNvPr id="9" name="TextBox 8">
            <a:extLst>
              <a:ext uri="{FF2B5EF4-FFF2-40B4-BE49-F238E27FC236}">
                <a16:creationId xmlns:a16="http://schemas.microsoft.com/office/drawing/2014/main" id="{FD3B2E1B-743A-9013-0A3C-944894CBAB00}"/>
              </a:ext>
            </a:extLst>
          </p:cNvPr>
          <p:cNvSpPr txBox="1"/>
          <p:nvPr/>
        </p:nvSpPr>
        <p:spPr>
          <a:xfrm>
            <a:off x="479502" y="189627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4E982A-F14D-6500-61A2-0E0C86752B8B}"/>
                  </a:ext>
                </a:extLst>
              </p:cNvPr>
              <p:cNvSpPr txBox="1"/>
              <p:nvPr/>
            </p:nvSpPr>
            <p:spPr>
              <a:xfrm>
                <a:off x="3707714" y="1923016"/>
                <a:ext cx="4956783" cy="2875724"/>
              </a:xfrm>
              <a:prstGeom prst="rect">
                <a:avLst/>
              </a:prstGeom>
              <a:noFill/>
            </p:spPr>
            <p:txBody>
              <a:bodyPr wrap="square">
                <a:spAutoFit/>
              </a:bodyPr>
              <a:lstStyle/>
              <a:p>
                <a:pPr>
                  <a:lnSpc>
                    <a:spcPct val="15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Tích </a:t>
                </a:r>
                <a:r>
                  <a:rPr lang="en-US" sz="2000" kern="100" dirty="0" err="1">
                    <a:latin typeface="Arial" panose="020B0604020202020204" pitchFamily="34" charset="0"/>
                    <a:ea typeface="Aptos" panose="020B0004020202020204" pitchFamily="34" charset="0"/>
                    <a:cs typeface="Times New Roman" panose="02020603050405020304" pitchFamily="18" charset="0"/>
                  </a:rPr>
                  <a:t>phân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cần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diện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hình</a:t>
                </a:r>
                <a:r>
                  <a:rPr lang="en-US" sz="2000" kern="100" dirty="0">
                    <a:latin typeface="Arial" panose="020B0604020202020204" pitchFamily="34" charset="0"/>
                    <a:ea typeface="Aptos" panose="020B0004020202020204" pitchFamily="34" charset="0"/>
                    <a:cs typeface="Times New Roman" panose="02020603050405020304" pitchFamily="18" charset="0"/>
                  </a:rPr>
                  <a:t> thang </a:t>
                </a:r>
                <a:r>
                  <a:rPr lang="en-US" sz="2000" kern="100" dirty="0" err="1">
                    <a:latin typeface="Arial" panose="020B0604020202020204" pitchFamily="34" charset="0"/>
                    <a:ea typeface="Aptos" panose="020B0004020202020204" pitchFamily="34" charset="0"/>
                    <a:cs typeface="Times New Roman" panose="02020603050405020304" pitchFamily="18" charset="0"/>
                  </a:rPr>
                  <a:t>vuông</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𝐴𝐵𝐶𝐷</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với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đáy</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nhỏ</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𝐴𝐷</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3</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đáy</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lớn</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𝐵𝐶</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7</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và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chiều</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cao</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𝐴𝐵</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2</m:t>
                    </m:r>
                  </m:oMath>
                </a14:m>
                <a:r>
                  <a:rPr lang="en-US" sz="2000" kern="100" dirty="0">
                    <a:latin typeface="Arial" panose="020B0604020202020204" pitchFamily="34" charset="0"/>
                    <a:ea typeface="Aptos" panose="020B0004020202020204" pitchFamily="34" charset="0"/>
                    <a:cs typeface="Times New Roman" panose="02020603050405020304" pitchFamily="18" charset="0"/>
                  </a:rPr>
                  <a:t>.</a:t>
                </a:r>
                <a:br>
                  <a:rPr lang="en-US" sz="2000" kern="100" dirty="0">
                    <a:latin typeface="Arial" panose="020B0604020202020204" pitchFamily="34" charset="0"/>
                    <a:ea typeface="Aptos" panose="020B0004020202020204" pitchFamily="34" charset="0"/>
                    <a:cs typeface="Times New Roman" panose="02020603050405020304" pitchFamily="18" charset="0"/>
                  </a:rPr>
                </a:br>
                <a:r>
                  <a:rPr lang="en-US" sz="2000" kern="100" dirty="0">
                    <a:latin typeface="Arial" panose="020B0604020202020204" pitchFamily="34" charset="0"/>
                    <a:ea typeface="Aptos" panose="020B0004020202020204" pitchFamily="34" charset="0"/>
                    <a:cs typeface="Times New Roman" panose="02020603050405020304" pitchFamily="18" charset="0"/>
                  </a:rPr>
                  <a:t>Do </a:t>
                </a:r>
                <a:r>
                  <a:rPr lang="en-US" sz="2000" kern="100" dirty="0" err="1">
                    <a:latin typeface="Arial" panose="020B0604020202020204" pitchFamily="34" charset="0"/>
                    <a:ea typeface="Aptos" panose="020B0004020202020204" pitchFamily="34" charset="0"/>
                    <a:cs typeface="Times New Roman" panose="02020603050405020304" pitchFamily="18" charset="0"/>
                  </a:rPr>
                  <a:t>đó</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en-US" sz="2000" kern="100">
                            <a:latin typeface="Cambria Math" panose="02040503050406030204" pitchFamily="18" charset="0"/>
                            <a:ea typeface="Aptos" panose="020B0004020202020204" pitchFamily="34" charset="0"/>
                            <a:cs typeface="Arial" panose="020B0604020202020204" pitchFamily="34" charset="0"/>
                          </a:rPr>
                          <m:t>∫</m:t>
                        </m:r>
                      </m:e>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3</m:t>
                        </m:r>
                      </m:sup>
                    </m:sSubSup>
                    <m:r>
                      <a:rPr lang="en-US"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r>
                          <a:rPr lang="en-US" sz="2000" kern="100">
                            <a:latin typeface="Cambria Math" panose="02040503050406030204" pitchFamily="18" charset="0"/>
                            <a:ea typeface="Aptos" panose="020B0004020202020204" pitchFamily="34" charset="0"/>
                            <a:cs typeface="Arial" panose="020B0604020202020204" pitchFamily="34" charset="0"/>
                          </a:rPr>
                          <m:t>2</m:t>
                        </m:r>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1</m:t>
                        </m:r>
                      </m:e>
                    </m:d>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en-US" sz="2000" kern="100">
                        <a:latin typeface="Cambria Math" panose="02040503050406030204" pitchFamily="18" charset="0"/>
                        <a:ea typeface="Aptos" panose="020B0004020202020204" pitchFamily="34" charset="0"/>
                        <a:cs typeface="Arial" panose="020B0604020202020204" pitchFamily="34" charset="0"/>
                      </a:rPr>
                      <m:t>=</m:t>
                    </m:r>
                    <m:sSub>
                      <m:sSubPr>
                        <m:ctrlPr>
                          <a:rPr lang="en-US" sz="2000" i="1" kern="100">
                            <a:latin typeface="Cambria Math" panose="02040503050406030204" pitchFamily="18" charset="0"/>
                            <a:ea typeface="Aptos" panose="020B0004020202020204" pitchFamily="34" charset="0"/>
                            <a:cs typeface="Arial" panose="020B0604020202020204" pitchFamily="34" charset="0"/>
                          </a:rPr>
                        </m:ctrlPr>
                      </m:sSubPr>
                      <m:e>
                        <m:r>
                          <a:rPr lang="en-US" sz="2000" i="1" kern="100">
                            <a:latin typeface="Cambria Math" panose="02040503050406030204" pitchFamily="18" charset="0"/>
                            <a:ea typeface="Aptos" panose="020B0004020202020204" pitchFamily="34" charset="0"/>
                            <a:cs typeface="Arial" panose="020B0604020202020204" pitchFamily="34" charset="0"/>
                          </a:rPr>
                          <m:t>𝑆</m:t>
                        </m:r>
                      </m:e>
                      <m:sub>
                        <m:r>
                          <a:rPr lang="en-US" sz="2000" i="1" kern="100">
                            <a:latin typeface="Cambria Math" panose="02040503050406030204" pitchFamily="18" charset="0"/>
                            <a:ea typeface="Aptos" panose="020B0004020202020204" pitchFamily="34" charset="0"/>
                            <a:cs typeface="Arial" panose="020B0604020202020204" pitchFamily="34" charset="0"/>
                          </a:rPr>
                          <m:t>𝐴𝐵𝐶𝐷</m:t>
                        </m:r>
                      </m:sub>
                    </m:sSub>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𝐴𝐷</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𝐵𝐶</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𝐴𝐵</m:t>
                        </m:r>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oMath>
                </a14:m>
                <a:endParaRPr lang="en-US" sz="2000" i="1" kern="100" dirty="0">
                  <a:latin typeface="Cambria Math" panose="02040503050406030204" pitchFamily="18" charset="0"/>
                  <a:ea typeface="Aptos" panose="020B0004020202020204" pitchFamily="34" charset="0"/>
                  <a:cs typeface="Arial" panose="020B0604020202020204" pitchFamily="34" charset="0"/>
                </a:endParaRPr>
              </a:p>
              <a:p>
                <a:pPr>
                  <a:lnSpc>
                    <a:spcPct val="150000"/>
                  </a:lnSpc>
                  <a:spcAft>
                    <a:spcPts val="800"/>
                  </a:spcAft>
                </a:pPr>
                <a:r>
                  <a:rPr lang="en-US" sz="2000" kern="100" dirty="0">
                    <a:ea typeface="Aptos" panose="020B0004020202020204" pitchFamily="34" charset="0"/>
                    <a:cs typeface="Arial" panose="020B0604020202020204" pitchFamily="34" charset="0"/>
                  </a:rPr>
                  <a:t>		        </a:t>
                </a:r>
                <a14:m>
                  <m:oMath xmlns:m="http://schemas.openxmlformats.org/officeDocument/2006/math">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3</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7</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2</m:t>
                        </m:r>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10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A4E982A-F14D-6500-61A2-0E0C86752B8B}"/>
                  </a:ext>
                </a:extLst>
              </p:cNvPr>
              <p:cNvSpPr txBox="1">
                <a:spLocks noRot="1" noChangeAspect="1" noMove="1" noResize="1" noEditPoints="1" noAdjustHandles="1" noChangeArrowheads="1" noChangeShapeType="1" noTextEdit="1"/>
              </p:cNvSpPr>
              <p:nvPr/>
            </p:nvSpPr>
            <p:spPr>
              <a:xfrm>
                <a:off x="3707714" y="1923016"/>
                <a:ext cx="4956783" cy="2875724"/>
              </a:xfrm>
              <a:prstGeom prst="rect">
                <a:avLst/>
              </a:prstGeom>
              <a:blipFill>
                <a:blip r:embed="rId3"/>
                <a:stretch>
                  <a:fillRect l="-1230" r="-615" b="-42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B681F1C-8484-ED9A-97A1-F6A6CC8B1406}"/>
              </a:ext>
            </a:extLst>
          </p:cNvPr>
          <p:cNvPicPr>
            <a:picLocks noChangeAspect="1"/>
          </p:cNvPicPr>
          <p:nvPr/>
        </p:nvPicPr>
        <p:blipFill>
          <a:blip r:embed="rId4"/>
          <a:stretch>
            <a:fillRect/>
          </a:stretch>
        </p:blipFill>
        <p:spPr>
          <a:xfrm>
            <a:off x="618959" y="2456722"/>
            <a:ext cx="2849911" cy="2191409"/>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B54A16-22E6-4042-193E-2A3F4C4E31B0}"/>
                  </a:ext>
                </a:extLst>
              </p:cNvPr>
              <p:cNvSpPr txBox="1"/>
              <p:nvPr/>
            </p:nvSpPr>
            <p:spPr>
              <a:xfrm>
                <a:off x="3056765" y="480311"/>
                <a:ext cx="5372196" cy="1228734"/>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nghĩa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e>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AB54A16-22E6-4042-193E-2A3F4C4E31B0}"/>
                  </a:ext>
                </a:extLst>
              </p:cNvPr>
              <p:cNvSpPr txBox="1">
                <a:spLocks noRot="1" noChangeAspect="1" noMove="1" noResize="1" noEditPoints="1" noAdjustHandles="1" noChangeArrowheads="1" noChangeShapeType="1" noTextEdit="1"/>
              </p:cNvSpPr>
              <p:nvPr/>
            </p:nvSpPr>
            <p:spPr>
              <a:xfrm>
                <a:off x="3056765" y="480311"/>
                <a:ext cx="5372196" cy="1228734"/>
              </a:xfrm>
              <a:prstGeom prst="rect">
                <a:avLst/>
              </a:prstGeom>
              <a:blipFill>
                <a:blip r:embed="rId5"/>
                <a:stretch>
                  <a:fillRect l="-1134" r="-454" b="-4478"/>
                </a:stretch>
              </a:blipFill>
            </p:spPr>
            <p:txBody>
              <a:bodyPr/>
              <a:lstStyle/>
              <a:p>
                <a:r>
                  <a:rPr lang="en-US">
                    <a:noFill/>
                  </a:rPr>
                  <a:t> </a:t>
                </a:r>
              </a:p>
            </p:txBody>
          </p:sp>
        </mc:Fallback>
      </mc:AlternateContent>
      <p:grpSp>
        <p:nvGrpSpPr>
          <p:cNvPr id="3" name="Google Shape;1779;p50">
            <a:extLst>
              <a:ext uri="{FF2B5EF4-FFF2-40B4-BE49-F238E27FC236}">
                <a16:creationId xmlns:a16="http://schemas.microsoft.com/office/drawing/2014/main" id="{58EB7F67-DD7F-BBDE-D7D6-12EBCABDDE51}"/>
              </a:ext>
            </a:extLst>
          </p:cNvPr>
          <p:cNvGrpSpPr/>
          <p:nvPr/>
        </p:nvGrpSpPr>
        <p:grpSpPr>
          <a:xfrm>
            <a:off x="8150400" y="4276789"/>
            <a:ext cx="1987200" cy="802591"/>
            <a:chOff x="2216467" y="1596860"/>
            <a:chExt cx="1987200" cy="802591"/>
          </a:xfrm>
        </p:grpSpPr>
        <p:sp>
          <p:nvSpPr>
            <p:cNvPr id="4" name="Google Shape;1780;p50">
              <a:extLst>
                <a:ext uri="{FF2B5EF4-FFF2-40B4-BE49-F238E27FC236}">
                  <a16:creationId xmlns:a16="http://schemas.microsoft.com/office/drawing/2014/main" id="{7757C9F1-2612-7073-3F4C-7A1D6E5D0AF9}"/>
                </a:ext>
              </a:extLst>
            </p:cNvPr>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 name="Google Shape;1781;p50">
              <a:extLst>
                <a:ext uri="{FF2B5EF4-FFF2-40B4-BE49-F238E27FC236}">
                  <a16:creationId xmlns:a16="http://schemas.microsoft.com/office/drawing/2014/main" id="{016C67EA-D1C4-A39D-E484-1B9271AC1708}"/>
                </a:ext>
              </a:extLst>
            </p:cNvPr>
            <p:cNvGrpSpPr/>
            <p:nvPr/>
          </p:nvGrpSpPr>
          <p:grpSpPr>
            <a:xfrm>
              <a:off x="2216467" y="1642491"/>
              <a:ext cx="598074" cy="415385"/>
              <a:chOff x="2216467" y="1642491"/>
              <a:chExt cx="598074" cy="415385"/>
            </a:xfrm>
          </p:grpSpPr>
          <p:sp>
            <p:nvSpPr>
              <p:cNvPr id="7" name="Google Shape;1782;p50">
                <a:extLst>
                  <a:ext uri="{FF2B5EF4-FFF2-40B4-BE49-F238E27FC236}">
                    <a16:creationId xmlns:a16="http://schemas.microsoft.com/office/drawing/2014/main" id="{9A24F003-EB76-CAA0-670C-D9473F0CA4A9}"/>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83;p50">
                <a:extLst>
                  <a:ext uri="{FF2B5EF4-FFF2-40B4-BE49-F238E27FC236}">
                    <a16:creationId xmlns:a16="http://schemas.microsoft.com/office/drawing/2014/main" id="{98FCEFD0-25D2-AA58-58E1-A8C9F3CEBFF5}"/>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84;p50">
                <a:extLst>
                  <a:ext uri="{FF2B5EF4-FFF2-40B4-BE49-F238E27FC236}">
                    <a16:creationId xmlns:a16="http://schemas.microsoft.com/office/drawing/2014/main" id="{ABB913E8-697A-79F4-E9C4-F1EFB9B2A5B3}"/>
                  </a:ext>
                </a:extLst>
              </p:cNvPr>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85;p50">
                <a:extLst>
                  <a:ext uri="{FF2B5EF4-FFF2-40B4-BE49-F238E27FC236}">
                    <a16:creationId xmlns:a16="http://schemas.microsoft.com/office/drawing/2014/main" id="{9F87CA22-8E5B-BACE-495D-D05C7911E107}"/>
                  </a:ext>
                </a:extLst>
              </p:cNvPr>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86;p50">
                <a:extLst>
                  <a:ext uri="{FF2B5EF4-FFF2-40B4-BE49-F238E27FC236}">
                    <a16:creationId xmlns:a16="http://schemas.microsoft.com/office/drawing/2014/main" id="{8BB1CF47-8972-8EE0-F376-CBB8B160B59F}"/>
                  </a:ext>
                </a:extLst>
              </p:cNvPr>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123500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9" name="TextBox 8">
            <a:extLst>
              <a:ext uri="{FF2B5EF4-FFF2-40B4-BE49-F238E27FC236}">
                <a16:creationId xmlns:a16="http://schemas.microsoft.com/office/drawing/2014/main" id="{FD3B2E1B-743A-9013-0A3C-944894CBAB00}"/>
              </a:ext>
            </a:extLst>
          </p:cNvPr>
          <p:cNvSpPr txBox="1"/>
          <p:nvPr/>
        </p:nvSpPr>
        <p:spPr>
          <a:xfrm>
            <a:off x="618959" y="62503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4E982A-F14D-6500-61A2-0E0C86752B8B}"/>
                  </a:ext>
                </a:extLst>
              </p:cNvPr>
              <p:cNvSpPr txBox="1"/>
              <p:nvPr/>
            </p:nvSpPr>
            <p:spPr>
              <a:xfrm>
                <a:off x="3989389" y="696845"/>
                <a:ext cx="4602559" cy="3749809"/>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Ta </a:t>
                </a:r>
                <a:r>
                  <a:rPr lang="en-US" sz="2000" kern="100" dirty="0" err="1">
                    <a:latin typeface="Arial" panose="020B0604020202020204" pitchFamily="34" charset="0"/>
                    <a:ea typeface="Aptos" panose="020B0004020202020204" pitchFamily="34" charset="0"/>
                    <a:cs typeface="Times New Roman" panose="02020603050405020304" pitchFamily="18" charset="0"/>
                  </a:rPr>
                  <a:t>có</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𝑦</m:t>
                    </m:r>
                    <m:r>
                      <a:rPr lang="en-US" sz="2000" kern="100">
                        <a:latin typeface="Cambria Math" panose="02040503050406030204" pitchFamily="18" charset="0"/>
                        <a:ea typeface="Aptos" panose="020B0004020202020204" pitchFamily="34" charset="0"/>
                        <a:cs typeface="Arial" panose="020B0604020202020204" pitchFamily="34" charset="0"/>
                      </a:rPr>
                      <m:t>=</m:t>
                    </m:r>
                    <m:rad>
                      <m:radPr>
                        <m:degHide m:val="on"/>
                        <m:ctrlPr>
                          <a:rPr lang="en-US" sz="2000" i="1" kern="100">
                            <a:latin typeface="Cambria Math" panose="02040503050406030204" pitchFamily="18" charset="0"/>
                            <a:ea typeface="Aptos" panose="020B0004020202020204" pitchFamily="34" charset="0"/>
                            <a:cs typeface="Arial" panose="020B0604020202020204" pitchFamily="34" charset="0"/>
                          </a:rPr>
                        </m:ctrlPr>
                      </m:radPr>
                      <m:deg/>
                      <m:e>
                        <m:r>
                          <a:rPr lang="en-US" sz="2000" kern="100">
                            <a:latin typeface="Cambria Math" panose="02040503050406030204" pitchFamily="18" charset="0"/>
                            <a:ea typeface="Aptos" panose="020B0004020202020204" pitchFamily="34" charset="0"/>
                            <a:cs typeface="Arial" panose="020B0604020202020204" pitchFamily="34" charset="0"/>
                          </a:rPr>
                          <m:t>4</m:t>
                        </m:r>
                        <m:r>
                          <a:rPr lang="en-US" sz="2000" i="1" kern="100">
                            <a:latin typeface="Cambria Math" panose="02040503050406030204" pitchFamily="18" charset="0"/>
                            <a:ea typeface="Aptos" panose="020B0004020202020204" pitchFamily="34" charset="0"/>
                            <a:cs typeface="Arial" panose="020B0604020202020204" pitchFamily="34" charset="0"/>
                          </a:rPr>
                          <m:t>−</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e>
                    </m:rad>
                  </m:oMath>
                </a14:m>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phương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trình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nửa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phía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trên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trục</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hoành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của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tròn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tâm</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tại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gốc</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tọa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độ</a:t>
                </a:r>
                <a:r>
                  <a:rPr lang="en-US" sz="2000" kern="100" dirty="0">
                    <a:latin typeface="Arial" panose="020B0604020202020204" pitchFamily="34" charset="0"/>
                    <a:ea typeface="Aptos" panose="020B0004020202020204" pitchFamily="34" charset="0"/>
                    <a:cs typeface="Times New Roman" panose="02020603050405020304" pitchFamily="18" charset="0"/>
                  </a:rPr>
                  <a:t> O </a:t>
                </a:r>
                <a:r>
                  <a:rPr lang="en-US" sz="2000" kern="100" dirty="0" err="1">
                    <a:latin typeface="Arial" panose="020B0604020202020204" pitchFamily="34" charset="0"/>
                    <a:ea typeface="Aptos" panose="020B0004020202020204" pitchFamily="34" charset="0"/>
                    <a:cs typeface="Times New Roman" panose="02020603050405020304" pitchFamily="18" charset="0"/>
                  </a:rPr>
                  <a:t>và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bán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kính</a:t>
                </a:r>
                <a:r>
                  <a:rPr lang="en-US" sz="2000" kern="100" dirty="0">
                    <a:latin typeface="Arial" panose="020B0604020202020204" pitchFamily="34" charset="0"/>
                    <a:ea typeface="Aptos" panose="020B0004020202020204" pitchFamily="34" charset="0"/>
                    <a:cs typeface="Times New Roman" panose="02020603050405020304" pitchFamily="18" charset="0"/>
                  </a:rPr>
                  <a:t> 2. </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Do </a:t>
                </a:r>
                <a:r>
                  <a:rPr lang="en-US" sz="2000" kern="100" dirty="0" err="1">
                    <a:latin typeface="Arial" panose="020B0604020202020204" pitchFamily="34" charset="0"/>
                    <a:ea typeface="Aptos" panose="020B0004020202020204" pitchFamily="34" charset="0"/>
                    <a:cs typeface="Times New Roman" panose="02020603050405020304" pitchFamily="18" charset="0"/>
                  </a:rPr>
                  <a:t>đó</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phân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cần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diện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nửa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phía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trên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trục</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hoành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của</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hình</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tròn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tương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ứng</a:t>
                </a:r>
                <a:r>
                  <a:rPr lang="en-US"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Aptos" panose="020B0004020202020204" pitchFamily="34" charset="0"/>
                    <a:cs typeface="Times New Roman" panose="02020603050405020304" pitchFamily="18" charset="0"/>
                  </a:rPr>
                  <a:t>Vậy</a:t>
                </a:r>
                <a:r>
                  <a:rPr lang="en-US"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en-US" sz="2000" kern="100">
                            <a:latin typeface="Cambria Math" panose="02040503050406030204" pitchFamily="18" charset="0"/>
                            <a:ea typeface="Aptos" panose="020B0004020202020204" pitchFamily="34" charset="0"/>
                            <a:cs typeface="Arial" panose="020B0604020202020204" pitchFamily="34" charset="0"/>
                          </a:rPr>
                          <m:t>∫</m:t>
                        </m:r>
                      </m:e>
                      <m:sub>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2</m:t>
                        </m:r>
                      </m:sub>
                      <m:sup>
                        <m:r>
                          <a:rPr lang="en-US" sz="2000" kern="100">
                            <a:latin typeface="Cambria Math" panose="02040503050406030204" pitchFamily="18" charset="0"/>
                            <a:ea typeface="Aptos" panose="020B0004020202020204" pitchFamily="34" charset="0"/>
                            <a:cs typeface="Arial" panose="020B0604020202020204" pitchFamily="34" charset="0"/>
                          </a:rPr>
                          <m:t>2</m:t>
                        </m:r>
                      </m:sup>
                    </m:sSubSup>
                    <m:r>
                      <a:rPr lang="en-US" sz="2000" kern="100">
                        <a:latin typeface="Cambria Math" panose="02040503050406030204" pitchFamily="18" charset="0"/>
                        <a:ea typeface="Aptos" panose="020B0004020202020204" pitchFamily="34" charset="0"/>
                        <a:cs typeface="Arial" panose="020B0604020202020204" pitchFamily="34" charset="0"/>
                      </a:rPr>
                      <m:t> </m:t>
                    </m:r>
                    <m:rad>
                      <m:radPr>
                        <m:degHide m:val="on"/>
                        <m:ctrlPr>
                          <a:rPr lang="en-US" sz="2000" i="1" kern="100">
                            <a:latin typeface="Cambria Math" panose="02040503050406030204" pitchFamily="18" charset="0"/>
                            <a:ea typeface="Aptos" panose="020B0004020202020204" pitchFamily="34" charset="0"/>
                            <a:cs typeface="Arial" panose="020B0604020202020204" pitchFamily="34" charset="0"/>
                          </a:rPr>
                        </m:ctrlPr>
                      </m:radPr>
                      <m:deg/>
                      <m:e>
                        <m:r>
                          <a:rPr lang="en-US" sz="2000" kern="100">
                            <a:latin typeface="Cambria Math" panose="02040503050406030204" pitchFamily="18" charset="0"/>
                            <a:ea typeface="Aptos" panose="020B0004020202020204" pitchFamily="34" charset="0"/>
                            <a:cs typeface="Arial" panose="020B0604020202020204" pitchFamily="34" charset="0"/>
                          </a:rPr>
                          <m:t>4</m:t>
                        </m:r>
                        <m:r>
                          <a:rPr lang="en-US" sz="2000" i="1" kern="100">
                            <a:latin typeface="Cambria Math" panose="02040503050406030204" pitchFamily="18" charset="0"/>
                            <a:ea typeface="Aptos" panose="020B0004020202020204" pitchFamily="34" charset="0"/>
                            <a:cs typeface="Arial" panose="020B0604020202020204" pitchFamily="34" charset="0"/>
                          </a:rPr>
                          <m:t>−</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e>
                    </m:rad>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1</m:t>
                        </m:r>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𝜋</m:t>
                    </m:r>
                    <m:r>
                      <a:rPr lang="en-US" sz="2000" kern="100">
                        <a:latin typeface="Cambria Math" panose="02040503050406030204" pitchFamily="18" charset="0"/>
                        <a:ea typeface="Aptos" panose="020B0004020202020204" pitchFamily="34" charset="0"/>
                        <a:cs typeface="Arial" panose="020B0604020202020204" pitchFamily="34" charset="0"/>
                      </a:rPr>
                      <m:t>⋅</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kern="100">
                            <a:latin typeface="Cambria Math" panose="02040503050406030204" pitchFamily="18" charset="0"/>
                            <a:ea typeface="Aptos" panose="020B0004020202020204" pitchFamily="34" charset="0"/>
                            <a:cs typeface="Arial" panose="020B0604020202020204" pitchFamily="34" charset="0"/>
                          </a:rPr>
                          <m:t>2</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kern="100">
                        <a:latin typeface="Cambria Math" panose="02040503050406030204" pitchFamily="18" charset="0"/>
                        <a:ea typeface="Aptos" panose="020B0004020202020204" pitchFamily="34" charset="0"/>
                        <a:cs typeface="Arial" panose="020B0604020202020204" pitchFamily="34" charset="0"/>
                      </a:rPr>
                      <m:t>=2</m:t>
                    </m:r>
                    <m:r>
                      <a:rPr lang="en-US" sz="2000" i="1" kern="100">
                        <a:latin typeface="Cambria Math" panose="02040503050406030204" pitchFamily="18" charset="0"/>
                        <a:ea typeface="Aptos" panose="020B0004020202020204" pitchFamily="34" charset="0"/>
                        <a:cs typeface="Arial" panose="020B0604020202020204" pitchFamily="34" charset="0"/>
                      </a:rPr>
                      <m:t>𝜋</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A4E982A-F14D-6500-61A2-0E0C86752B8B}"/>
                  </a:ext>
                </a:extLst>
              </p:cNvPr>
              <p:cNvSpPr txBox="1">
                <a:spLocks noRot="1" noChangeAspect="1" noMove="1" noResize="1" noEditPoints="1" noAdjustHandles="1" noChangeArrowheads="1" noChangeShapeType="1" noTextEdit="1"/>
              </p:cNvSpPr>
              <p:nvPr/>
            </p:nvSpPr>
            <p:spPr>
              <a:xfrm>
                <a:off x="3989389" y="696845"/>
                <a:ext cx="4602559" cy="3749809"/>
              </a:xfrm>
              <a:prstGeom prst="rect">
                <a:avLst/>
              </a:prstGeom>
              <a:blipFill>
                <a:blip r:embed="rId3"/>
                <a:stretch>
                  <a:fillRect l="-1325" r="-2914" b="-16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B681F1C-8484-ED9A-97A1-F6A6CC8B1406}"/>
              </a:ext>
            </a:extLst>
          </p:cNvPr>
          <p:cNvPicPr>
            <a:picLocks noChangeAspect="1"/>
          </p:cNvPicPr>
          <p:nvPr/>
        </p:nvPicPr>
        <p:blipFill>
          <a:blip r:embed="rId4"/>
          <a:srcRect/>
          <a:stretch/>
        </p:blipFill>
        <p:spPr>
          <a:xfrm>
            <a:off x="451691" y="1439902"/>
            <a:ext cx="3286450" cy="2263696"/>
          </a:xfrm>
          <a:prstGeom prst="rect">
            <a:avLst/>
          </a:prstGeom>
        </p:spPr>
      </p:pic>
      <p:grpSp>
        <p:nvGrpSpPr>
          <p:cNvPr id="3" name="Google Shape;1779;p50">
            <a:extLst>
              <a:ext uri="{FF2B5EF4-FFF2-40B4-BE49-F238E27FC236}">
                <a16:creationId xmlns:a16="http://schemas.microsoft.com/office/drawing/2014/main" id="{58EB7F67-DD7F-BBDE-D7D6-12EBCABDDE51}"/>
              </a:ext>
            </a:extLst>
          </p:cNvPr>
          <p:cNvGrpSpPr/>
          <p:nvPr/>
        </p:nvGrpSpPr>
        <p:grpSpPr>
          <a:xfrm>
            <a:off x="8150400" y="4276789"/>
            <a:ext cx="1987200" cy="802591"/>
            <a:chOff x="2216467" y="1596860"/>
            <a:chExt cx="1987200" cy="802591"/>
          </a:xfrm>
        </p:grpSpPr>
        <p:sp>
          <p:nvSpPr>
            <p:cNvPr id="4" name="Google Shape;1780;p50">
              <a:extLst>
                <a:ext uri="{FF2B5EF4-FFF2-40B4-BE49-F238E27FC236}">
                  <a16:creationId xmlns:a16="http://schemas.microsoft.com/office/drawing/2014/main" id="{7757C9F1-2612-7073-3F4C-7A1D6E5D0AF9}"/>
                </a:ext>
              </a:extLst>
            </p:cNvPr>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 name="Google Shape;1781;p50">
              <a:extLst>
                <a:ext uri="{FF2B5EF4-FFF2-40B4-BE49-F238E27FC236}">
                  <a16:creationId xmlns:a16="http://schemas.microsoft.com/office/drawing/2014/main" id="{016C67EA-D1C4-A39D-E484-1B9271AC1708}"/>
                </a:ext>
              </a:extLst>
            </p:cNvPr>
            <p:cNvGrpSpPr/>
            <p:nvPr/>
          </p:nvGrpSpPr>
          <p:grpSpPr>
            <a:xfrm>
              <a:off x="2216467" y="1642491"/>
              <a:ext cx="598074" cy="415385"/>
              <a:chOff x="2216467" y="1642491"/>
              <a:chExt cx="598074" cy="415385"/>
            </a:xfrm>
          </p:grpSpPr>
          <p:sp>
            <p:nvSpPr>
              <p:cNvPr id="7" name="Google Shape;1782;p50">
                <a:extLst>
                  <a:ext uri="{FF2B5EF4-FFF2-40B4-BE49-F238E27FC236}">
                    <a16:creationId xmlns:a16="http://schemas.microsoft.com/office/drawing/2014/main" id="{9A24F003-EB76-CAA0-670C-D9473F0CA4A9}"/>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783;p50">
                <a:extLst>
                  <a:ext uri="{FF2B5EF4-FFF2-40B4-BE49-F238E27FC236}">
                    <a16:creationId xmlns:a16="http://schemas.microsoft.com/office/drawing/2014/main" id="{98FCEFD0-25D2-AA58-58E1-A8C9F3CEBFF5}"/>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784;p50">
                <a:extLst>
                  <a:ext uri="{FF2B5EF4-FFF2-40B4-BE49-F238E27FC236}">
                    <a16:creationId xmlns:a16="http://schemas.microsoft.com/office/drawing/2014/main" id="{ABB913E8-697A-79F4-E9C4-F1EFB9B2A5B3}"/>
                  </a:ext>
                </a:extLst>
              </p:cNvPr>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785;p50">
                <a:extLst>
                  <a:ext uri="{FF2B5EF4-FFF2-40B4-BE49-F238E27FC236}">
                    <a16:creationId xmlns:a16="http://schemas.microsoft.com/office/drawing/2014/main" id="{9F87CA22-8E5B-BACE-495D-D05C7911E107}"/>
                  </a:ext>
                </a:extLst>
              </p:cNvPr>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786;p50">
                <a:extLst>
                  <a:ext uri="{FF2B5EF4-FFF2-40B4-BE49-F238E27FC236}">
                    <a16:creationId xmlns:a16="http://schemas.microsoft.com/office/drawing/2014/main" id="{8BB1CF47-8972-8EE0-F376-CBB8B160B59F}"/>
                  </a:ext>
                </a:extLst>
              </p:cNvPr>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687713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6" name="Rounded Rectangle 65">
            <a:extLst>
              <a:ext uri="{FF2B5EF4-FFF2-40B4-BE49-F238E27FC236}">
                <a16:creationId xmlns:a16="http://schemas.microsoft.com/office/drawing/2014/main" id="{52624695-3EB4-FD79-07A7-3BB8C75CF9F0}"/>
              </a:ext>
            </a:extLst>
          </p:cNvPr>
          <p:cNvSpPr/>
          <p:nvPr/>
        </p:nvSpPr>
        <p:spPr>
          <a:xfrm>
            <a:off x="540479" y="499647"/>
            <a:ext cx="2375920" cy="542646"/>
          </a:xfrm>
          <a:prstGeom prst="roundRect">
            <a:avLst/>
          </a:prstGeom>
          <a:solidFill>
            <a:schemeClr val="accent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BBCFCC">
                    <a:lumMod val="20000"/>
                    <a:lumOff val="80000"/>
                  </a:srgbClr>
                </a:solidFill>
                <a:effectLst/>
                <a:uLnTx/>
                <a:uFillTx/>
                <a:latin typeface="Arial"/>
                <a:ea typeface="+mn-ea"/>
                <a:cs typeface="Arial" panose="020B0604020202020204" pitchFamily="34" charset="0"/>
                <a:sym typeface="Arial"/>
              </a:rPr>
              <a:t>Vận</a:t>
            </a:r>
            <a:r>
              <a:rPr kumimoji="0" lang="en-US" sz="2500" b="1" i="0" u="none" strike="noStrike" kern="1200" cap="none" spc="0" normalizeH="0" baseline="0" noProof="0" dirty="0">
                <a:ln>
                  <a:noFill/>
                </a:ln>
                <a:solidFill>
                  <a:srgbClr val="BBCFCC">
                    <a:lumMod val="20000"/>
                    <a:lumOff val="80000"/>
                  </a:srgbClr>
                </a:solidFill>
                <a:effectLst/>
                <a:uLnTx/>
                <a:uFillTx/>
                <a:latin typeface="Arial"/>
                <a:ea typeface="+mn-ea"/>
                <a:cs typeface="Arial" panose="020B0604020202020204" pitchFamily="34" charset="0"/>
                <a:sym typeface="Arial"/>
              </a:rPr>
              <a:t> </a:t>
            </a:r>
            <a:r>
              <a:rPr kumimoji="0" lang="en-US" sz="2500" b="1" i="0" u="none" strike="noStrike" kern="1200" cap="none" spc="0" normalizeH="0" baseline="0" noProof="0" dirty="0" err="1">
                <a:ln>
                  <a:noFill/>
                </a:ln>
                <a:solidFill>
                  <a:srgbClr val="BBCFCC">
                    <a:lumMod val="20000"/>
                    <a:lumOff val="80000"/>
                  </a:srgbClr>
                </a:solidFill>
                <a:effectLst/>
                <a:uLnTx/>
                <a:uFillTx/>
                <a:latin typeface="Arial"/>
                <a:ea typeface="+mn-ea"/>
                <a:cs typeface="Arial" panose="020B0604020202020204" pitchFamily="34" charset="0"/>
                <a:sym typeface="Arial"/>
              </a:rPr>
              <a:t>dụng</a:t>
            </a:r>
            <a:r>
              <a:rPr kumimoji="0" lang="en-US" sz="2500" b="1" i="0" u="none" strike="noStrike" kern="1200" cap="none" spc="0" normalizeH="0" noProof="0" dirty="0">
                <a:ln>
                  <a:noFill/>
                </a:ln>
                <a:solidFill>
                  <a:srgbClr val="BBCFCC">
                    <a:lumMod val="20000"/>
                    <a:lumOff val="80000"/>
                  </a:srgbClr>
                </a:solidFill>
                <a:effectLst/>
                <a:uLnTx/>
                <a:uFillTx/>
                <a:latin typeface="Arial"/>
                <a:ea typeface="+mn-ea"/>
                <a:cs typeface="Arial" panose="020B0604020202020204" pitchFamily="34" charset="0"/>
                <a:sym typeface="Arial"/>
              </a:rPr>
              <a:t> </a:t>
            </a:r>
            <a:r>
              <a:rPr kumimoji="0" lang="en-US" sz="2500" b="1" i="0" u="none" strike="noStrike" kern="1200" cap="none" spc="0" normalizeH="0" baseline="0" noProof="0" dirty="0">
                <a:ln>
                  <a:noFill/>
                </a:ln>
                <a:solidFill>
                  <a:srgbClr val="BBCFCC">
                    <a:lumMod val="20000"/>
                    <a:lumOff val="80000"/>
                  </a:srgbClr>
                </a:solidFill>
                <a:effectLst/>
                <a:uLnTx/>
                <a:uFillTx/>
                <a:latin typeface="Arial"/>
                <a:ea typeface="+mn-ea"/>
                <a:cs typeface="Arial" panose="020B0604020202020204" pitchFamily="34" charset="0"/>
                <a:sym typeface="Arial"/>
              </a:rPr>
              <a:t>1</a:t>
            </a:r>
          </a:p>
        </p:txBody>
      </p:sp>
      <p:sp>
        <p:nvSpPr>
          <p:cNvPr id="9" name="TextBox 8">
            <a:extLst>
              <a:ext uri="{FF2B5EF4-FFF2-40B4-BE49-F238E27FC236}">
                <a16:creationId xmlns:a16="http://schemas.microsoft.com/office/drawing/2014/main" id="{0C55BFDE-1348-3737-7388-E3A393726140}"/>
              </a:ext>
            </a:extLst>
          </p:cNvPr>
          <p:cNvSpPr txBox="1"/>
          <p:nvPr/>
        </p:nvSpPr>
        <p:spPr>
          <a:xfrm>
            <a:off x="3111189" y="570915"/>
            <a:ext cx="4817327" cy="400110"/>
          </a:xfrm>
          <a:prstGeom prst="rect">
            <a:avLst/>
          </a:prstGeom>
          <a:noFill/>
        </p:spPr>
        <p:txBody>
          <a:bodyPr wrap="square">
            <a:spAutoFit/>
          </a:bodyPr>
          <a:lstStyle/>
          <a:p>
            <a:r>
              <a:rPr lang="en-US" sz="2000" dirty="0" err="1">
                <a:effectLst/>
                <a:latin typeface="Arial" panose="020B0604020202020204" pitchFamily="34" charset="0"/>
                <a:ea typeface="Times New Roman" panose="02020603050405020304" pitchFamily="18" charset="0"/>
              </a:rPr>
              <a:t>Giải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quyết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bài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toàn</a:t>
            </a:r>
            <a:r>
              <a:rPr lang="en-US" sz="2000" dirty="0">
                <a:effectLst/>
                <a:latin typeface="Arial" panose="020B0604020202020204" pitchFamily="34" charset="0"/>
                <a:ea typeface="Times New Roman" panose="02020603050405020304" pitchFamily="18" charset="0"/>
              </a:rPr>
              <a:t> ở </a:t>
            </a:r>
            <a:r>
              <a:rPr lang="en-US" sz="2000" dirty="0" err="1">
                <a:effectLst/>
                <a:latin typeface="Arial" panose="020B0604020202020204" pitchFamily="34" charset="0"/>
                <a:ea typeface="Times New Roman" panose="02020603050405020304" pitchFamily="18" charset="0"/>
              </a:rPr>
              <a:t>tình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huống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mở</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đầu</a:t>
            </a:r>
            <a:endParaRPr lang="en-US" sz="2000" dirty="0"/>
          </a:p>
        </p:txBody>
      </p:sp>
      <p:sp>
        <p:nvSpPr>
          <p:cNvPr id="10" name="TextBox 9">
            <a:extLst>
              <a:ext uri="{FF2B5EF4-FFF2-40B4-BE49-F238E27FC236}">
                <a16:creationId xmlns:a16="http://schemas.microsoft.com/office/drawing/2014/main" id="{C6FC853D-9C90-CA9D-FBE3-128779F60BFC}"/>
              </a:ext>
            </a:extLst>
          </p:cNvPr>
          <p:cNvSpPr txBox="1"/>
          <p:nvPr/>
        </p:nvSpPr>
        <p:spPr>
          <a:xfrm>
            <a:off x="4205037" y="126065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381C301-A22A-8034-CC69-AB386CBD257C}"/>
                  </a:ext>
                </a:extLst>
              </p:cNvPr>
              <p:cNvSpPr txBox="1"/>
              <p:nvPr/>
            </p:nvSpPr>
            <p:spPr>
              <a:xfrm>
                <a:off x="716288" y="1846069"/>
                <a:ext cx="7711423" cy="2726516"/>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Aptos" panose="020B0004020202020204" pitchFamily="34" charset="0"/>
                    <a:cs typeface="Times New Roman" panose="02020603050405020304" pitchFamily="18" charset="0"/>
                  </a:rPr>
                  <a:t>Ô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tô</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dừng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khi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𝑣</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Tức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40</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20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5</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giây</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Từ</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lúc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đạp</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phanh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đến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khi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dừng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hẳn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ô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tô</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còn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di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chuyển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được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quãng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𝑆</m:t>
                    </m:r>
                    <m:r>
                      <a:rPr lang="en-US" sz="2000"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5</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40</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20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20</m:t>
                    </m:r>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kern="100">
                                <a:effectLst/>
                                <a:latin typeface="Cambria Math" panose="02040503050406030204" pitchFamily="18" charset="0"/>
                                <a:ea typeface="Aptos" panose="020B0004020202020204" pitchFamily="34" charset="0"/>
                                <a:cs typeface="Arial" panose="020B0604020202020204" pitchFamily="34" charset="0"/>
                              </a:rPr>
                              <m:t>20</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d>
                      </m:e>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0</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5</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5</m:t>
                    </m:r>
                    <m:r>
                      <a:rPr lang="en-US" sz="2000" kern="100">
                        <a:effectLst/>
                        <a:latin typeface="Cambria Math" panose="02040503050406030204" pitchFamily="18" charset="0"/>
                        <a:ea typeface="Aptos" panose="020B0004020202020204" pitchFamily="34" charset="0"/>
                        <a:cs typeface="Arial" panose="020B0604020202020204" pitchFamily="34" charset="0"/>
                      </a:rPr>
                      <m:t>( </m:t>
                    </m:r>
                    <m:r>
                      <m:rPr>
                        <m:sty m:val="p"/>
                      </m:rPr>
                      <a:rPr lang="en-US" sz="2000" kern="100">
                        <a:effectLst/>
                        <a:latin typeface="Cambria Math" panose="02040503050406030204" pitchFamily="18" charset="0"/>
                        <a:ea typeface="Aptos" panose="020B0004020202020204" pitchFamily="34" charset="0"/>
                        <a:cs typeface="Arial" panose="020B0604020202020204" pitchFamily="34" charset="0"/>
                      </a:rPr>
                      <m:t>m</m:t>
                    </m:r>
                    <m:r>
                      <a:rPr lang="en-US" sz="2000"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2000" dirty="0" err="1">
                    <a:effectLst/>
                    <a:latin typeface="Arial" panose="020B0604020202020204" pitchFamily="34" charset="0"/>
                    <a:ea typeface="Aptos" panose="020B0004020202020204" pitchFamily="34" charset="0"/>
                  </a:rPr>
                  <a:t>Vậy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quãng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đường</a:t>
                </a:r>
                <a:r>
                  <a:rPr lang="en-US" sz="2000" dirty="0">
                    <a:effectLst/>
                    <a:latin typeface="Arial" panose="020B0604020202020204" pitchFamily="34" charset="0"/>
                    <a:ea typeface="Aptos" panose="020B0004020202020204" pitchFamily="34" charset="0"/>
                  </a:rPr>
                  <a:t> ô </a:t>
                </a:r>
                <a:r>
                  <a:rPr lang="en-US" sz="2000" dirty="0" err="1">
                    <a:effectLst/>
                    <a:latin typeface="Arial" panose="020B0604020202020204" pitchFamily="34" charset="0"/>
                    <a:ea typeface="Aptos" panose="020B0004020202020204" pitchFamily="34" charset="0"/>
                  </a:rPr>
                  <a:t>tô</a:t>
                </a:r>
                <a:r>
                  <a:rPr lang="en-US" sz="2000" dirty="0">
                    <a:effectLst/>
                    <a:latin typeface="Arial" panose="020B0604020202020204" pitchFamily="34" charset="0"/>
                    <a:ea typeface="Aptos" panose="020B0004020202020204" pitchFamily="34" charset="0"/>
                  </a:rPr>
                  <a:t> di </a:t>
                </a:r>
                <a:r>
                  <a:rPr lang="en-US" sz="2000" dirty="0" err="1">
                    <a:effectLst/>
                    <a:latin typeface="Arial" panose="020B0604020202020204" pitchFamily="34" charset="0"/>
                    <a:ea typeface="Aptos" panose="020B0004020202020204" pitchFamily="34" charset="0"/>
                  </a:rPr>
                  <a:t>chuyển</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được</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là</a:t>
                </a:r>
                <a:r>
                  <a:rPr lang="en-US" sz="2000" dirty="0">
                    <a:effectLst/>
                    <a:latin typeface="Arial" panose="020B0604020202020204" pitchFamily="34" charset="0"/>
                    <a:ea typeface="Aptos" panose="020B0004020202020204" pitchFamily="34" charset="0"/>
                  </a:rPr>
                  <a:t> 5 </a:t>
                </a:r>
                <a:r>
                  <a:rPr lang="en-US" sz="2000" dirty="0" err="1">
                    <a:effectLst/>
                    <a:latin typeface="Arial" panose="020B0604020202020204" pitchFamily="34" charset="0"/>
                    <a:ea typeface="Aptos" panose="020B0004020202020204" pitchFamily="34" charset="0"/>
                  </a:rPr>
                  <a:t>mét</a:t>
                </a:r>
                <a:r>
                  <a:rPr lang="en-US" sz="2000" dirty="0">
                    <a:effectLst/>
                    <a:latin typeface="Arial" panose="020B0604020202020204" pitchFamily="34" charset="0"/>
                    <a:ea typeface="Aptos" panose="020B0004020202020204" pitchFamily="34" charset="0"/>
                  </a:rPr>
                  <a:t>.</a:t>
                </a:r>
                <a:endParaRPr lang="en-US" sz="2000" dirty="0"/>
              </a:p>
            </p:txBody>
          </p:sp>
        </mc:Choice>
        <mc:Fallback xmlns="">
          <p:sp>
            <p:nvSpPr>
              <p:cNvPr id="12" name="TextBox 11">
                <a:extLst>
                  <a:ext uri="{FF2B5EF4-FFF2-40B4-BE49-F238E27FC236}">
                    <a16:creationId xmlns:a16="http://schemas.microsoft.com/office/drawing/2014/main" id="{7381C301-A22A-8034-CC69-AB386CBD257C}"/>
                  </a:ext>
                </a:extLst>
              </p:cNvPr>
              <p:cNvSpPr txBox="1">
                <a:spLocks noRot="1" noChangeAspect="1" noMove="1" noResize="1" noEditPoints="1" noAdjustHandles="1" noChangeArrowheads="1" noChangeShapeType="1" noTextEdit="1"/>
              </p:cNvSpPr>
              <p:nvPr/>
            </p:nvSpPr>
            <p:spPr>
              <a:xfrm>
                <a:off x="716288" y="1846069"/>
                <a:ext cx="7711423" cy="2726516"/>
              </a:xfrm>
              <a:prstGeom prst="rect">
                <a:avLst/>
              </a:prstGeom>
              <a:blipFill>
                <a:blip r:embed="rId3"/>
                <a:stretch>
                  <a:fillRect l="-870" r="-870" b="-313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61A3633-ACAD-AEA0-3AB8-9F73452528E0}"/>
              </a:ext>
            </a:extLst>
          </p:cNvPr>
          <p:cNvPicPr>
            <a:picLocks noChangeAspect="1"/>
          </p:cNvPicPr>
          <p:nvPr/>
        </p:nvPicPr>
        <p:blipFill>
          <a:blip r:embed="rId4"/>
          <a:stretch>
            <a:fillRect/>
          </a:stretch>
        </p:blipFill>
        <p:spPr>
          <a:xfrm>
            <a:off x="7388028" y="4237458"/>
            <a:ext cx="1562080" cy="68731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12" name="Google Shape;612;p36"/>
          <p:cNvSpPr txBox="1">
            <a:spLocks noGrp="1"/>
          </p:cNvSpPr>
          <p:nvPr>
            <p:ph type="title"/>
          </p:nvPr>
        </p:nvSpPr>
        <p:spPr>
          <a:xfrm>
            <a:off x="703140" y="1723425"/>
            <a:ext cx="3686033" cy="190046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500" dirty="0">
                <a:solidFill>
                  <a:schemeClr val="accent3">
                    <a:lumMod val="75000"/>
                  </a:schemeClr>
                </a:solidFill>
                <a:latin typeface="+mj-lt"/>
              </a:rPr>
              <a:t>TÍNH CHẤT CỦA TÍCH PHÂN</a:t>
            </a:r>
            <a:endParaRPr sz="3500" dirty="0">
              <a:solidFill>
                <a:schemeClr val="accent3">
                  <a:lumMod val="75000"/>
                </a:schemeClr>
              </a:solidFill>
              <a:latin typeface="+mj-lt"/>
            </a:endParaRPr>
          </a:p>
        </p:txBody>
      </p:sp>
      <p:sp>
        <p:nvSpPr>
          <p:cNvPr id="613" name="Google Shape;613;p36"/>
          <p:cNvSpPr txBox="1">
            <a:spLocks noGrp="1"/>
          </p:cNvSpPr>
          <p:nvPr>
            <p:ph type="title" idx="2"/>
          </p:nvPr>
        </p:nvSpPr>
        <p:spPr>
          <a:xfrm>
            <a:off x="1532739" y="807525"/>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solidFill>
                  <a:schemeClr val="accent3">
                    <a:lumMod val="75000"/>
                  </a:schemeClr>
                </a:solidFill>
                <a:latin typeface="+mj-lt"/>
              </a:rPr>
              <a:t>2.</a:t>
            </a:r>
            <a:endParaRPr sz="6000" dirty="0">
              <a:solidFill>
                <a:schemeClr val="accent3">
                  <a:lumMod val="75000"/>
                </a:schemeClr>
              </a:solidFill>
              <a:latin typeface="+mj-lt"/>
            </a:endParaRPr>
          </a:p>
        </p:txBody>
      </p:sp>
      <p:pic>
        <p:nvPicPr>
          <p:cNvPr id="4" name="Picture 3">
            <a:extLst>
              <a:ext uri="{FF2B5EF4-FFF2-40B4-BE49-F238E27FC236}">
                <a16:creationId xmlns:a16="http://schemas.microsoft.com/office/drawing/2014/main" id="{7332B51F-28C8-F7EA-13FA-5C69307E03A1}"/>
              </a:ext>
            </a:extLst>
          </p:cNvPr>
          <p:cNvPicPr>
            <a:picLocks noChangeAspect="1"/>
          </p:cNvPicPr>
          <p:nvPr/>
        </p:nvPicPr>
        <p:blipFill>
          <a:blip r:embed="rId3"/>
          <a:stretch>
            <a:fillRect/>
          </a:stretch>
        </p:blipFill>
        <p:spPr>
          <a:xfrm>
            <a:off x="4665618" y="1050757"/>
            <a:ext cx="3104853" cy="2573134"/>
          </a:xfrm>
          <a:prstGeom prst="rect">
            <a:avLst/>
          </a:prstGeom>
        </p:spPr>
      </p:pic>
      <p:pic>
        <p:nvPicPr>
          <p:cNvPr id="2" name="Google Shape;219;p3">
            <a:extLst>
              <a:ext uri="{FF2B5EF4-FFF2-40B4-BE49-F238E27FC236}">
                <a16:creationId xmlns:a16="http://schemas.microsoft.com/office/drawing/2014/main" id="{9D4EEC0D-6600-7172-5A67-CFD1D48184EF}"/>
              </a:ext>
            </a:extLst>
          </p:cNvPr>
          <p:cNvPicPr preferRelativeResize="0"/>
          <p:nvPr/>
        </p:nvPicPr>
        <p:blipFill rotWithShape="1">
          <a:blip r:embed="rId4">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1126072941"/>
      </p:ext>
    </p:extLst>
  </p:cSld>
  <p:clrMapOvr>
    <a:masterClrMapping/>
  </p:clrMapOvr>
  <p:transition spd="med">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1930" name="Google Shape;1930;p52"/>
          <p:cNvGrpSpPr/>
          <p:nvPr/>
        </p:nvGrpSpPr>
        <p:grpSpPr>
          <a:xfrm flipH="1">
            <a:off x="7550563" y="82452"/>
            <a:ext cx="1962288" cy="1666209"/>
            <a:chOff x="5037248" y="1310735"/>
            <a:chExt cx="1139143" cy="967264"/>
          </a:xfrm>
        </p:grpSpPr>
        <p:sp>
          <p:nvSpPr>
            <p:cNvPr id="1931" name="Google Shape;1931;p52"/>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32" name="Google Shape;1932;p52"/>
            <p:cNvGrpSpPr/>
            <p:nvPr/>
          </p:nvGrpSpPr>
          <p:grpSpPr>
            <a:xfrm>
              <a:off x="5544597" y="1310735"/>
              <a:ext cx="631794" cy="502169"/>
              <a:chOff x="5544597" y="1310735"/>
              <a:chExt cx="631794" cy="502169"/>
            </a:xfrm>
          </p:grpSpPr>
          <p:sp>
            <p:nvSpPr>
              <p:cNvPr id="1933" name="Google Shape;1933;p52"/>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52"/>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52"/>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52"/>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52"/>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52"/>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52"/>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52"/>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AA54F0-A120-F65B-99A1-56F9F11727D7}"/>
                  </a:ext>
                </a:extLst>
              </p:cNvPr>
              <p:cNvSpPr txBox="1"/>
              <p:nvPr/>
            </p:nvSpPr>
            <p:spPr>
              <a:xfrm>
                <a:off x="548698" y="387781"/>
                <a:ext cx="8046604" cy="2524281"/>
              </a:xfrm>
              <a:prstGeom prst="rect">
                <a:avLst/>
              </a:prstGeom>
              <a:noFill/>
            </p:spPr>
            <p:txBody>
              <a:bodyPr wrap="square">
                <a:spAutoFit/>
              </a:bodyPr>
              <a:lstStyle/>
              <a:p>
                <a:pPr marL="342900" indent="-342900" algn="just">
                  <a:lnSpc>
                    <a:spcPct val="150000"/>
                  </a:lnSpc>
                  <a:spcAft>
                    <a:spcPts val="800"/>
                  </a:spcAft>
                  <a:buClr>
                    <a:srgbClr val="C00000"/>
                  </a:buClr>
                  <a:buFont typeface="Wingdings" panose="05000000000000000000" pitchFamily="2" charset="2"/>
                  <a:buChar char="q"/>
                </a:pPr>
                <a:r>
                  <a:rPr lang="en-US" sz="2000" b="1" kern="10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HĐ4.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chất</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b="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100" dirty="0" err="1">
                    <a:effectLst/>
                    <a:latin typeface="Arial" panose="020B0604020202020204" pitchFamily="34" charset="0"/>
                    <a:ea typeface="Times New Roman" panose="02020603050405020304" pitchFamily="18" charset="0"/>
                    <a:cs typeface="Times New Roman" panose="02020603050405020304" pitchFamily="18" charset="0"/>
                  </a:rPr>
                  <a:t>phân</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Tính và so sánh: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effectLst/>
                    <a:latin typeface="Arial" panose="020B0604020202020204" pitchFamily="34" charset="0"/>
                    <a:ea typeface="Times New Roman" panose="02020603050405020304" pitchFamily="18" charset="0"/>
                  </a:rPr>
                  <a:t>c)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và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p>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5" name="TextBox 4">
                <a:extLst>
                  <a:ext uri="{FF2B5EF4-FFF2-40B4-BE49-F238E27FC236}">
                    <a16:creationId xmlns:a16="http://schemas.microsoft.com/office/drawing/2014/main" id="{87AA54F0-A120-F65B-99A1-56F9F11727D7}"/>
                  </a:ext>
                </a:extLst>
              </p:cNvPr>
              <p:cNvSpPr txBox="1">
                <a:spLocks noRot="1" noChangeAspect="1" noMove="1" noResize="1" noEditPoints="1" noAdjustHandles="1" noChangeArrowheads="1" noChangeShapeType="1" noTextEdit="1"/>
              </p:cNvSpPr>
              <p:nvPr/>
            </p:nvSpPr>
            <p:spPr>
              <a:xfrm>
                <a:off x="548698" y="387781"/>
                <a:ext cx="8046604" cy="2524281"/>
              </a:xfrm>
              <a:prstGeom prst="rect">
                <a:avLst/>
              </a:prstGeom>
              <a:blipFill>
                <a:blip r:embed="rId3"/>
                <a:stretch>
                  <a:fillRect l="-758" b="-169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AC618A8-FCB5-DF9F-DF5E-3511EDEFF43D}"/>
              </a:ext>
            </a:extLst>
          </p:cNvPr>
          <p:cNvSpPr txBox="1"/>
          <p:nvPr/>
        </p:nvSpPr>
        <p:spPr>
          <a:xfrm>
            <a:off x="511916" y="3419524"/>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793F31-B38F-5A89-8C1B-27FA801E9633}"/>
                  </a:ext>
                </a:extLst>
              </p:cNvPr>
              <p:cNvSpPr txBox="1"/>
              <p:nvPr/>
            </p:nvSpPr>
            <p:spPr>
              <a:xfrm>
                <a:off x="2083639" y="3026051"/>
                <a:ext cx="6181482" cy="1587166"/>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a)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pt-BR"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p>
                          </m:e>
                        </m:d>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2</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𝑥𝑑𝑥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pt-BR" sz="2000" kern="100">
                                <a:effectLst/>
                                <a:latin typeface="Cambria Math" panose="02040503050406030204" pitchFamily="18" charset="0"/>
                                <a:ea typeface="Aptos" panose="020B0004020202020204" pitchFamily="34" charset="0"/>
                                <a:cs typeface="Arial" panose="020B0604020202020204" pitchFamily="34" charset="0"/>
                              </a:rPr>
                              <m:t>2</m:t>
                            </m:r>
                            <m:r>
                              <a:rPr lang="pt-BR"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effectLst/>
                                    <a:latin typeface="Cambria Math" panose="02040503050406030204" pitchFamily="18" charset="0"/>
                                    <a:ea typeface="Aptos" panose="020B0004020202020204" pitchFamily="34" charset="0"/>
                                    <a:cs typeface="Arial" panose="020B0604020202020204" pitchFamily="34" charset="0"/>
                                  </a:rPr>
                                  <m:t>2</m:t>
                                </m:r>
                              </m:den>
                            </m:f>
                          </m:e>
                        </m:d>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p>
                          </m:e>
                        </m:d>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1</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pt-BR" sz="2000" dirty="0">
                    <a:effectLst/>
                    <a:latin typeface="Arial" panose="020B0604020202020204" pitchFamily="34" charset="0"/>
                    <a:ea typeface="Aptos" panose="020B0004020202020204" pitchFamily="34" charset="0"/>
                  </a:rPr>
                  <a:t>Do đó </a:t>
                </a:r>
                <a14:m>
                  <m:oMath xmlns:m="http://schemas.openxmlformats.org/officeDocument/2006/math">
                    <m:sSubSup>
                      <m:sSubSupPr>
                        <m:ctrlPr>
                          <a:rPr lang="en-US" sz="2000" i="1">
                            <a:effectLst/>
                            <a:latin typeface="Cambria Math" panose="02040503050406030204" pitchFamily="18" charset="0"/>
                            <a:cs typeface="Arial" panose="020B0604020202020204" pitchFamily="34" charset="0"/>
                          </a:rPr>
                        </m:ctrlPr>
                      </m:sSubSupPr>
                      <m:e>
                        <m:r>
                          <a:rPr lang="pt-BR" sz="2000">
                            <a:effectLst/>
                            <a:latin typeface="Cambria Math" panose="02040503050406030204" pitchFamily="18" charset="0"/>
                            <a:ea typeface="Aptos" panose="020B0004020202020204" pitchFamily="34" charset="0"/>
                            <a:cs typeface="Arial" panose="020B0604020202020204" pitchFamily="34" charset="0"/>
                          </a:rPr>
                          <m:t>∫</m:t>
                        </m:r>
                      </m:e>
                      <m:sub>
                        <m:r>
                          <a:rPr lang="pt-BR" sz="2000">
                            <a:effectLst/>
                            <a:latin typeface="Cambria Math" panose="02040503050406030204" pitchFamily="18" charset="0"/>
                            <a:ea typeface="Aptos" panose="020B0004020202020204" pitchFamily="34" charset="0"/>
                            <a:cs typeface="Arial" panose="020B0604020202020204" pitchFamily="34" charset="0"/>
                          </a:rPr>
                          <m:t>0</m:t>
                        </m:r>
                      </m:sub>
                      <m:sup>
                        <m:r>
                          <a:rPr lang="pt-BR" sz="20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a:effectLst/>
                        <a:latin typeface="Cambria Math" panose="02040503050406030204" pitchFamily="18" charset="0"/>
                        <a:ea typeface="Aptos" panose="020B0004020202020204" pitchFamily="34" charset="0"/>
                        <a:cs typeface="Arial" panose="020B0604020202020204" pitchFamily="34" charset="0"/>
                      </a:rPr>
                      <m:t> </m:t>
                    </m:r>
                    <m:r>
                      <a:rPr lang="pt-BR"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𝑥𝑑𝑥</m:t>
                    </m:r>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2</m:t>
                    </m:r>
                    <m:sSubSup>
                      <m:sSubSupPr>
                        <m:ctrlPr>
                          <a:rPr lang="en-US" sz="2000" i="1">
                            <a:effectLst/>
                            <a:latin typeface="Cambria Math" panose="02040503050406030204" pitchFamily="18" charset="0"/>
                            <a:cs typeface="Arial" panose="020B0604020202020204" pitchFamily="34" charset="0"/>
                          </a:rPr>
                        </m:ctrlPr>
                      </m:sSubSupPr>
                      <m:e>
                        <m:r>
                          <a:rPr lang="pt-BR" sz="2000">
                            <a:effectLst/>
                            <a:latin typeface="Cambria Math" panose="02040503050406030204" pitchFamily="18" charset="0"/>
                            <a:ea typeface="Aptos" panose="020B0004020202020204" pitchFamily="34" charset="0"/>
                            <a:cs typeface="Arial" panose="020B0604020202020204" pitchFamily="34" charset="0"/>
                          </a:rPr>
                          <m:t>∫</m:t>
                        </m:r>
                      </m:e>
                      <m:sub>
                        <m:r>
                          <a:rPr lang="pt-BR" sz="2000">
                            <a:effectLst/>
                            <a:latin typeface="Cambria Math" panose="02040503050406030204" pitchFamily="18" charset="0"/>
                            <a:ea typeface="Aptos" panose="020B0004020202020204" pitchFamily="34" charset="0"/>
                            <a:cs typeface="Arial" panose="020B0604020202020204" pitchFamily="34" charset="0"/>
                          </a:rPr>
                          <m:t>0</m:t>
                        </m:r>
                      </m:sub>
                      <m:sup>
                        <m:r>
                          <a:rPr lang="pt-BR" sz="2000">
                            <a:effectLst/>
                            <a:latin typeface="Cambria Math" panose="02040503050406030204" pitchFamily="18" charset="0"/>
                            <a:ea typeface="Aptos" panose="020B0004020202020204" pitchFamily="34" charset="0"/>
                            <a:cs typeface="Arial" panose="020B0604020202020204" pitchFamily="34" charset="0"/>
                          </a:rPr>
                          <m:t>1</m:t>
                        </m:r>
                      </m:sup>
                    </m:sSubSup>
                    <m:r>
                      <a:rPr lang="pt-BR" sz="2000">
                        <a:effectLst/>
                        <a:latin typeface="Cambria Math" panose="02040503050406030204" pitchFamily="18" charset="0"/>
                        <a:ea typeface="Aptos" panose="020B0004020202020204" pitchFamily="34" charset="0"/>
                        <a:cs typeface="Arial" panose="020B0604020202020204" pitchFamily="34" charset="0"/>
                      </a:rPr>
                      <m:t> </m:t>
                    </m:r>
                    <m:r>
                      <a:rPr lang="en-US" sz="2000" i="1">
                        <a:effectLst/>
                        <a:latin typeface="Cambria Math" panose="02040503050406030204" pitchFamily="18" charset="0"/>
                        <a:ea typeface="Aptos" panose="020B0004020202020204" pitchFamily="34" charset="0"/>
                        <a:cs typeface="Arial" panose="020B0604020202020204" pitchFamily="34" charset="0"/>
                      </a:rPr>
                      <m:t>𝑥𝑑𝑥</m:t>
                    </m:r>
                  </m:oMath>
                </a14:m>
                <a:endParaRPr lang="en-US" sz="2000" dirty="0"/>
              </a:p>
            </p:txBody>
          </p:sp>
        </mc:Choice>
        <mc:Fallback xmlns="">
          <p:sp>
            <p:nvSpPr>
              <p:cNvPr id="8" name="TextBox 7">
                <a:extLst>
                  <a:ext uri="{FF2B5EF4-FFF2-40B4-BE49-F238E27FC236}">
                    <a16:creationId xmlns:a16="http://schemas.microsoft.com/office/drawing/2014/main" id="{88793F31-B38F-5A89-8C1B-27FA801E9633}"/>
                  </a:ext>
                </a:extLst>
              </p:cNvPr>
              <p:cNvSpPr txBox="1">
                <a:spLocks noRot="1" noChangeAspect="1" noMove="1" noResize="1" noEditPoints="1" noAdjustHandles="1" noChangeArrowheads="1" noChangeShapeType="1" noTextEdit="1"/>
              </p:cNvSpPr>
              <p:nvPr/>
            </p:nvSpPr>
            <p:spPr>
              <a:xfrm>
                <a:off x="2083639" y="3026051"/>
                <a:ext cx="6181482" cy="1587166"/>
              </a:xfrm>
              <a:prstGeom prst="rect">
                <a:avLst/>
              </a:prstGeom>
              <a:blipFill>
                <a:blip r:embed="rId4"/>
                <a:stretch>
                  <a:fillRect l="-1085" b="-3448"/>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1930" name="Google Shape;1930;p52"/>
          <p:cNvGrpSpPr/>
          <p:nvPr/>
        </p:nvGrpSpPr>
        <p:grpSpPr>
          <a:xfrm flipH="1">
            <a:off x="7550563" y="82452"/>
            <a:ext cx="1962288" cy="1666209"/>
            <a:chOff x="5037248" y="1310735"/>
            <a:chExt cx="1139143" cy="967264"/>
          </a:xfrm>
        </p:grpSpPr>
        <p:sp>
          <p:nvSpPr>
            <p:cNvPr id="1931" name="Google Shape;1931;p52"/>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32" name="Google Shape;1932;p52"/>
            <p:cNvGrpSpPr/>
            <p:nvPr/>
          </p:nvGrpSpPr>
          <p:grpSpPr>
            <a:xfrm>
              <a:off x="5544597" y="1310735"/>
              <a:ext cx="631794" cy="502169"/>
              <a:chOff x="5544597" y="1310735"/>
              <a:chExt cx="631794" cy="502169"/>
            </a:xfrm>
          </p:grpSpPr>
          <p:sp>
            <p:nvSpPr>
              <p:cNvPr id="1933" name="Google Shape;1933;p52"/>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52"/>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52"/>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52"/>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52"/>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52"/>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52"/>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52"/>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FAC618A8-FCB5-DF9F-DF5E-3511EDEFF43D}"/>
              </a:ext>
            </a:extLst>
          </p:cNvPr>
          <p:cNvSpPr txBox="1"/>
          <p:nvPr/>
        </p:nvSpPr>
        <p:spPr>
          <a:xfrm>
            <a:off x="641373" y="62882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793F31-B38F-5A89-8C1B-27FA801E9633}"/>
                  </a:ext>
                </a:extLst>
              </p:cNvPr>
              <p:cNvSpPr txBox="1"/>
              <p:nvPr/>
            </p:nvSpPr>
            <p:spPr>
              <a:xfrm>
                <a:off x="626120" y="234456"/>
                <a:ext cx="7891759" cy="4516814"/>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	b)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e>
                    </m:d>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e>
                            </m:d>
                          </m:e>
                        </m:d>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5</m:t>
                        </m:r>
                      </m:num>
                      <m:den>
                        <m:r>
                          <a:rPr lang="pt-BR" sz="2000" kern="100">
                            <a:latin typeface="Cambria Math" panose="02040503050406030204" pitchFamily="18" charset="0"/>
                            <a:ea typeface="Aptos" panose="020B0004020202020204" pitchFamily="34" charset="0"/>
                            <a:cs typeface="Arial" panose="020B0604020202020204" pitchFamily="34" charset="0"/>
                          </a:rPr>
                          <m:t>6</m:t>
                        </m:r>
                      </m:den>
                    </m:f>
                  </m:oMath>
                </a14:m>
                <a:endParaRPr lang="pt-BR" sz="2000" kern="100" dirty="0">
                  <a:latin typeface="Arial" panose="020B06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3</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e>
                        </m:d>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e>
                        </m:d>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5</m:t>
                        </m:r>
                      </m:num>
                      <m:den>
                        <m:r>
                          <a:rPr lang="pt-BR" sz="2000" kern="100">
                            <a:latin typeface="Cambria Math" panose="02040503050406030204" pitchFamily="18" charset="0"/>
                            <a:ea typeface="Aptos" panose="020B0004020202020204" pitchFamily="34" charset="0"/>
                            <a:cs typeface="Arial" panose="020B0604020202020204" pitchFamily="34" charset="0"/>
                          </a:rPr>
                          <m:t>6</m:t>
                        </m:r>
                      </m:den>
                    </m:f>
                  </m:oMath>
                </a14:m>
                <a:r>
                  <a:rPr lang="pt-BR" sz="2000" kern="100" dirty="0">
                    <a:latin typeface="Arial" panose="020B0604020202020204" pitchFamily="34" charset="0"/>
                    <a:ea typeface="Aptos" panose="020B0004020202020204" pitchFamily="34" charset="0"/>
                    <a:cs typeface="Times New Roman" panose="02020603050405020304" pitchFamily="18" charset="0"/>
                  </a:rPr>
                  <a:t> </a:t>
                </a:r>
              </a:p>
              <a:p>
                <a:pPr>
                  <a:lnSpc>
                    <a:spcPct val="150000"/>
                  </a:lnSpc>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Do đó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e>
                    </m:d>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oMath>
                </a14:m>
                <a:br>
                  <a:rPr lang="pt-BR" sz="2000" kern="100" dirty="0">
                    <a:latin typeface="Arial" panose="020B0604020202020204" pitchFamily="34" charset="0"/>
                    <a:ea typeface="Aptos" panose="020B0004020202020204" pitchFamily="34" charset="0"/>
                    <a:cs typeface="Times New Roman" panose="02020603050405020304" pitchFamily="18" charset="0"/>
                  </a:rPr>
                </a:br>
                <a:r>
                  <a:rPr lang="pt-BR" sz="2000" kern="100" dirty="0">
                    <a:latin typeface="Arial" panose="020B0604020202020204" pitchFamily="34" charset="0"/>
                    <a:ea typeface="Aptos" panose="020B0004020202020204" pitchFamily="34" charset="0"/>
                    <a:cs typeface="Times New Roman" panose="02020603050405020304" pitchFamily="18" charset="0"/>
                  </a:rPr>
                  <a:t>c)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e>
                        </m:d>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9</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1</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e>
                        </m:d>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𝑥</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e>
                        </m:d>
                      </m:e>
                      <m:sub>
                        <m:r>
                          <a:rPr lang="pt-BR" sz="2000" kern="100">
                            <a:latin typeface="Cambria Math" panose="02040503050406030204" pitchFamily="18" charset="0"/>
                            <a:ea typeface="Aptos" panose="020B0004020202020204" pitchFamily="34" charset="0"/>
                            <a:cs typeface="Arial" panose="020B0604020202020204" pitchFamily="34" charset="0"/>
                          </a:rPr>
                          <m:t>1</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9</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r>
                      <a:rPr lang="pt-BR"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r>
                      <a:rPr lang="pt-BR"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9</m:t>
                        </m:r>
                      </m:num>
                      <m:den>
                        <m:r>
                          <a:rPr lang="pt-BR" sz="2000" kern="100">
                            <a:latin typeface="Cambria Math" panose="02040503050406030204" pitchFamily="18" charset="0"/>
                            <a:ea typeface="Aptos" panose="020B0004020202020204" pitchFamily="34" charset="0"/>
                            <a:cs typeface="Arial" panose="020B0604020202020204" pitchFamily="34" charset="0"/>
                          </a:rPr>
                          <m:t>2</m:t>
                        </m:r>
                      </m:den>
                    </m:f>
                  </m:oMath>
                </a14:m>
                <a:r>
                  <a:rPr lang="pt-BR"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Do đó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0</m:t>
                        </m:r>
                      </m:sub>
                      <m:sup>
                        <m:r>
                          <a:rPr lang="pt-BR" sz="2000" kern="100">
                            <a:latin typeface="Cambria Math" panose="02040503050406030204" pitchFamily="18" charset="0"/>
                            <a:ea typeface="Aptos" panose="020B0004020202020204" pitchFamily="34" charset="0"/>
                            <a:cs typeface="Arial" panose="020B0604020202020204" pitchFamily="34" charset="0"/>
                          </a:rPr>
                          <m:t>1</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r>
                      <a:rPr lang="pt-BR"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r>
                          <a:rPr lang="pt-BR" sz="2000" kern="100">
                            <a:latin typeface="Cambria Math" panose="02040503050406030204" pitchFamily="18" charset="0"/>
                            <a:ea typeface="Aptos" panose="020B0004020202020204" pitchFamily="34" charset="0"/>
                            <a:cs typeface="Arial" panose="020B0604020202020204" pitchFamily="34" charset="0"/>
                          </a:rPr>
                          <m:t>1</m:t>
                        </m:r>
                      </m:sub>
                      <m:sup>
                        <m:r>
                          <a:rPr lang="pt-BR" sz="2000" kern="100">
                            <a:latin typeface="Cambria Math" panose="02040503050406030204" pitchFamily="18" charset="0"/>
                            <a:ea typeface="Aptos" panose="020B0004020202020204" pitchFamily="34" charset="0"/>
                            <a:cs typeface="Arial" panose="020B0604020202020204" pitchFamily="34" charset="0"/>
                          </a:rPr>
                          <m:t>3</m:t>
                        </m:r>
                      </m:sup>
                    </m:sSubSup>
                    <m:r>
                      <a:rPr lang="pt-BR" sz="2000" kern="100">
                        <a:latin typeface="Cambria Math" panose="02040503050406030204" pitchFamily="18" charset="0"/>
                        <a:ea typeface="Aptos" panose="020B0004020202020204" pitchFamily="34" charset="0"/>
                        <a:cs typeface="Arial" panose="020B0604020202020204" pitchFamily="34" charset="0"/>
                      </a:rPr>
                      <m:t> </m:t>
                    </m:r>
                    <m:r>
                      <a:rPr lang="en-US" sz="2000" i="1" kern="100">
                        <a:latin typeface="Cambria Math" panose="02040503050406030204" pitchFamily="18" charset="0"/>
                        <a:ea typeface="Aptos" panose="020B0004020202020204" pitchFamily="34" charset="0"/>
                        <a:cs typeface="Arial" panose="020B0604020202020204" pitchFamily="34" charset="0"/>
                      </a:rPr>
                      <m:t>𝑥𝑑𝑥</m:t>
                    </m:r>
                  </m:oMath>
                </a14:m>
                <a:r>
                  <a:rPr lang="pt-BR" sz="2000" kern="100" dirty="0">
                    <a:latin typeface="Arial" panose="020B0604020202020204" pitchFamily="34" charset="0"/>
                    <a:ea typeface="Aptos" panose="020B000402020202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88793F31-B38F-5A89-8C1B-27FA801E9633}"/>
                  </a:ext>
                </a:extLst>
              </p:cNvPr>
              <p:cNvSpPr txBox="1">
                <a:spLocks noRot="1" noChangeAspect="1" noMove="1" noResize="1" noEditPoints="1" noAdjustHandles="1" noChangeArrowheads="1" noChangeShapeType="1" noTextEdit="1"/>
              </p:cNvSpPr>
              <p:nvPr/>
            </p:nvSpPr>
            <p:spPr>
              <a:xfrm>
                <a:off x="626120" y="234456"/>
                <a:ext cx="7891759" cy="4516814"/>
              </a:xfrm>
              <a:prstGeom prst="rect">
                <a:avLst/>
              </a:prstGeom>
              <a:blipFill>
                <a:blip r:embed="rId3"/>
                <a:stretch>
                  <a:fillRect l="-850" b="-675"/>
                </a:stretch>
              </a:blipFill>
            </p:spPr>
            <p:txBody>
              <a:bodyPr/>
              <a:lstStyle/>
              <a:p>
                <a:r>
                  <a:rPr lang="en-US">
                    <a:noFill/>
                  </a:rPr>
                  <a:t> </a:t>
                </a:r>
              </a:p>
            </p:txBody>
          </p:sp>
        </mc:Fallback>
      </mc:AlternateContent>
    </p:spTree>
    <p:extLst>
      <p:ext uri="{BB962C8B-B14F-4D97-AF65-F5344CB8AC3E}">
        <p14:creationId xmlns:p14="http://schemas.microsoft.com/office/powerpoint/2010/main" val="2404310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4"/>
          <p:cNvSpPr txBox="1">
            <a:spLocks noGrp="1"/>
          </p:cNvSpPr>
          <p:nvPr>
            <p:ph type="title"/>
          </p:nvPr>
        </p:nvSpPr>
        <p:spPr>
          <a:xfrm>
            <a:off x="702424" y="668046"/>
            <a:ext cx="410847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1">
                    <a:lumMod val="50000"/>
                  </a:schemeClr>
                </a:solidFill>
                <a:latin typeface="+mj-lt"/>
              </a:rPr>
              <a:t>NỘI DUNG BÀI HỌC</a:t>
            </a:r>
            <a:endParaRPr dirty="0">
              <a:solidFill>
                <a:schemeClr val="accent1">
                  <a:lumMod val="50000"/>
                </a:schemeClr>
              </a:solidFill>
              <a:latin typeface="+mj-lt"/>
            </a:endParaRPr>
          </a:p>
        </p:txBody>
      </p:sp>
      <p:sp>
        <p:nvSpPr>
          <p:cNvPr id="38" name="TextBox 37">
            <a:extLst>
              <a:ext uri="{FF2B5EF4-FFF2-40B4-BE49-F238E27FC236}">
                <a16:creationId xmlns:a16="http://schemas.microsoft.com/office/drawing/2014/main" id="{77D33991-D0A2-BD98-0931-45402AADBCE3}"/>
              </a:ext>
            </a:extLst>
          </p:cNvPr>
          <p:cNvSpPr txBox="1"/>
          <p:nvPr/>
        </p:nvSpPr>
        <p:spPr>
          <a:xfrm>
            <a:off x="4100488" y="1924462"/>
            <a:ext cx="3227025" cy="415498"/>
          </a:xfrm>
          <a:prstGeom prst="rect">
            <a:avLst/>
          </a:prstGeom>
          <a:noFill/>
        </p:spPr>
        <p:txBody>
          <a:bodyPr wrap="square">
            <a:spAutoFit/>
          </a:bodyPr>
          <a:lstStyle/>
          <a:p>
            <a:pPr lvl="0" algn="just">
              <a:defRPr/>
            </a:pPr>
            <a:r>
              <a:rPr lang="en-US" sz="2100" b="1" dirty="0">
                <a:solidFill>
                  <a:srgbClr val="191919"/>
                </a:solidFill>
                <a:latin typeface="Arial" panose="020B0604020202020204" pitchFamily="34" charset="0"/>
                <a:ea typeface="+mn-ea"/>
                <a:cs typeface="Arial" panose="020B0604020202020204" pitchFamily="34" charset="0"/>
              </a:rPr>
              <a:t>1. </a:t>
            </a:r>
            <a:r>
              <a:rPr lang="en-US" sz="2100" b="1" dirty="0" err="1">
                <a:solidFill>
                  <a:srgbClr val="191919"/>
                </a:solidFill>
                <a:latin typeface="Arial" panose="020B0604020202020204" pitchFamily="34" charset="0"/>
                <a:ea typeface="+mn-ea"/>
                <a:cs typeface="Arial" panose="020B0604020202020204" pitchFamily="34" charset="0"/>
              </a:rPr>
              <a:t>Khái</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niệm</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tích</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phân</a:t>
            </a:r>
            <a:endParaRPr kumimoji="0" lang="en-US" sz="21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sp>
        <p:nvSpPr>
          <p:cNvPr id="39" name="TextBox 38">
            <a:extLst>
              <a:ext uri="{FF2B5EF4-FFF2-40B4-BE49-F238E27FC236}">
                <a16:creationId xmlns:a16="http://schemas.microsoft.com/office/drawing/2014/main" id="{BF7400AF-CC54-79DC-F942-114819562329}"/>
              </a:ext>
            </a:extLst>
          </p:cNvPr>
          <p:cNvSpPr txBox="1"/>
          <p:nvPr/>
        </p:nvSpPr>
        <p:spPr>
          <a:xfrm>
            <a:off x="4100488" y="3105857"/>
            <a:ext cx="3528108" cy="415498"/>
          </a:xfrm>
          <a:prstGeom prst="rect">
            <a:avLst/>
          </a:prstGeom>
          <a:noFill/>
        </p:spPr>
        <p:txBody>
          <a:bodyPr wrap="square">
            <a:spAutoFit/>
          </a:bodyPr>
          <a:lstStyle/>
          <a:p>
            <a:pPr lvl="0" algn="just">
              <a:defRPr/>
            </a:pPr>
            <a:r>
              <a:rPr lang="vi-VN" sz="2100" b="1" dirty="0">
                <a:solidFill>
                  <a:srgbClr val="191919"/>
                </a:solidFill>
                <a:latin typeface="Arial" panose="020B0604020202020204" pitchFamily="34" charset="0"/>
                <a:ea typeface="+mn-ea"/>
                <a:cs typeface="Arial" panose="020B0604020202020204" pitchFamily="34" charset="0"/>
              </a:rPr>
              <a:t>2. </a:t>
            </a:r>
            <a:r>
              <a:rPr lang="en-US" sz="2100" b="1" dirty="0" err="1">
                <a:solidFill>
                  <a:srgbClr val="191919"/>
                </a:solidFill>
                <a:latin typeface="Arial" panose="020B0604020202020204" pitchFamily="34" charset="0"/>
                <a:ea typeface="+mn-ea"/>
                <a:cs typeface="Arial" panose="020B0604020202020204" pitchFamily="34" charset="0"/>
              </a:rPr>
              <a:t>Tính</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chất</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của</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tích</a:t>
            </a:r>
            <a:r>
              <a:rPr lang="en-US" sz="2100" b="1" dirty="0">
                <a:solidFill>
                  <a:srgbClr val="191919"/>
                </a:solidFill>
                <a:latin typeface="Arial" panose="020B0604020202020204" pitchFamily="34" charset="0"/>
                <a:ea typeface="+mn-ea"/>
                <a:cs typeface="Arial" panose="020B0604020202020204" pitchFamily="34" charset="0"/>
              </a:rPr>
              <a:t> </a:t>
            </a:r>
            <a:r>
              <a:rPr lang="en-US" sz="2100" b="1" dirty="0" err="1">
                <a:solidFill>
                  <a:srgbClr val="191919"/>
                </a:solidFill>
                <a:latin typeface="Arial" panose="020B0604020202020204" pitchFamily="34" charset="0"/>
                <a:ea typeface="+mn-ea"/>
                <a:cs typeface="Arial" panose="020B0604020202020204" pitchFamily="34" charset="0"/>
              </a:rPr>
              <a:t>phân</a:t>
            </a:r>
            <a:endParaRPr kumimoji="0" lang="en-US" sz="21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grpSp>
        <p:nvGrpSpPr>
          <p:cNvPr id="41" name="Google Shape;914;p39">
            <a:extLst>
              <a:ext uri="{FF2B5EF4-FFF2-40B4-BE49-F238E27FC236}">
                <a16:creationId xmlns:a16="http://schemas.microsoft.com/office/drawing/2014/main" id="{A23D9AC5-F84C-5C4D-1002-2F2594695EB1}"/>
              </a:ext>
            </a:extLst>
          </p:cNvPr>
          <p:cNvGrpSpPr/>
          <p:nvPr/>
        </p:nvGrpSpPr>
        <p:grpSpPr>
          <a:xfrm rot="3317452">
            <a:off x="984306" y="1549354"/>
            <a:ext cx="2709322" cy="2408999"/>
            <a:chOff x="7747729" y="2346198"/>
            <a:chExt cx="1180052" cy="1110518"/>
          </a:xfrm>
        </p:grpSpPr>
        <p:sp>
          <p:nvSpPr>
            <p:cNvPr id="42" name="Google Shape;915;p39">
              <a:extLst>
                <a:ext uri="{FF2B5EF4-FFF2-40B4-BE49-F238E27FC236}">
                  <a16:creationId xmlns:a16="http://schemas.microsoft.com/office/drawing/2014/main" id="{C9BCF03A-BDA5-9319-FAD4-998942BCA02B}"/>
                </a:ext>
              </a:extLst>
            </p:cNvPr>
            <p:cNvSpPr/>
            <p:nvPr/>
          </p:nvSpPr>
          <p:spPr>
            <a:xfrm>
              <a:off x="7747729" y="2375534"/>
              <a:ext cx="1180052" cy="1081182"/>
            </a:xfrm>
            <a:custGeom>
              <a:avLst/>
              <a:gdLst/>
              <a:ahLst/>
              <a:cxnLst/>
              <a:rect l="l" t="t" r="r" b="b"/>
              <a:pathLst>
                <a:path w="1180052" h="1081182" extrusionOk="0">
                  <a:moveTo>
                    <a:pt x="0" y="604171"/>
                  </a:moveTo>
                  <a:lnTo>
                    <a:pt x="3048" y="635984"/>
                  </a:lnTo>
                  <a:cubicBezTo>
                    <a:pt x="136493" y="817721"/>
                    <a:pt x="295752" y="1081183"/>
                    <a:pt x="295752" y="1081183"/>
                  </a:cubicBezTo>
                  <a:lnTo>
                    <a:pt x="719233" y="840772"/>
                  </a:lnTo>
                  <a:cubicBezTo>
                    <a:pt x="760762" y="862298"/>
                    <a:pt x="865347" y="784955"/>
                    <a:pt x="850392" y="750665"/>
                  </a:cubicBezTo>
                  <a:lnTo>
                    <a:pt x="1180052" y="485394"/>
                  </a:lnTo>
                  <a:cubicBezTo>
                    <a:pt x="1180052" y="485394"/>
                    <a:pt x="1005840" y="285464"/>
                    <a:pt x="871443" y="5906"/>
                  </a:cubicBezTo>
                  <a:lnTo>
                    <a:pt x="845725" y="0"/>
                  </a:lnTo>
                  <a:lnTo>
                    <a:pt x="536353" y="444818"/>
                  </a:lnTo>
                  <a:lnTo>
                    <a:pt x="0" y="60417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916;p39">
              <a:extLst>
                <a:ext uri="{FF2B5EF4-FFF2-40B4-BE49-F238E27FC236}">
                  <a16:creationId xmlns:a16="http://schemas.microsoft.com/office/drawing/2014/main" id="{41AE62CE-1E83-0A6D-4ADF-32AEEC6DD814}"/>
                </a:ext>
              </a:extLst>
            </p:cNvPr>
            <p:cNvSpPr/>
            <p:nvPr/>
          </p:nvSpPr>
          <p:spPr>
            <a:xfrm>
              <a:off x="7747729" y="2375630"/>
              <a:ext cx="1147857" cy="1052798"/>
            </a:xfrm>
            <a:custGeom>
              <a:avLst/>
              <a:gdLst/>
              <a:ahLst/>
              <a:cxnLst/>
              <a:rect l="l" t="t" r="r" b="b"/>
              <a:pathLst>
                <a:path w="1147857" h="1052798" extrusionOk="0">
                  <a:moveTo>
                    <a:pt x="0" y="604076"/>
                  </a:moveTo>
                  <a:cubicBezTo>
                    <a:pt x="104585" y="716375"/>
                    <a:pt x="299181" y="1052798"/>
                    <a:pt x="299181" y="1052798"/>
                  </a:cubicBezTo>
                  <a:lnTo>
                    <a:pt x="720853" y="820674"/>
                  </a:lnTo>
                  <a:cubicBezTo>
                    <a:pt x="745237" y="845630"/>
                    <a:pt x="849440" y="767334"/>
                    <a:pt x="830675" y="744284"/>
                  </a:cubicBezTo>
                  <a:lnTo>
                    <a:pt x="1147858" y="482155"/>
                  </a:lnTo>
                  <a:cubicBezTo>
                    <a:pt x="1004602" y="323755"/>
                    <a:pt x="845725" y="0"/>
                    <a:pt x="845725" y="0"/>
                  </a:cubicBezTo>
                  <a:cubicBezTo>
                    <a:pt x="747522" y="34576"/>
                    <a:pt x="497587" y="369856"/>
                    <a:pt x="497587" y="369856"/>
                  </a:cubicBezTo>
                  <a:cubicBezTo>
                    <a:pt x="497587" y="369856"/>
                    <a:pt x="172784" y="428149"/>
                    <a:pt x="95" y="6041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917;p39">
              <a:extLst>
                <a:ext uri="{FF2B5EF4-FFF2-40B4-BE49-F238E27FC236}">
                  <a16:creationId xmlns:a16="http://schemas.microsoft.com/office/drawing/2014/main" id="{D4CCFDDC-FB92-7350-E772-64364334DB5C}"/>
                </a:ext>
              </a:extLst>
            </p:cNvPr>
            <p:cNvSpPr/>
            <p:nvPr/>
          </p:nvSpPr>
          <p:spPr>
            <a:xfrm>
              <a:off x="7776019" y="2378106"/>
              <a:ext cx="1076801" cy="1021079"/>
            </a:xfrm>
            <a:custGeom>
              <a:avLst/>
              <a:gdLst/>
              <a:ahLst/>
              <a:cxnLst/>
              <a:rect l="l" t="t" r="r" b="b"/>
              <a:pathLst>
                <a:path w="1076801" h="1021079" extrusionOk="0">
                  <a:moveTo>
                    <a:pt x="17336" y="533781"/>
                  </a:moveTo>
                  <a:cubicBezTo>
                    <a:pt x="18859" y="562166"/>
                    <a:pt x="0" y="594646"/>
                    <a:pt x="0" y="594646"/>
                  </a:cubicBezTo>
                  <a:cubicBezTo>
                    <a:pt x="124777" y="731234"/>
                    <a:pt x="285179" y="1021080"/>
                    <a:pt x="285179" y="1021080"/>
                  </a:cubicBezTo>
                  <a:cubicBezTo>
                    <a:pt x="285179" y="1021080"/>
                    <a:pt x="548068" y="832390"/>
                    <a:pt x="741426" y="778193"/>
                  </a:cubicBezTo>
                  <a:cubicBezTo>
                    <a:pt x="857059" y="638270"/>
                    <a:pt x="1076801" y="467392"/>
                    <a:pt x="1076801" y="467392"/>
                  </a:cubicBezTo>
                  <a:cubicBezTo>
                    <a:pt x="930878" y="271748"/>
                    <a:pt x="809530" y="13907"/>
                    <a:pt x="809530" y="13907"/>
                  </a:cubicBezTo>
                  <a:lnTo>
                    <a:pt x="753999" y="0"/>
                  </a:lnTo>
                  <a:lnTo>
                    <a:pt x="460248" y="329565"/>
                  </a:lnTo>
                  <a:lnTo>
                    <a:pt x="17240" y="5337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918;p39">
              <a:extLst>
                <a:ext uri="{FF2B5EF4-FFF2-40B4-BE49-F238E27FC236}">
                  <a16:creationId xmlns:a16="http://schemas.microsoft.com/office/drawing/2014/main" id="{5C30B627-51DB-8A60-1D29-753B4308719B}"/>
                </a:ext>
              </a:extLst>
            </p:cNvPr>
            <p:cNvSpPr/>
            <p:nvPr/>
          </p:nvSpPr>
          <p:spPr>
            <a:xfrm>
              <a:off x="7772780" y="2682752"/>
              <a:ext cx="724186" cy="668523"/>
            </a:xfrm>
            <a:custGeom>
              <a:avLst/>
              <a:gdLst/>
              <a:ahLst/>
              <a:cxnLst/>
              <a:rect l="l" t="t" r="r" b="b"/>
              <a:pathLst>
                <a:path w="724186" h="668523" extrusionOk="0">
                  <a:moveTo>
                    <a:pt x="448056" y="154"/>
                  </a:moveTo>
                  <a:lnTo>
                    <a:pt x="724186" y="440781"/>
                  </a:lnTo>
                  <a:cubicBezTo>
                    <a:pt x="444722" y="491930"/>
                    <a:pt x="313944" y="668523"/>
                    <a:pt x="313944" y="668523"/>
                  </a:cubicBezTo>
                  <a:cubicBezTo>
                    <a:pt x="199263" y="451639"/>
                    <a:pt x="0" y="227421"/>
                    <a:pt x="0" y="227421"/>
                  </a:cubicBezTo>
                  <a:cubicBezTo>
                    <a:pt x="137446" y="-13943"/>
                    <a:pt x="448056" y="154"/>
                    <a:pt x="448056" y="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919;p39">
              <a:extLst>
                <a:ext uri="{FF2B5EF4-FFF2-40B4-BE49-F238E27FC236}">
                  <a16:creationId xmlns:a16="http://schemas.microsoft.com/office/drawing/2014/main" id="{3858801A-B7A0-AA51-E8E0-790B17E8DB3B}"/>
                </a:ext>
              </a:extLst>
            </p:cNvPr>
            <p:cNvSpPr/>
            <p:nvPr/>
          </p:nvSpPr>
          <p:spPr>
            <a:xfrm>
              <a:off x="8220837" y="2346198"/>
              <a:ext cx="579215" cy="777335"/>
            </a:xfrm>
            <a:custGeom>
              <a:avLst/>
              <a:gdLst/>
              <a:ahLst/>
              <a:cxnLst/>
              <a:rect l="l" t="t" r="r" b="b"/>
              <a:pathLst>
                <a:path w="579215" h="777335" extrusionOk="0">
                  <a:moveTo>
                    <a:pt x="0" y="336709"/>
                  </a:moveTo>
                  <a:lnTo>
                    <a:pt x="276130" y="777335"/>
                  </a:lnTo>
                  <a:cubicBezTo>
                    <a:pt x="387953" y="532733"/>
                    <a:pt x="579215" y="474821"/>
                    <a:pt x="579215" y="474821"/>
                  </a:cubicBezTo>
                  <a:cubicBezTo>
                    <a:pt x="434054" y="277082"/>
                    <a:pt x="319183" y="0"/>
                    <a:pt x="319183" y="0"/>
                  </a:cubicBezTo>
                  <a:cubicBezTo>
                    <a:pt x="42005" y="18478"/>
                    <a:pt x="0" y="336709"/>
                    <a:pt x="0" y="3367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920;p39">
              <a:extLst>
                <a:ext uri="{FF2B5EF4-FFF2-40B4-BE49-F238E27FC236}">
                  <a16:creationId xmlns:a16="http://schemas.microsoft.com/office/drawing/2014/main" id="{7BFDDA19-8631-4EDF-F025-F1EB424D7F64}"/>
                </a:ext>
              </a:extLst>
            </p:cNvPr>
            <p:cNvSpPr/>
            <p:nvPr/>
          </p:nvSpPr>
          <p:spPr>
            <a:xfrm>
              <a:off x="8228837" y="2693955"/>
              <a:ext cx="258032" cy="413575"/>
            </a:xfrm>
            <a:custGeom>
              <a:avLst/>
              <a:gdLst/>
              <a:ahLst/>
              <a:cxnLst/>
              <a:rect l="l" t="t" r="r" b="b"/>
              <a:pathLst>
                <a:path w="258032" h="413575" extrusionOk="0">
                  <a:moveTo>
                    <a:pt x="0" y="0"/>
                  </a:moveTo>
                  <a:cubicBezTo>
                    <a:pt x="157258" y="278797"/>
                    <a:pt x="258033" y="413575"/>
                    <a:pt x="258033" y="41357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921;p39">
              <a:extLst>
                <a:ext uri="{FF2B5EF4-FFF2-40B4-BE49-F238E27FC236}">
                  <a16:creationId xmlns:a16="http://schemas.microsoft.com/office/drawing/2014/main" id="{0281118B-0124-666C-EE97-9979DA3D4364}"/>
                </a:ext>
              </a:extLst>
            </p:cNvPr>
            <p:cNvSpPr/>
            <p:nvPr/>
          </p:nvSpPr>
          <p:spPr>
            <a:xfrm>
              <a:off x="8124538" y="3172967"/>
              <a:ext cx="310706" cy="169735"/>
            </a:xfrm>
            <a:custGeom>
              <a:avLst/>
              <a:gdLst/>
              <a:ahLst/>
              <a:cxnLst/>
              <a:rect l="l" t="t" r="r" b="b"/>
              <a:pathLst>
                <a:path w="310706" h="169735" extrusionOk="0">
                  <a:moveTo>
                    <a:pt x="0" y="169736"/>
                  </a:moveTo>
                  <a:cubicBezTo>
                    <a:pt x="95155" y="99250"/>
                    <a:pt x="200025" y="42005"/>
                    <a:pt x="310706"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922;p39">
              <a:extLst>
                <a:ext uri="{FF2B5EF4-FFF2-40B4-BE49-F238E27FC236}">
                  <a16:creationId xmlns:a16="http://schemas.microsoft.com/office/drawing/2014/main" id="{A798EF08-97B7-7E82-C3EC-FF668FEFAED3}"/>
                </a:ext>
              </a:extLst>
            </p:cNvPr>
            <p:cNvSpPr/>
            <p:nvPr/>
          </p:nvSpPr>
          <p:spPr>
            <a:xfrm>
              <a:off x="8543925" y="2884741"/>
              <a:ext cx="220122" cy="225456"/>
            </a:xfrm>
            <a:custGeom>
              <a:avLst/>
              <a:gdLst/>
              <a:ahLst/>
              <a:cxnLst/>
              <a:rect l="l" t="t" r="r" b="b"/>
              <a:pathLst>
                <a:path w="220122" h="225456" extrusionOk="0">
                  <a:moveTo>
                    <a:pt x="0" y="225457"/>
                  </a:moveTo>
                  <a:cubicBezTo>
                    <a:pt x="61055" y="139541"/>
                    <a:pt x="135636" y="63151"/>
                    <a:pt x="22012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923;p39">
              <a:extLst>
                <a:ext uri="{FF2B5EF4-FFF2-40B4-BE49-F238E27FC236}">
                  <a16:creationId xmlns:a16="http://schemas.microsoft.com/office/drawing/2014/main" id="{C81D687D-E990-F0F9-2006-ACAA161CCC5E}"/>
                </a:ext>
              </a:extLst>
            </p:cNvPr>
            <p:cNvSpPr/>
            <p:nvPr/>
          </p:nvSpPr>
          <p:spPr>
            <a:xfrm>
              <a:off x="8583358" y="2882836"/>
              <a:ext cx="132873" cy="156591"/>
            </a:xfrm>
            <a:custGeom>
              <a:avLst/>
              <a:gdLst/>
              <a:ahLst/>
              <a:cxnLst/>
              <a:rect l="l" t="t" r="r" b="b"/>
              <a:pathLst>
                <a:path w="132873" h="156591" extrusionOk="0">
                  <a:moveTo>
                    <a:pt x="132874" y="0"/>
                  </a:moveTo>
                  <a:cubicBezTo>
                    <a:pt x="79724" y="43720"/>
                    <a:pt x="34480" y="97060"/>
                    <a:pt x="0" y="15659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924;p39">
              <a:extLst>
                <a:ext uri="{FF2B5EF4-FFF2-40B4-BE49-F238E27FC236}">
                  <a16:creationId xmlns:a16="http://schemas.microsoft.com/office/drawing/2014/main" id="{692F604E-6C81-C574-E276-2B79E21D9166}"/>
                </a:ext>
              </a:extLst>
            </p:cNvPr>
            <p:cNvSpPr/>
            <p:nvPr/>
          </p:nvSpPr>
          <p:spPr>
            <a:xfrm>
              <a:off x="8168735" y="3183254"/>
              <a:ext cx="192024" cy="108489"/>
            </a:xfrm>
            <a:custGeom>
              <a:avLst/>
              <a:gdLst/>
              <a:ahLst/>
              <a:cxnLst/>
              <a:rect l="l" t="t" r="r" b="b"/>
              <a:pathLst>
                <a:path w="192024" h="108489" extrusionOk="0">
                  <a:moveTo>
                    <a:pt x="0" y="108490"/>
                  </a:moveTo>
                  <a:cubicBezTo>
                    <a:pt x="56007" y="60293"/>
                    <a:pt x="123063" y="26479"/>
                    <a:pt x="1920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925;p39">
              <a:extLst>
                <a:ext uri="{FF2B5EF4-FFF2-40B4-BE49-F238E27FC236}">
                  <a16:creationId xmlns:a16="http://schemas.microsoft.com/office/drawing/2014/main" id="{8FD46333-57D9-59EA-0A49-E4F9A443FA86}"/>
                </a:ext>
              </a:extLst>
            </p:cNvPr>
            <p:cNvSpPr/>
            <p:nvPr/>
          </p:nvSpPr>
          <p:spPr>
            <a:xfrm>
              <a:off x="7811738" y="2985516"/>
              <a:ext cx="178593" cy="271081"/>
            </a:xfrm>
            <a:custGeom>
              <a:avLst/>
              <a:gdLst/>
              <a:ahLst/>
              <a:cxnLst/>
              <a:rect l="l" t="t" r="r" b="b"/>
              <a:pathLst>
                <a:path w="178593" h="271081" extrusionOk="0">
                  <a:moveTo>
                    <a:pt x="0" y="0"/>
                  </a:moveTo>
                  <a:cubicBezTo>
                    <a:pt x="65817" y="86011"/>
                    <a:pt x="125635" y="176593"/>
                    <a:pt x="178594" y="27108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926;p39">
              <a:extLst>
                <a:ext uri="{FF2B5EF4-FFF2-40B4-BE49-F238E27FC236}">
                  <a16:creationId xmlns:a16="http://schemas.microsoft.com/office/drawing/2014/main" id="{B70C783A-32E4-2B92-9C3E-FB00570C8E69}"/>
                </a:ext>
              </a:extLst>
            </p:cNvPr>
            <p:cNvSpPr/>
            <p:nvPr/>
          </p:nvSpPr>
          <p:spPr>
            <a:xfrm>
              <a:off x="7874412" y="2721959"/>
              <a:ext cx="332326" cy="164020"/>
            </a:xfrm>
            <a:custGeom>
              <a:avLst/>
              <a:gdLst/>
              <a:ahLst/>
              <a:cxnLst/>
              <a:rect l="l" t="t" r="r" b="b"/>
              <a:pathLst>
                <a:path w="332326" h="164020" extrusionOk="0">
                  <a:moveTo>
                    <a:pt x="332327" y="0"/>
                  </a:moveTo>
                  <a:cubicBezTo>
                    <a:pt x="204692" y="2096"/>
                    <a:pt x="79248" y="64008"/>
                    <a:pt x="0" y="16402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927;p39">
              <a:extLst>
                <a:ext uri="{FF2B5EF4-FFF2-40B4-BE49-F238E27FC236}">
                  <a16:creationId xmlns:a16="http://schemas.microsoft.com/office/drawing/2014/main" id="{2216CA13-0AD0-F20A-5E40-134555D659A2}"/>
                </a:ext>
              </a:extLst>
            </p:cNvPr>
            <p:cNvSpPr/>
            <p:nvPr/>
          </p:nvSpPr>
          <p:spPr>
            <a:xfrm>
              <a:off x="7911464" y="2811399"/>
              <a:ext cx="326993" cy="169830"/>
            </a:xfrm>
            <a:custGeom>
              <a:avLst/>
              <a:gdLst/>
              <a:ahLst/>
              <a:cxnLst/>
              <a:rect l="l" t="t" r="r" b="b"/>
              <a:pathLst>
                <a:path w="326993" h="169830" extrusionOk="0">
                  <a:moveTo>
                    <a:pt x="0" y="169831"/>
                  </a:moveTo>
                  <a:cubicBezTo>
                    <a:pt x="84106" y="76676"/>
                    <a:pt x="202406" y="15240"/>
                    <a:pt x="32699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928;p39">
              <a:extLst>
                <a:ext uri="{FF2B5EF4-FFF2-40B4-BE49-F238E27FC236}">
                  <a16:creationId xmlns:a16="http://schemas.microsoft.com/office/drawing/2014/main" id="{4C757FDD-A358-8E65-63C2-FD155D26DA70}"/>
                </a:ext>
              </a:extLst>
            </p:cNvPr>
            <p:cNvSpPr/>
            <p:nvPr/>
          </p:nvSpPr>
          <p:spPr>
            <a:xfrm>
              <a:off x="7965090" y="2861405"/>
              <a:ext cx="301085" cy="178022"/>
            </a:xfrm>
            <a:custGeom>
              <a:avLst/>
              <a:gdLst/>
              <a:ahLst/>
              <a:cxnLst/>
              <a:rect l="l" t="t" r="r" b="b"/>
              <a:pathLst>
                <a:path w="301085" h="178022" extrusionOk="0">
                  <a:moveTo>
                    <a:pt x="301086" y="0"/>
                  </a:moveTo>
                  <a:cubicBezTo>
                    <a:pt x="185452" y="26098"/>
                    <a:pt x="78581" y="89344"/>
                    <a:pt x="0" y="1780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929;p39">
              <a:extLst>
                <a:ext uri="{FF2B5EF4-FFF2-40B4-BE49-F238E27FC236}">
                  <a16:creationId xmlns:a16="http://schemas.microsoft.com/office/drawing/2014/main" id="{3ADB707F-B145-50CC-544F-324045D54AC1}"/>
                </a:ext>
              </a:extLst>
            </p:cNvPr>
            <p:cNvSpPr/>
            <p:nvPr/>
          </p:nvSpPr>
          <p:spPr>
            <a:xfrm>
              <a:off x="8003571" y="2926841"/>
              <a:ext cx="300894" cy="178784"/>
            </a:xfrm>
            <a:custGeom>
              <a:avLst/>
              <a:gdLst/>
              <a:ahLst/>
              <a:cxnLst/>
              <a:rect l="l" t="t" r="r" b="b"/>
              <a:pathLst>
                <a:path w="300894" h="178784" extrusionOk="0">
                  <a:moveTo>
                    <a:pt x="0" y="178784"/>
                  </a:moveTo>
                  <a:cubicBezTo>
                    <a:pt x="82582" y="94488"/>
                    <a:pt x="187357" y="32195"/>
                    <a:pt x="30089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930;p39">
              <a:extLst>
                <a:ext uri="{FF2B5EF4-FFF2-40B4-BE49-F238E27FC236}">
                  <a16:creationId xmlns:a16="http://schemas.microsoft.com/office/drawing/2014/main" id="{FE1CF7D3-3530-1270-8E37-C7907A3B24F0}"/>
                </a:ext>
              </a:extLst>
            </p:cNvPr>
            <p:cNvSpPr/>
            <p:nvPr/>
          </p:nvSpPr>
          <p:spPr>
            <a:xfrm>
              <a:off x="8068817" y="2991897"/>
              <a:ext cx="281368" cy="162115"/>
            </a:xfrm>
            <a:custGeom>
              <a:avLst/>
              <a:gdLst/>
              <a:ahLst/>
              <a:cxnLst/>
              <a:rect l="l" t="t" r="r" b="b"/>
              <a:pathLst>
                <a:path w="281368" h="162115" extrusionOk="0">
                  <a:moveTo>
                    <a:pt x="281368" y="0"/>
                  </a:moveTo>
                  <a:cubicBezTo>
                    <a:pt x="230314" y="19621"/>
                    <a:pt x="179165" y="39243"/>
                    <a:pt x="130778" y="64675"/>
                  </a:cubicBezTo>
                  <a:cubicBezTo>
                    <a:pt x="82391" y="90107"/>
                    <a:pt x="36576" y="121539"/>
                    <a:pt x="0" y="16211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931;p39">
              <a:extLst>
                <a:ext uri="{FF2B5EF4-FFF2-40B4-BE49-F238E27FC236}">
                  <a16:creationId xmlns:a16="http://schemas.microsoft.com/office/drawing/2014/main" id="{3B5EDC59-27A1-F51A-2FC4-447EE8C23142}"/>
                </a:ext>
              </a:extLst>
            </p:cNvPr>
            <p:cNvSpPr/>
            <p:nvPr/>
          </p:nvSpPr>
          <p:spPr>
            <a:xfrm>
              <a:off x="8097107" y="3066669"/>
              <a:ext cx="287845" cy="157829"/>
            </a:xfrm>
            <a:custGeom>
              <a:avLst/>
              <a:gdLst/>
              <a:ahLst/>
              <a:cxnLst/>
              <a:rect l="l" t="t" r="r" b="b"/>
              <a:pathLst>
                <a:path w="287845" h="157829" extrusionOk="0">
                  <a:moveTo>
                    <a:pt x="0" y="157829"/>
                  </a:moveTo>
                  <a:cubicBezTo>
                    <a:pt x="80963" y="82582"/>
                    <a:pt x="180880" y="27813"/>
                    <a:pt x="2878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932;p39">
              <a:extLst>
                <a:ext uri="{FF2B5EF4-FFF2-40B4-BE49-F238E27FC236}">
                  <a16:creationId xmlns:a16="http://schemas.microsoft.com/office/drawing/2014/main" id="{82946FC9-FD4F-0576-EFA9-259DE36908BA}"/>
                </a:ext>
              </a:extLst>
            </p:cNvPr>
            <p:cNvSpPr/>
            <p:nvPr/>
          </p:nvSpPr>
          <p:spPr>
            <a:xfrm>
              <a:off x="8476011" y="2789586"/>
              <a:ext cx="200977" cy="202977"/>
            </a:xfrm>
            <a:custGeom>
              <a:avLst/>
              <a:gdLst/>
              <a:ahLst/>
              <a:cxnLst/>
              <a:rect l="l" t="t" r="r" b="b"/>
              <a:pathLst>
                <a:path w="200977" h="202977" extrusionOk="0">
                  <a:moveTo>
                    <a:pt x="0" y="202978"/>
                  </a:moveTo>
                  <a:cubicBezTo>
                    <a:pt x="27051" y="162973"/>
                    <a:pt x="54197" y="122873"/>
                    <a:pt x="86583" y="87058"/>
                  </a:cubicBezTo>
                  <a:cubicBezTo>
                    <a:pt x="118967" y="51245"/>
                    <a:pt x="156877" y="19621"/>
                    <a:pt x="20097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 name="Google Shape;933;p39">
              <a:extLst>
                <a:ext uri="{FF2B5EF4-FFF2-40B4-BE49-F238E27FC236}">
                  <a16:creationId xmlns:a16="http://schemas.microsoft.com/office/drawing/2014/main" id="{4A596D9B-6547-89A8-8490-F28B605E2A33}"/>
                </a:ext>
              </a:extLst>
            </p:cNvPr>
            <p:cNvSpPr/>
            <p:nvPr/>
          </p:nvSpPr>
          <p:spPr>
            <a:xfrm>
              <a:off x="8416575" y="2679191"/>
              <a:ext cx="228219" cy="257651"/>
            </a:xfrm>
            <a:custGeom>
              <a:avLst/>
              <a:gdLst/>
              <a:ahLst/>
              <a:cxnLst/>
              <a:rect l="l" t="t" r="r" b="b"/>
              <a:pathLst>
                <a:path w="228219" h="257651" extrusionOk="0">
                  <a:moveTo>
                    <a:pt x="0" y="257651"/>
                  </a:moveTo>
                  <a:cubicBezTo>
                    <a:pt x="46577" y="150686"/>
                    <a:pt x="127635" y="59150"/>
                    <a:pt x="228219"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934;p39">
              <a:extLst>
                <a:ext uri="{FF2B5EF4-FFF2-40B4-BE49-F238E27FC236}">
                  <a16:creationId xmlns:a16="http://schemas.microsoft.com/office/drawing/2014/main" id="{0DCDE2CF-1ED7-007D-DE34-AC915880BF58}"/>
                </a:ext>
              </a:extLst>
            </p:cNvPr>
            <p:cNvSpPr/>
            <p:nvPr/>
          </p:nvSpPr>
          <p:spPr>
            <a:xfrm>
              <a:off x="8379999" y="2595753"/>
              <a:ext cx="227647" cy="247840"/>
            </a:xfrm>
            <a:custGeom>
              <a:avLst/>
              <a:gdLst/>
              <a:ahLst/>
              <a:cxnLst/>
              <a:rect l="l" t="t" r="r" b="b"/>
              <a:pathLst>
                <a:path w="227647" h="247840" extrusionOk="0">
                  <a:moveTo>
                    <a:pt x="0" y="247840"/>
                  </a:moveTo>
                  <a:cubicBezTo>
                    <a:pt x="43815" y="142018"/>
                    <a:pt x="125921" y="52578"/>
                    <a:pt x="2276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935;p39">
              <a:extLst>
                <a:ext uri="{FF2B5EF4-FFF2-40B4-BE49-F238E27FC236}">
                  <a16:creationId xmlns:a16="http://schemas.microsoft.com/office/drawing/2014/main" id="{95CE2ECA-6312-2028-EEFC-F6CB66596404}"/>
                </a:ext>
              </a:extLst>
            </p:cNvPr>
            <p:cNvSpPr/>
            <p:nvPr/>
          </p:nvSpPr>
          <p:spPr>
            <a:xfrm>
              <a:off x="8324183" y="2543937"/>
              <a:ext cx="228123" cy="232505"/>
            </a:xfrm>
            <a:custGeom>
              <a:avLst/>
              <a:gdLst/>
              <a:ahLst/>
              <a:cxnLst/>
              <a:rect l="l" t="t" r="r" b="b"/>
              <a:pathLst>
                <a:path w="228123" h="232505" extrusionOk="0">
                  <a:moveTo>
                    <a:pt x="0" y="232505"/>
                  </a:moveTo>
                  <a:cubicBezTo>
                    <a:pt x="43910" y="130492"/>
                    <a:pt x="126968" y="45815"/>
                    <a:pt x="2281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936;p39">
              <a:extLst>
                <a:ext uri="{FF2B5EF4-FFF2-40B4-BE49-F238E27FC236}">
                  <a16:creationId xmlns:a16="http://schemas.microsoft.com/office/drawing/2014/main" id="{9D047CD6-F99B-F5B5-B96C-5E65591A8E07}"/>
                </a:ext>
              </a:extLst>
            </p:cNvPr>
            <p:cNvSpPr/>
            <p:nvPr/>
          </p:nvSpPr>
          <p:spPr>
            <a:xfrm>
              <a:off x="8283701" y="2434304"/>
              <a:ext cx="206121" cy="251459"/>
            </a:xfrm>
            <a:custGeom>
              <a:avLst/>
              <a:gdLst/>
              <a:ahLst/>
              <a:cxnLst/>
              <a:rect l="l" t="t" r="r" b="b"/>
              <a:pathLst>
                <a:path w="206121" h="251459" extrusionOk="0">
                  <a:moveTo>
                    <a:pt x="0" y="251460"/>
                  </a:moveTo>
                  <a:cubicBezTo>
                    <a:pt x="8287" y="225838"/>
                    <a:pt x="18479" y="200787"/>
                    <a:pt x="30289" y="176593"/>
                  </a:cubicBezTo>
                  <a:cubicBezTo>
                    <a:pt x="49054" y="138398"/>
                    <a:pt x="72200" y="102108"/>
                    <a:pt x="101441" y="71152"/>
                  </a:cubicBezTo>
                  <a:cubicBezTo>
                    <a:pt x="130683" y="40195"/>
                    <a:pt x="166211" y="14764"/>
                    <a:pt x="206121"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937;p39">
              <a:extLst>
                <a:ext uri="{FF2B5EF4-FFF2-40B4-BE49-F238E27FC236}">
                  <a16:creationId xmlns:a16="http://schemas.microsoft.com/office/drawing/2014/main" id="{605A7413-6CBB-898B-FB1D-ABF7F3FA6872}"/>
                </a:ext>
              </a:extLst>
            </p:cNvPr>
            <p:cNvSpPr/>
            <p:nvPr/>
          </p:nvSpPr>
          <p:spPr>
            <a:xfrm>
              <a:off x="8232171" y="2544508"/>
              <a:ext cx="189166" cy="246602"/>
            </a:xfrm>
            <a:custGeom>
              <a:avLst/>
              <a:gdLst/>
              <a:ahLst/>
              <a:cxnLst/>
              <a:rect l="l" t="t" r="r" b="b"/>
              <a:pathLst>
                <a:path w="189166" h="246602" extrusionOk="0">
                  <a:moveTo>
                    <a:pt x="32385" y="95"/>
                  </a:moveTo>
                  <a:cubicBezTo>
                    <a:pt x="14954" y="21146"/>
                    <a:pt x="189166" y="187642"/>
                    <a:pt x="189166" y="187642"/>
                  </a:cubicBezTo>
                  <a:lnTo>
                    <a:pt x="150590" y="206121"/>
                  </a:lnTo>
                  <a:lnTo>
                    <a:pt x="146209" y="246602"/>
                  </a:lnTo>
                  <a:cubicBezTo>
                    <a:pt x="146209" y="246602"/>
                    <a:pt x="7811" y="107156"/>
                    <a:pt x="0" y="76962"/>
                  </a:cubicBezTo>
                  <a:cubicBezTo>
                    <a:pt x="5048" y="21241"/>
                    <a:pt x="32480" y="0"/>
                    <a:pt x="3248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4" name="Google Shape;1339;p43">
            <a:extLst>
              <a:ext uri="{FF2B5EF4-FFF2-40B4-BE49-F238E27FC236}">
                <a16:creationId xmlns:a16="http://schemas.microsoft.com/office/drawing/2014/main" id="{DC736FA8-1124-75DB-B3C0-2E18A86FE194}"/>
              </a:ext>
            </a:extLst>
          </p:cNvPr>
          <p:cNvSpPr txBox="1">
            <a:spLocks noGrp="1"/>
          </p:cNvSpPr>
          <p:nvPr>
            <p:ph type="title"/>
          </p:nvPr>
        </p:nvSpPr>
        <p:spPr>
          <a:xfrm>
            <a:off x="1946739" y="550273"/>
            <a:ext cx="5250521" cy="606104"/>
          </a:xfrm>
          <a:prstGeom prst="rect">
            <a:avLst/>
          </a:prstGeom>
        </p:spPr>
        <p:txBody>
          <a:bodyPr spcFirstLastPara="1" wrap="square" lIns="90000" tIns="91425" rIns="90000" bIns="91425" anchor="ctr" anchorCtr="0">
            <a:noAutofit/>
          </a:bodyPr>
          <a:lstStyle/>
          <a:p>
            <a:pPr lvl="0" algn="ctr"/>
            <a:r>
              <a:rPr lang="en-US" sz="3000" b="1" dirty="0" err="1">
                <a:solidFill>
                  <a:schemeClr val="tx1">
                    <a:lumMod val="75000"/>
                    <a:lumOff val="25000"/>
                  </a:schemeClr>
                </a:solidFill>
                <a:latin typeface="+mj-lt"/>
              </a:rPr>
              <a:t>Tính</a:t>
            </a:r>
            <a:r>
              <a:rPr lang="en-US" sz="3000" b="1" dirty="0">
                <a:solidFill>
                  <a:schemeClr val="tx1">
                    <a:lumMod val="75000"/>
                    <a:lumOff val="25000"/>
                  </a:schemeClr>
                </a:solidFill>
                <a:latin typeface="+mj-lt"/>
              </a:rPr>
              <a:t> </a:t>
            </a:r>
            <a:r>
              <a:rPr lang="en-US" sz="3000" b="1" dirty="0" err="1">
                <a:solidFill>
                  <a:schemeClr val="tx1">
                    <a:lumMod val="75000"/>
                    <a:lumOff val="25000"/>
                  </a:schemeClr>
                </a:solidFill>
                <a:latin typeface="+mj-lt"/>
              </a:rPr>
              <a:t>chất</a:t>
            </a:r>
            <a:r>
              <a:rPr lang="en-US" sz="3000" b="1" dirty="0">
                <a:solidFill>
                  <a:schemeClr val="tx1">
                    <a:lumMod val="75000"/>
                    <a:lumOff val="25000"/>
                  </a:schemeClr>
                </a:solidFill>
                <a:latin typeface="+mj-lt"/>
              </a:rPr>
              <a:t> </a:t>
            </a:r>
            <a:r>
              <a:rPr lang="en-US" sz="3000" b="1" dirty="0" err="1">
                <a:solidFill>
                  <a:schemeClr val="tx1">
                    <a:lumMod val="75000"/>
                    <a:lumOff val="25000"/>
                  </a:schemeClr>
                </a:solidFill>
                <a:latin typeface="+mj-lt"/>
              </a:rPr>
              <a:t>của</a:t>
            </a:r>
            <a:r>
              <a:rPr lang="en-US" sz="3000" b="1" dirty="0">
                <a:solidFill>
                  <a:schemeClr val="tx1">
                    <a:lumMod val="75000"/>
                    <a:lumOff val="25000"/>
                  </a:schemeClr>
                </a:solidFill>
                <a:latin typeface="+mj-lt"/>
              </a:rPr>
              <a:t> </a:t>
            </a:r>
            <a:r>
              <a:rPr lang="en-US" sz="3000" b="1" dirty="0" err="1">
                <a:solidFill>
                  <a:schemeClr val="tx1">
                    <a:lumMod val="75000"/>
                    <a:lumOff val="25000"/>
                  </a:schemeClr>
                </a:solidFill>
                <a:latin typeface="+mj-lt"/>
              </a:rPr>
              <a:t>tích</a:t>
            </a:r>
            <a:r>
              <a:rPr lang="en-US" sz="3000" b="1" dirty="0">
                <a:solidFill>
                  <a:schemeClr val="tx1">
                    <a:lumMod val="75000"/>
                    <a:lumOff val="25000"/>
                  </a:schemeClr>
                </a:solidFill>
                <a:latin typeface="+mj-lt"/>
              </a:rPr>
              <a:t> </a:t>
            </a:r>
            <a:r>
              <a:rPr lang="en-US" sz="3000" b="1" dirty="0" err="1">
                <a:solidFill>
                  <a:schemeClr val="tx1">
                    <a:lumMod val="75000"/>
                    <a:lumOff val="25000"/>
                  </a:schemeClr>
                </a:solidFill>
                <a:latin typeface="+mj-lt"/>
              </a:rPr>
              <a:t>phân</a:t>
            </a:r>
            <a:endParaRPr sz="3000" b="1" dirty="0">
              <a:solidFill>
                <a:schemeClr val="tx1">
                  <a:lumMod val="75000"/>
                  <a:lumOff val="25000"/>
                </a:schemeClr>
              </a:solidFill>
              <a:latin typeface="+mj-lt"/>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31D076-EDE1-F791-1C90-38370637BD8C}"/>
                  </a:ext>
                </a:extLst>
              </p:cNvPr>
              <p:cNvSpPr txBox="1"/>
              <p:nvPr/>
            </p:nvSpPr>
            <p:spPr>
              <a:xfrm>
                <a:off x="674648" y="1328896"/>
                <a:ext cx="7794702" cy="3342390"/>
              </a:xfrm>
              <a:prstGeom prst="rect">
                <a:avLst/>
              </a:prstGeom>
              <a:solidFill>
                <a:schemeClr val="accent1">
                  <a:lumMod val="20000"/>
                  <a:lumOff val="80000"/>
                </a:schemeClr>
              </a:solidFill>
              <a:ln>
                <a:solidFill>
                  <a:schemeClr val="accent1">
                    <a:lumMod val="75000"/>
                  </a:schemeClr>
                </a:solidFill>
              </a:ln>
            </p:spPr>
            <p:txBody>
              <a:bodyPr wrap="square">
                <a:spAutoFit/>
              </a:bodyPr>
              <a:lstStyle/>
              <a:p>
                <a:pPr>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Cho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𝑔</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là các hàm số liên tục trên đoạn </a:t>
                </a:r>
                <a14:m>
                  <m:oMath xmlns:m="http://schemas.openxmlformats.org/officeDocument/2006/math">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Khi đó, ta có</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1)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𝑘𝑓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𝑘</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box>
                      <m:box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boxPr>
                      <m:e>
                        <m:r>
                          <a:rPr lang="en-US" sz="2000" kern="100">
                            <a:effectLst/>
                            <a:latin typeface="Cambria Math" panose="02040503050406030204" pitchFamily="18" charset="0"/>
                            <a:ea typeface="Aptos" panose="020B0004020202020204" pitchFamily="34" charset="0"/>
                            <a:cs typeface="Arial" panose="020B0604020202020204" pitchFamily="34" charset="0"/>
                          </a:rPr>
                          <m:t> </m:t>
                        </m:r>
                      </m:e>
                    </m:box>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 (k là hằng só́);</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2)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𝑔</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𝑔</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	3)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𝑔</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𝑔</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a:t>
                </a:r>
                <a:br>
                  <a:rPr lang="pt-BR" sz="2000" kern="100" dirty="0">
                    <a:effectLst/>
                    <a:latin typeface="Arial" panose="020B0604020202020204" pitchFamily="34" charset="0"/>
                    <a:ea typeface="Aptos" panose="020B0004020202020204" pitchFamily="34" charset="0"/>
                    <a:cs typeface="Times New Roman" panose="02020603050405020304" pitchFamily="18" charset="0"/>
                  </a:rPr>
                </a:br>
                <a:r>
                  <a:rPr lang="pt-BR" sz="2000" kern="100" dirty="0">
                    <a:effectLst/>
                    <a:latin typeface="Arial" panose="020B0604020202020204" pitchFamily="34" charset="0"/>
                    <a:ea typeface="Aptos" panose="020B0004020202020204" pitchFamily="34" charset="0"/>
                    <a:cs typeface="Times New Roman" panose="02020603050405020304" pitchFamily="18" charset="0"/>
                  </a:rPr>
                  <a:t>	4) </a:t>
                </a:r>
                <a14:m>
                  <m:oMath xmlns:m="http://schemas.openxmlformats.org/officeDocument/2006/math">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i="1" kern="100">
                            <a:effectLst/>
                            <a:latin typeface="Cambria Math" panose="02040503050406030204" pitchFamily="18" charset="0"/>
                            <a:ea typeface="Aptos" panose="020B0004020202020204" pitchFamily="34" charset="0"/>
                            <a:cs typeface="Arial" panose="020B0604020202020204" pitchFamily="34" charset="0"/>
                          </a:rPr>
                          <m:t>𝑎</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0</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0</m:t>
                        </m:r>
                      </m:sub>
                      <m:sup>
                        <m:r>
                          <a:rPr lang="en-US" sz="2000" i="1" kern="100">
                            <a:effectLst/>
                            <a:latin typeface="Cambria Math" panose="02040503050406030204" pitchFamily="18" charset="0"/>
                            <a:ea typeface="Aptos" panose="020B0004020202020204" pitchFamily="34" charset="0"/>
                            <a:cs typeface="Arial" panose="020B0604020202020204" pitchFamily="34" charset="0"/>
                          </a:rPr>
                          <m:t>𝑏</m:t>
                        </m:r>
                      </m:sup>
                    </m:sSubSup>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d</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box>
                      <m:box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boxPr>
                      <m:e>
                        <m:r>
                          <a:rPr lang="en-US" sz="2000" kern="100">
                            <a:effectLst/>
                            <a:latin typeface="Cambria Math" panose="02040503050406030204" pitchFamily="18" charset="0"/>
                            <a:ea typeface="Aptos" panose="020B0004020202020204" pitchFamily="34" charset="0"/>
                            <a:cs typeface="Arial" panose="020B0604020202020204" pitchFamily="34" charset="0"/>
                          </a:rPr>
                          <m:t> </m:t>
                        </m:r>
                      </m:e>
                    </m:box>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pt-BR" sz="2000" kern="100">
                        <a:effectLst/>
                        <a:latin typeface="Cambria Math" panose="02040503050406030204" pitchFamily="18" charset="0"/>
                        <a:ea typeface="Aptos" panose="020B0004020202020204" pitchFamily="34" charset="0"/>
                        <a:cs typeface="Arial" panose="020B0604020202020204" pitchFamily="34" charset="0"/>
                      </a:rPr>
                      <m:t>&lt;</m:t>
                    </m:r>
                    <m:r>
                      <a:rPr lang="en-US" sz="2000" i="1" kern="100">
                        <a:effectLst/>
                        <a:latin typeface="Cambria Math" panose="02040503050406030204" pitchFamily="18" charset="0"/>
                        <a:ea typeface="Aptos" panose="020B0004020202020204" pitchFamily="34" charset="0"/>
                        <a:cs typeface="Arial" panose="020B0604020202020204" pitchFamily="34" charset="0"/>
                      </a:rPr>
                      <m:t>𝑐</m:t>
                    </m:r>
                    <m:r>
                      <a:rPr lang="pt-BR" sz="2000" kern="100">
                        <a:effectLst/>
                        <a:latin typeface="Cambria Math" panose="02040503050406030204" pitchFamily="18" charset="0"/>
                        <a:ea typeface="Aptos" panose="020B0004020202020204" pitchFamily="34" charset="0"/>
                        <a:cs typeface="Arial" panose="020B0604020202020204" pitchFamily="34" charset="0"/>
                      </a:rPr>
                      <m:t>&lt;</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pt-BR" sz="2000" kern="100">
                        <a:effectLst/>
                        <a:latin typeface="Cambria Math" panose="02040503050406030204" pitchFamily="18" charset="0"/>
                        <a:ea typeface="Aptos" panose="020B0004020202020204" pitchFamily="34" charset="0"/>
                        <a:cs typeface="Arial" panose="020B0604020202020204" pitchFamily="34" charset="0"/>
                      </a:rPr>
                      <m:t>)</m:t>
                    </m:r>
                  </m:oMath>
                </a14:m>
                <a:r>
                  <a:rPr lang="pt-BR"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731D076-EDE1-F791-1C90-38370637BD8C}"/>
                  </a:ext>
                </a:extLst>
              </p:cNvPr>
              <p:cNvSpPr txBox="1">
                <a:spLocks noRot="1" noChangeAspect="1" noMove="1" noResize="1" noEditPoints="1" noAdjustHandles="1" noChangeArrowheads="1" noChangeShapeType="1" noTextEdit="1"/>
              </p:cNvSpPr>
              <p:nvPr/>
            </p:nvSpPr>
            <p:spPr>
              <a:xfrm>
                <a:off x="674648" y="1328896"/>
                <a:ext cx="7794702" cy="3342390"/>
              </a:xfrm>
              <a:prstGeom prst="rect">
                <a:avLst/>
              </a:prstGeom>
              <a:blipFill>
                <a:blip r:embed="rId3"/>
                <a:stretch>
                  <a:fillRect l="-781" b="-1273"/>
                </a:stretch>
              </a:blipFill>
              <a:ln>
                <a:solidFill>
                  <a:schemeClr val="accent1">
                    <a:lumMod val="75000"/>
                  </a:schemeClr>
                </a:solidFill>
              </a:ln>
            </p:spPr>
            <p:txBody>
              <a:bodyPr/>
              <a:lstStyle/>
              <a:p>
                <a:r>
                  <a:rPr lang="en-US">
                    <a:noFill/>
                  </a:rPr>
                  <a:t> </a:t>
                </a:r>
              </a:p>
            </p:txBody>
          </p:sp>
        </mc:Fallback>
      </mc:AlternateContent>
      <p:grpSp>
        <p:nvGrpSpPr>
          <p:cNvPr id="7" name="Google Shape;1993;p53">
            <a:extLst>
              <a:ext uri="{FF2B5EF4-FFF2-40B4-BE49-F238E27FC236}">
                <a16:creationId xmlns:a16="http://schemas.microsoft.com/office/drawing/2014/main" id="{CCA8F56A-4738-C174-5081-C9F2DD97D34C}"/>
              </a:ext>
            </a:extLst>
          </p:cNvPr>
          <p:cNvGrpSpPr/>
          <p:nvPr/>
        </p:nvGrpSpPr>
        <p:grpSpPr>
          <a:xfrm>
            <a:off x="8123220" y="3930426"/>
            <a:ext cx="692260" cy="615090"/>
            <a:chOff x="4644406" y="4162322"/>
            <a:chExt cx="392065" cy="387887"/>
          </a:xfrm>
        </p:grpSpPr>
        <p:sp>
          <p:nvSpPr>
            <p:cNvPr id="8" name="Google Shape;1994;p53">
              <a:extLst>
                <a:ext uri="{FF2B5EF4-FFF2-40B4-BE49-F238E27FC236}">
                  <a16:creationId xmlns:a16="http://schemas.microsoft.com/office/drawing/2014/main" id="{6AAD387E-A66F-1F1D-5F2B-5C34A04AF92D}"/>
                </a:ext>
              </a:extLst>
            </p:cNvPr>
            <p:cNvSpPr/>
            <p:nvPr/>
          </p:nvSpPr>
          <p:spPr>
            <a:xfrm>
              <a:off x="4644406" y="4334118"/>
              <a:ext cx="217326" cy="216065"/>
            </a:xfrm>
            <a:custGeom>
              <a:avLst/>
              <a:gdLst/>
              <a:ahLst/>
              <a:cxnLst/>
              <a:rect l="l" t="t" r="r" b="b"/>
              <a:pathLst>
                <a:path w="8272" h="8224" extrusionOk="0">
                  <a:moveTo>
                    <a:pt x="7397" y="1"/>
                  </a:moveTo>
                  <a:lnTo>
                    <a:pt x="4456" y="2942"/>
                  </a:lnTo>
                  <a:cubicBezTo>
                    <a:pt x="3860" y="3538"/>
                    <a:pt x="3291" y="4162"/>
                    <a:pt x="2743" y="4814"/>
                  </a:cubicBezTo>
                  <a:lnTo>
                    <a:pt x="93" y="7991"/>
                  </a:lnTo>
                  <a:cubicBezTo>
                    <a:pt x="0" y="8105"/>
                    <a:pt x="66" y="8223"/>
                    <a:pt x="169" y="8223"/>
                  </a:cubicBezTo>
                  <a:cubicBezTo>
                    <a:pt x="203" y="8223"/>
                    <a:pt x="242" y="8210"/>
                    <a:pt x="281" y="8178"/>
                  </a:cubicBezTo>
                  <a:lnTo>
                    <a:pt x="3457" y="5522"/>
                  </a:lnTo>
                  <a:cubicBezTo>
                    <a:pt x="4103" y="4981"/>
                    <a:pt x="4727" y="4412"/>
                    <a:pt x="5330" y="3809"/>
                  </a:cubicBezTo>
                  <a:lnTo>
                    <a:pt x="8271" y="875"/>
                  </a:lnTo>
                  <a:lnTo>
                    <a:pt x="73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95;p53">
              <a:extLst>
                <a:ext uri="{FF2B5EF4-FFF2-40B4-BE49-F238E27FC236}">
                  <a16:creationId xmlns:a16="http://schemas.microsoft.com/office/drawing/2014/main" id="{AE806EAD-4956-5196-3E7B-415DFBF832EE}"/>
                </a:ext>
              </a:extLst>
            </p:cNvPr>
            <p:cNvSpPr/>
            <p:nvPr/>
          </p:nvSpPr>
          <p:spPr>
            <a:xfrm>
              <a:off x="4646481" y="4345783"/>
              <a:ext cx="215251" cy="204426"/>
            </a:xfrm>
            <a:custGeom>
              <a:avLst/>
              <a:gdLst/>
              <a:ahLst/>
              <a:cxnLst/>
              <a:rect l="l" t="t" r="r" b="b"/>
              <a:pathLst>
                <a:path w="8193" h="7781" extrusionOk="0">
                  <a:moveTo>
                    <a:pt x="7755" y="1"/>
                  </a:moveTo>
                  <a:lnTo>
                    <a:pt x="1" y="7748"/>
                  </a:lnTo>
                  <a:cubicBezTo>
                    <a:pt x="29" y="7770"/>
                    <a:pt x="61" y="7781"/>
                    <a:pt x="92" y="7781"/>
                  </a:cubicBezTo>
                  <a:cubicBezTo>
                    <a:pt x="131" y="7781"/>
                    <a:pt x="168" y="7765"/>
                    <a:pt x="195" y="7734"/>
                  </a:cubicBezTo>
                  <a:lnTo>
                    <a:pt x="3378" y="5078"/>
                  </a:lnTo>
                  <a:cubicBezTo>
                    <a:pt x="4024" y="4537"/>
                    <a:pt x="4648" y="3968"/>
                    <a:pt x="5251" y="3372"/>
                  </a:cubicBezTo>
                  <a:lnTo>
                    <a:pt x="8192" y="431"/>
                  </a:lnTo>
                  <a:lnTo>
                    <a:pt x="77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96;p53">
              <a:extLst>
                <a:ext uri="{FF2B5EF4-FFF2-40B4-BE49-F238E27FC236}">
                  <a16:creationId xmlns:a16="http://schemas.microsoft.com/office/drawing/2014/main" id="{FEAB9A53-6BC5-2FE2-A864-E2A442899F79}"/>
                </a:ext>
              </a:extLst>
            </p:cNvPr>
            <p:cNvSpPr/>
            <p:nvPr/>
          </p:nvSpPr>
          <p:spPr>
            <a:xfrm>
              <a:off x="4720780" y="4162322"/>
              <a:ext cx="315690" cy="299743"/>
            </a:xfrm>
            <a:custGeom>
              <a:avLst/>
              <a:gdLst/>
              <a:ahLst/>
              <a:cxnLst/>
              <a:rect l="l" t="t" r="r" b="b"/>
              <a:pathLst>
                <a:path w="12016" h="11409" extrusionOk="0">
                  <a:moveTo>
                    <a:pt x="7767" y="0"/>
                  </a:moveTo>
                  <a:cubicBezTo>
                    <a:pt x="7487" y="0"/>
                    <a:pt x="7201" y="111"/>
                    <a:pt x="6980" y="332"/>
                  </a:cubicBezTo>
                  <a:cubicBezTo>
                    <a:pt x="6557" y="755"/>
                    <a:pt x="6536" y="1414"/>
                    <a:pt x="6939" y="1816"/>
                  </a:cubicBezTo>
                  <a:lnTo>
                    <a:pt x="7057" y="1941"/>
                  </a:lnTo>
                  <a:cubicBezTo>
                    <a:pt x="7126" y="2010"/>
                    <a:pt x="7126" y="2128"/>
                    <a:pt x="7050" y="2191"/>
                  </a:cubicBezTo>
                  <a:lnTo>
                    <a:pt x="5447" y="3800"/>
                  </a:lnTo>
                  <a:cubicBezTo>
                    <a:pt x="5026" y="4221"/>
                    <a:pt x="4469" y="4442"/>
                    <a:pt x="3918" y="4442"/>
                  </a:cubicBezTo>
                  <a:cubicBezTo>
                    <a:pt x="3553" y="4442"/>
                    <a:pt x="3192" y="4346"/>
                    <a:pt x="2874" y="4147"/>
                  </a:cubicBezTo>
                  <a:cubicBezTo>
                    <a:pt x="2390" y="3839"/>
                    <a:pt x="1862" y="3724"/>
                    <a:pt x="1423" y="3724"/>
                  </a:cubicBezTo>
                  <a:cubicBezTo>
                    <a:pt x="1000" y="3724"/>
                    <a:pt x="659" y="3830"/>
                    <a:pt x="516" y="3973"/>
                  </a:cubicBezTo>
                  <a:cubicBezTo>
                    <a:pt x="0" y="4489"/>
                    <a:pt x="6891" y="11409"/>
                    <a:pt x="7851" y="11409"/>
                  </a:cubicBezTo>
                  <a:cubicBezTo>
                    <a:pt x="7885" y="11409"/>
                    <a:pt x="7912" y="11400"/>
                    <a:pt x="7931" y="11381"/>
                  </a:cubicBezTo>
                  <a:cubicBezTo>
                    <a:pt x="8222" y="11097"/>
                    <a:pt x="8354" y="9980"/>
                    <a:pt x="7757" y="9030"/>
                  </a:cubicBezTo>
                  <a:cubicBezTo>
                    <a:pt x="7258" y="8232"/>
                    <a:pt x="7403" y="7157"/>
                    <a:pt x="8104" y="6456"/>
                  </a:cubicBezTo>
                  <a:lnTo>
                    <a:pt x="9706" y="4854"/>
                  </a:lnTo>
                  <a:cubicBezTo>
                    <a:pt x="9742" y="4815"/>
                    <a:pt x="9788" y="4796"/>
                    <a:pt x="9835" y="4796"/>
                  </a:cubicBezTo>
                  <a:cubicBezTo>
                    <a:pt x="9880" y="4796"/>
                    <a:pt x="9926" y="4813"/>
                    <a:pt x="9963" y="4847"/>
                  </a:cubicBezTo>
                  <a:lnTo>
                    <a:pt x="10088" y="4965"/>
                  </a:lnTo>
                  <a:cubicBezTo>
                    <a:pt x="10278" y="5159"/>
                    <a:pt x="10531" y="5254"/>
                    <a:pt x="10789" y="5254"/>
                  </a:cubicBezTo>
                  <a:cubicBezTo>
                    <a:pt x="11068" y="5254"/>
                    <a:pt x="11353" y="5143"/>
                    <a:pt x="11572" y="4924"/>
                  </a:cubicBezTo>
                  <a:cubicBezTo>
                    <a:pt x="11995" y="4500"/>
                    <a:pt x="12016" y="3835"/>
                    <a:pt x="11621" y="3432"/>
                  </a:cubicBezTo>
                  <a:lnTo>
                    <a:pt x="8465" y="283"/>
                  </a:lnTo>
                  <a:cubicBezTo>
                    <a:pt x="8275" y="94"/>
                    <a:pt x="8024" y="0"/>
                    <a:pt x="7767"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97;p53">
              <a:extLst>
                <a:ext uri="{FF2B5EF4-FFF2-40B4-BE49-F238E27FC236}">
                  <a16:creationId xmlns:a16="http://schemas.microsoft.com/office/drawing/2014/main" id="{D1F1B4B4-12A3-E2D5-11B0-BE56E0D5A14B}"/>
                </a:ext>
              </a:extLst>
            </p:cNvPr>
            <p:cNvSpPr/>
            <p:nvPr/>
          </p:nvSpPr>
          <p:spPr>
            <a:xfrm>
              <a:off x="4727952" y="4227872"/>
              <a:ext cx="308518" cy="233668"/>
            </a:xfrm>
            <a:custGeom>
              <a:avLst/>
              <a:gdLst/>
              <a:ahLst/>
              <a:cxnLst/>
              <a:rect l="l" t="t" r="r" b="b"/>
              <a:pathLst>
                <a:path w="11743" h="8894" extrusionOk="0">
                  <a:moveTo>
                    <a:pt x="10404" y="1"/>
                  </a:moveTo>
                  <a:cubicBezTo>
                    <a:pt x="10807" y="403"/>
                    <a:pt x="10786" y="1069"/>
                    <a:pt x="10363" y="1492"/>
                  </a:cubicBezTo>
                  <a:cubicBezTo>
                    <a:pt x="10143" y="1712"/>
                    <a:pt x="9858" y="1823"/>
                    <a:pt x="9580" y="1823"/>
                  </a:cubicBezTo>
                  <a:cubicBezTo>
                    <a:pt x="9321" y="1823"/>
                    <a:pt x="9069" y="1727"/>
                    <a:pt x="8878" y="1534"/>
                  </a:cubicBezTo>
                  <a:lnTo>
                    <a:pt x="8753" y="1409"/>
                  </a:lnTo>
                  <a:cubicBezTo>
                    <a:pt x="8717" y="1376"/>
                    <a:pt x="8673" y="1360"/>
                    <a:pt x="8629" y="1360"/>
                  </a:cubicBezTo>
                  <a:cubicBezTo>
                    <a:pt x="8581" y="1360"/>
                    <a:pt x="8533" y="1379"/>
                    <a:pt x="8497" y="1416"/>
                  </a:cubicBezTo>
                  <a:lnTo>
                    <a:pt x="6895" y="3025"/>
                  </a:lnTo>
                  <a:cubicBezTo>
                    <a:pt x="6194" y="3726"/>
                    <a:pt x="6048" y="4801"/>
                    <a:pt x="6548" y="5591"/>
                  </a:cubicBezTo>
                  <a:cubicBezTo>
                    <a:pt x="7144" y="6549"/>
                    <a:pt x="7013" y="7665"/>
                    <a:pt x="6721" y="7950"/>
                  </a:cubicBezTo>
                  <a:cubicBezTo>
                    <a:pt x="6695" y="7971"/>
                    <a:pt x="6664" y="7980"/>
                    <a:pt x="6636" y="7980"/>
                  </a:cubicBezTo>
                  <a:cubicBezTo>
                    <a:pt x="6627" y="7980"/>
                    <a:pt x="6618" y="7979"/>
                    <a:pt x="6610" y="7977"/>
                  </a:cubicBezTo>
                  <a:cubicBezTo>
                    <a:pt x="4488" y="6278"/>
                    <a:pt x="486" y="2130"/>
                    <a:pt x="430" y="1360"/>
                  </a:cubicBezTo>
                  <a:cubicBezTo>
                    <a:pt x="368" y="1388"/>
                    <a:pt x="298" y="1430"/>
                    <a:pt x="243" y="1478"/>
                  </a:cubicBezTo>
                  <a:cubicBezTo>
                    <a:pt x="0" y="1721"/>
                    <a:pt x="1422" y="3407"/>
                    <a:pt x="3087" y="5113"/>
                  </a:cubicBezTo>
                  <a:cubicBezTo>
                    <a:pt x="3364" y="5397"/>
                    <a:pt x="3642" y="5682"/>
                    <a:pt x="3926" y="5959"/>
                  </a:cubicBezTo>
                  <a:lnTo>
                    <a:pt x="4016" y="6042"/>
                  </a:lnTo>
                  <a:lnTo>
                    <a:pt x="4023" y="6056"/>
                  </a:lnTo>
                  <a:lnTo>
                    <a:pt x="4106" y="6139"/>
                  </a:lnTo>
                  <a:lnTo>
                    <a:pt x="4120" y="6146"/>
                  </a:lnTo>
                  <a:lnTo>
                    <a:pt x="4203" y="6236"/>
                  </a:lnTo>
                  <a:lnTo>
                    <a:pt x="4210" y="6243"/>
                  </a:lnTo>
                  <a:lnTo>
                    <a:pt x="4300" y="6327"/>
                  </a:lnTo>
                  <a:cubicBezTo>
                    <a:pt x="4488" y="6507"/>
                    <a:pt x="4675" y="6687"/>
                    <a:pt x="4855" y="6854"/>
                  </a:cubicBezTo>
                  <a:lnTo>
                    <a:pt x="4946" y="6937"/>
                  </a:lnTo>
                  <a:lnTo>
                    <a:pt x="4952" y="6944"/>
                  </a:lnTo>
                  <a:lnTo>
                    <a:pt x="5036" y="7020"/>
                  </a:lnTo>
                  <a:lnTo>
                    <a:pt x="5050" y="7034"/>
                  </a:lnTo>
                  <a:lnTo>
                    <a:pt x="5119" y="7097"/>
                  </a:lnTo>
                  <a:lnTo>
                    <a:pt x="5140" y="7117"/>
                  </a:lnTo>
                  <a:lnTo>
                    <a:pt x="5209" y="7180"/>
                  </a:lnTo>
                  <a:lnTo>
                    <a:pt x="5230" y="7194"/>
                  </a:lnTo>
                  <a:lnTo>
                    <a:pt x="5299" y="7263"/>
                  </a:lnTo>
                  <a:lnTo>
                    <a:pt x="5313" y="7277"/>
                  </a:lnTo>
                  <a:lnTo>
                    <a:pt x="5382" y="7339"/>
                  </a:lnTo>
                  <a:lnTo>
                    <a:pt x="5403" y="7353"/>
                  </a:lnTo>
                  <a:lnTo>
                    <a:pt x="5473" y="7423"/>
                  </a:lnTo>
                  <a:lnTo>
                    <a:pt x="5487" y="7430"/>
                  </a:lnTo>
                  <a:lnTo>
                    <a:pt x="5563" y="7499"/>
                  </a:lnTo>
                  <a:cubicBezTo>
                    <a:pt x="5653" y="7575"/>
                    <a:pt x="5736" y="7651"/>
                    <a:pt x="5819" y="7721"/>
                  </a:cubicBezTo>
                  <a:lnTo>
                    <a:pt x="5826" y="7728"/>
                  </a:lnTo>
                  <a:lnTo>
                    <a:pt x="5896" y="7790"/>
                  </a:lnTo>
                  <a:lnTo>
                    <a:pt x="5917" y="7804"/>
                  </a:lnTo>
                  <a:lnTo>
                    <a:pt x="5979" y="7853"/>
                  </a:lnTo>
                  <a:lnTo>
                    <a:pt x="6000" y="7873"/>
                  </a:lnTo>
                  <a:lnTo>
                    <a:pt x="6055" y="7922"/>
                  </a:lnTo>
                  <a:lnTo>
                    <a:pt x="6076" y="7943"/>
                  </a:lnTo>
                  <a:lnTo>
                    <a:pt x="6132" y="7984"/>
                  </a:lnTo>
                  <a:lnTo>
                    <a:pt x="6159" y="8005"/>
                  </a:lnTo>
                  <a:lnTo>
                    <a:pt x="6208" y="8047"/>
                  </a:lnTo>
                  <a:lnTo>
                    <a:pt x="6229" y="8068"/>
                  </a:lnTo>
                  <a:lnTo>
                    <a:pt x="6277" y="8109"/>
                  </a:lnTo>
                  <a:lnTo>
                    <a:pt x="6305" y="8130"/>
                  </a:lnTo>
                  <a:lnTo>
                    <a:pt x="6354" y="8165"/>
                  </a:lnTo>
                  <a:lnTo>
                    <a:pt x="6374" y="8186"/>
                  </a:lnTo>
                  <a:lnTo>
                    <a:pt x="6423" y="8227"/>
                  </a:lnTo>
                  <a:lnTo>
                    <a:pt x="6451" y="8241"/>
                  </a:lnTo>
                  <a:lnTo>
                    <a:pt x="6499" y="8283"/>
                  </a:lnTo>
                  <a:lnTo>
                    <a:pt x="6513" y="8297"/>
                  </a:lnTo>
                  <a:lnTo>
                    <a:pt x="6582" y="8352"/>
                  </a:lnTo>
                  <a:lnTo>
                    <a:pt x="6652" y="8401"/>
                  </a:lnTo>
                  <a:lnTo>
                    <a:pt x="6659" y="8408"/>
                  </a:lnTo>
                  <a:lnTo>
                    <a:pt x="6714" y="8449"/>
                  </a:lnTo>
                  <a:lnTo>
                    <a:pt x="6735" y="8463"/>
                  </a:lnTo>
                  <a:lnTo>
                    <a:pt x="6777" y="8491"/>
                  </a:lnTo>
                  <a:lnTo>
                    <a:pt x="6797" y="8512"/>
                  </a:lnTo>
                  <a:lnTo>
                    <a:pt x="6839" y="8539"/>
                  </a:lnTo>
                  <a:lnTo>
                    <a:pt x="6860" y="8553"/>
                  </a:lnTo>
                  <a:lnTo>
                    <a:pt x="6895" y="8581"/>
                  </a:lnTo>
                  <a:lnTo>
                    <a:pt x="6922" y="8595"/>
                  </a:lnTo>
                  <a:lnTo>
                    <a:pt x="6957" y="8623"/>
                  </a:lnTo>
                  <a:lnTo>
                    <a:pt x="6978" y="8636"/>
                  </a:lnTo>
                  <a:lnTo>
                    <a:pt x="7013" y="8657"/>
                  </a:lnTo>
                  <a:lnTo>
                    <a:pt x="7033" y="8671"/>
                  </a:lnTo>
                  <a:lnTo>
                    <a:pt x="7068" y="8692"/>
                  </a:lnTo>
                  <a:lnTo>
                    <a:pt x="7089" y="8706"/>
                  </a:lnTo>
                  <a:lnTo>
                    <a:pt x="7117" y="8727"/>
                  </a:lnTo>
                  <a:lnTo>
                    <a:pt x="7137" y="8740"/>
                  </a:lnTo>
                  <a:lnTo>
                    <a:pt x="7165" y="8754"/>
                  </a:lnTo>
                  <a:lnTo>
                    <a:pt x="7186" y="8768"/>
                  </a:lnTo>
                  <a:lnTo>
                    <a:pt x="7221" y="8782"/>
                  </a:lnTo>
                  <a:lnTo>
                    <a:pt x="7234" y="8796"/>
                  </a:lnTo>
                  <a:lnTo>
                    <a:pt x="7276" y="8817"/>
                  </a:lnTo>
                  <a:lnTo>
                    <a:pt x="7318" y="8838"/>
                  </a:lnTo>
                  <a:lnTo>
                    <a:pt x="7332" y="8844"/>
                  </a:lnTo>
                  <a:lnTo>
                    <a:pt x="7359" y="8851"/>
                  </a:lnTo>
                  <a:lnTo>
                    <a:pt x="7373" y="8858"/>
                  </a:lnTo>
                  <a:lnTo>
                    <a:pt x="7394" y="8872"/>
                  </a:lnTo>
                  <a:lnTo>
                    <a:pt x="7408" y="8879"/>
                  </a:lnTo>
                  <a:lnTo>
                    <a:pt x="7429" y="8886"/>
                  </a:lnTo>
                  <a:lnTo>
                    <a:pt x="7449" y="8886"/>
                  </a:lnTo>
                  <a:lnTo>
                    <a:pt x="7463" y="8893"/>
                  </a:lnTo>
                  <a:lnTo>
                    <a:pt x="7623" y="8893"/>
                  </a:lnTo>
                  <a:cubicBezTo>
                    <a:pt x="7630" y="8886"/>
                    <a:pt x="7630" y="8879"/>
                    <a:pt x="7637" y="8879"/>
                  </a:cubicBezTo>
                  <a:cubicBezTo>
                    <a:pt x="7651" y="8872"/>
                    <a:pt x="7671" y="8865"/>
                    <a:pt x="7685" y="8858"/>
                  </a:cubicBezTo>
                  <a:lnTo>
                    <a:pt x="7692" y="8844"/>
                  </a:lnTo>
                  <a:lnTo>
                    <a:pt x="7713" y="8817"/>
                  </a:lnTo>
                  <a:lnTo>
                    <a:pt x="7727" y="8803"/>
                  </a:lnTo>
                  <a:lnTo>
                    <a:pt x="7748" y="8768"/>
                  </a:lnTo>
                  <a:lnTo>
                    <a:pt x="7755" y="8754"/>
                  </a:lnTo>
                  <a:cubicBezTo>
                    <a:pt x="7970" y="8338"/>
                    <a:pt x="8011" y="7374"/>
                    <a:pt x="7484" y="6535"/>
                  </a:cubicBezTo>
                  <a:cubicBezTo>
                    <a:pt x="6985" y="5737"/>
                    <a:pt x="7130" y="4662"/>
                    <a:pt x="7831" y="3961"/>
                  </a:cubicBezTo>
                  <a:lnTo>
                    <a:pt x="9433" y="2359"/>
                  </a:lnTo>
                  <a:cubicBezTo>
                    <a:pt x="9469" y="2320"/>
                    <a:pt x="9517" y="2301"/>
                    <a:pt x="9565" y="2301"/>
                  </a:cubicBezTo>
                  <a:cubicBezTo>
                    <a:pt x="9611" y="2301"/>
                    <a:pt x="9656" y="2318"/>
                    <a:pt x="9690" y="2352"/>
                  </a:cubicBezTo>
                  <a:lnTo>
                    <a:pt x="9815" y="2470"/>
                  </a:lnTo>
                  <a:cubicBezTo>
                    <a:pt x="10005" y="2664"/>
                    <a:pt x="10258" y="2759"/>
                    <a:pt x="10516" y="2759"/>
                  </a:cubicBezTo>
                  <a:cubicBezTo>
                    <a:pt x="10795" y="2759"/>
                    <a:pt x="11080" y="2648"/>
                    <a:pt x="11299" y="2429"/>
                  </a:cubicBezTo>
                  <a:cubicBezTo>
                    <a:pt x="11722" y="2005"/>
                    <a:pt x="11743" y="1340"/>
                    <a:pt x="11348" y="937"/>
                  </a:cubicBezTo>
                  <a:lnTo>
                    <a:pt x="10404"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98;p53">
              <a:extLst>
                <a:ext uri="{FF2B5EF4-FFF2-40B4-BE49-F238E27FC236}">
                  <a16:creationId xmlns:a16="http://schemas.microsoft.com/office/drawing/2014/main" id="{9830CC03-203A-3844-8D8F-46E1F586F55B}"/>
                </a:ext>
              </a:extLst>
            </p:cNvPr>
            <p:cNvSpPr/>
            <p:nvPr/>
          </p:nvSpPr>
          <p:spPr>
            <a:xfrm>
              <a:off x="4892497" y="4162322"/>
              <a:ext cx="143973" cy="138062"/>
            </a:xfrm>
            <a:custGeom>
              <a:avLst/>
              <a:gdLst/>
              <a:ahLst/>
              <a:cxnLst/>
              <a:rect l="l" t="t" r="r" b="b"/>
              <a:pathLst>
                <a:path w="5480" h="5255" extrusionOk="0">
                  <a:moveTo>
                    <a:pt x="1232" y="0"/>
                  </a:moveTo>
                  <a:cubicBezTo>
                    <a:pt x="951" y="0"/>
                    <a:pt x="665" y="111"/>
                    <a:pt x="444" y="332"/>
                  </a:cubicBezTo>
                  <a:cubicBezTo>
                    <a:pt x="21" y="755"/>
                    <a:pt x="0" y="1421"/>
                    <a:pt x="403" y="1816"/>
                  </a:cubicBezTo>
                  <a:lnTo>
                    <a:pt x="521" y="1941"/>
                  </a:lnTo>
                  <a:lnTo>
                    <a:pt x="3427" y="4840"/>
                  </a:lnTo>
                  <a:lnTo>
                    <a:pt x="3552" y="4965"/>
                  </a:lnTo>
                  <a:cubicBezTo>
                    <a:pt x="3742" y="5159"/>
                    <a:pt x="3995" y="5254"/>
                    <a:pt x="4253" y="5254"/>
                  </a:cubicBezTo>
                  <a:cubicBezTo>
                    <a:pt x="4532" y="5254"/>
                    <a:pt x="4817" y="5143"/>
                    <a:pt x="5036" y="4924"/>
                  </a:cubicBezTo>
                  <a:cubicBezTo>
                    <a:pt x="5459" y="4500"/>
                    <a:pt x="5480" y="3835"/>
                    <a:pt x="5085" y="3439"/>
                  </a:cubicBezTo>
                  <a:lnTo>
                    <a:pt x="1936" y="283"/>
                  </a:lnTo>
                  <a:cubicBezTo>
                    <a:pt x="1743" y="94"/>
                    <a:pt x="1490" y="0"/>
                    <a:pt x="1232"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99;p53">
              <a:extLst>
                <a:ext uri="{FF2B5EF4-FFF2-40B4-BE49-F238E27FC236}">
                  <a16:creationId xmlns:a16="http://schemas.microsoft.com/office/drawing/2014/main" id="{1C04CC57-C4BB-7821-9595-7690CB041CB7}"/>
                </a:ext>
              </a:extLst>
            </p:cNvPr>
            <p:cNvSpPr/>
            <p:nvPr/>
          </p:nvSpPr>
          <p:spPr>
            <a:xfrm>
              <a:off x="4893758" y="4185048"/>
              <a:ext cx="142712" cy="115336"/>
            </a:xfrm>
            <a:custGeom>
              <a:avLst/>
              <a:gdLst/>
              <a:ahLst/>
              <a:cxnLst/>
              <a:rect l="l" t="t" r="r" b="b"/>
              <a:pathLst>
                <a:path w="5432" h="4390" extrusionOk="0">
                  <a:moveTo>
                    <a:pt x="91" y="1"/>
                  </a:moveTo>
                  <a:lnTo>
                    <a:pt x="91" y="1"/>
                  </a:lnTo>
                  <a:cubicBezTo>
                    <a:pt x="1" y="341"/>
                    <a:pt x="105" y="701"/>
                    <a:pt x="348" y="951"/>
                  </a:cubicBezTo>
                  <a:lnTo>
                    <a:pt x="473" y="1076"/>
                  </a:lnTo>
                  <a:lnTo>
                    <a:pt x="3379" y="3982"/>
                  </a:lnTo>
                  <a:lnTo>
                    <a:pt x="3497" y="4100"/>
                  </a:lnTo>
                  <a:cubicBezTo>
                    <a:pt x="3690" y="4294"/>
                    <a:pt x="3945" y="4389"/>
                    <a:pt x="4204" y="4389"/>
                  </a:cubicBezTo>
                  <a:cubicBezTo>
                    <a:pt x="4484" y="4389"/>
                    <a:pt x="4769" y="4278"/>
                    <a:pt x="4988" y="4059"/>
                  </a:cubicBezTo>
                  <a:cubicBezTo>
                    <a:pt x="5411" y="3635"/>
                    <a:pt x="5432" y="2970"/>
                    <a:pt x="5037" y="2574"/>
                  </a:cubicBezTo>
                  <a:lnTo>
                    <a:pt x="4690" y="2227"/>
                  </a:lnTo>
                  <a:cubicBezTo>
                    <a:pt x="4634" y="2429"/>
                    <a:pt x="4530" y="2616"/>
                    <a:pt x="4385" y="2761"/>
                  </a:cubicBezTo>
                  <a:cubicBezTo>
                    <a:pt x="4165" y="2981"/>
                    <a:pt x="3880" y="3092"/>
                    <a:pt x="3601" y="3092"/>
                  </a:cubicBezTo>
                  <a:cubicBezTo>
                    <a:pt x="3341" y="3092"/>
                    <a:pt x="3087" y="2997"/>
                    <a:pt x="2893" y="2803"/>
                  </a:cubicBezTo>
                  <a:lnTo>
                    <a:pt x="2775" y="2685"/>
                  </a:lnTo>
                  <a:lnTo>
                    <a:pt x="91" y="1"/>
                  </a:lnTo>
                  <a:close/>
                </a:path>
              </a:pathLst>
            </a:custGeom>
            <a:solidFill>
              <a:srgbClr val="212121">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219;p3">
            <a:extLst>
              <a:ext uri="{FF2B5EF4-FFF2-40B4-BE49-F238E27FC236}">
                <a16:creationId xmlns:a16="http://schemas.microsoft.com/office/drawing/2014/main" id="{12B21351-8D81-2781-19B3-AE1112E68697}"/>
              </a:ext>
            </a:extLst>
          </p:cNvPr>
          <p:cNvPicPr preferRelativeResize="0"/>
          <p:nvPr/>
        </p:nvPicPr>
        <p:blipFill rotWithShape="1">
          <a:blip r:embed="rId4">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329146667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0F3734-085A-33C1-C7FB-CE754578CC0F}"/>
                  </a:ext>
                </a:extLst>
              </p:cNvPr>
              <p:cNvSpPr txBox="1"/>
              <p:nvPr/>
            </p:nvSpPr>
            <p:spPr>
              <a:xfrm>
                <a:off x="434898" y="342426"/>
                <a:ext cx="8274204" cy="1325876"/>
              </a:xfrm>
              <a:prstGeom prst="rect">
                <a:avLst/>
              </a:prstGeom>
              <a:noFill/>
            </p:spPr>
            <p:txBody>
              <a:bodyPr wrap="square">
                <a:spAutoFit/>
              </a:bodyPr>
              <a:lstStyle/>
              <a:p>
                <a:pPr algn="ctr">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5.</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Tính: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pt-BR" sz="2000" dirty="0">
                    <a:effectLst/>
                    <a:latin typeface="Arial" panose="020B0604020202020204" pitchFamily="34" charset="0"/>
                    <a:ea typeface="Times New Roman" panose="02020603050405020304" pitchFamily="18" charset="0"/>
                  </a:rPr>
                  <a:t>a)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rad>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b)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2</m:t>
                            </m:r>
                          </m:den>
                        </m:f>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𝑒</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c)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2</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3</m:t>
                                </m:r>
                              </m:num>
                              <m:den>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5" name="TextBox 4">
                <a:extLst>
                  <a:ext uri="{FF2B5EF4-FFF2-40B4-BE49-F238E27FC236}">
                    <a16:creationId xmlns:a16="http://schemas.microsoft.com/office/drawing/2014/main" id="{DF0F3734-085A-33C1-C7FB-CE754578CC0F}"/>
                  </a:ext>
                </a:extLst>
              </p:cNvPr>
              <p:cNvSpPr txBox="1">
                <a:spLocks noRot="1" noChangeAspect="1" noMove="1" noResize="1" noEditPoints="1" noAdjustHandles="1" noChangeArrowheads="1" noChangeShapeType="1" noTextEdit="1"/>
              </p:cNvSpPr>
              <p:nvPr/>
            </p:nvSpPr>
            <p:spPr>
              <a:xfrm>
                <a:off x="434898" y="342426"/>
                <a:ext cx="8274204" cy="1325876"/>
              </a:xfrm>
              <a:prstGeom prst="rect">
                <a:avLst/>
              </a:prstGeom>
              <a:blipFill>
                <a:blip r:embed="rId3"/>
                <a:stretch>
                  <a:fillRect l="-221" b="-183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97B6BF7-155F-E263-E090-B026DBD4215B}"/>
              </a:ext>
            </a:extLst>
          </p:cNvPr>
          <p:cNvSpPr txBox="1"/>
          <p:nvPr/>
        </p:nvSpPr>
        <p:spPr>
          <a:xfrm>
            <a:off x="434898" y="2133573"/>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7FBD39-2631-EA8F-8F95-D9974B01A7BD}"/>
                  </a:ext>
                </a:extLst>
              </p:cNvPr>
              <p:cNvSpPr txBox="1"/>
              <p:nvPr/>
            </p:nvSpPr>
            <p:spPr>
              <a:xfrm>
                <a:off x="674649" y="2133573"/>
                <a:ext cx="7794702" cy="2220160"/>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rad>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sup>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sSup>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 + </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sup>
                      <m:e>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ra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e>
                                  <m:sup>
                                    <m:r>
                                      <a:rPr lang="pt-BR" sz="2000" i="1" kern="100">
                                        <a:effectLst/>
                                        <a:latin typeface="Cambria Math" panose="02040503050406030204" pitchFamily="18" charset="0"/>
                                        <a:ea typeface="Calibri" panose="020F0502020204030204" pitchFamily="34" charset="0"/>
                                        <a:cs typeface="Arial" panose="020B0604020202020204" pitchFamily="34" charset="0"/>
                                      </a:rPr>
                                      <m:t>4</m:t>
                                    </m:r>
                                  </m:sup>
                                </m:sSup>
                              </m:num>
                              <m:den>
                                <m:r>
                                  <a:rPr lang="pt-BR" sz="2000" i="1" kern="100">
                                    <a:effectLst/>
                                    <a:latin typeface="Cambria Math" panose="02040503050406030204" pitchFamily="18" charset="0"/>
                                    <a:ea typeface="Calibri" panose="020F0502020204030204" pitchFamily="34" charset="0"/>
                                    <a:cs typeface="Arial" panose="020B0604020202020204" pitchFamily="34" charset="0"/>
                                  </a:rPr>
                                  <m:t>4</m:t>
                                </m:r>
                              </m:den>
                            </m:f>
                          </m:e>
                        </m:d>
                      </m:e>
                      <m:sub>
                        <m:r>
                          <a:rPr lang="pt-BR" sz="2000" kern="100">
                            <a:effectLst/>
                            <a:latin typeface="Cambria Math" panose="02040503050406030204" pitchFamily="18" charset="0"/>
                            <a:ea typeface="Calibri" panose="020F0502020204030204" pitchFamily="34" charset="0"/>
                            <a:cs typeface="Arial" panose="020B0604020202020204" pitchFamily="34" charset="0"/>
                          </a:rPr>
                          <m:t>1</m:t>
                        </m:r>
                      </m:sub>
                      <m:sup>
                        <m:r>
                          <a:rPr lang="pt-BR" sz="2000" kern="100">
                            <a:effectLst/>
                            <a:latin typeface="Cambria Math" panose="02040503050406030204" pitchFamily="18" charset="0"/>
                            <a:ea typeface="Calibri" panose="020F0502020204030204" pitchFamily="34" charset="0"/>
                            <a:cs typeface="Arial" panose="020B0604020202020204" pitchFamily="34" charset="0"/>
                          </a:rPr>
                          <m:t>4</m:t>
                        </m:r>
                      </m:sup>
                    </m:sSub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 </m:t>
                    </m:r>
                    <m:sSubSup>
                      <m:sSub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e>
                                  <m:sup>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r>
                                          <a:rPr lang="pt-BR" sz="2000" i="1" kern="100">
                                            <a:effectLst/>
                                            <a:latin typeface="Cambria Math" panose="02040503050406030204" pitchFamily="18" charset="0"/>
                                            <a:ea typeface="Calibri" panose="020F0502020204030204" pitchFamily="34" charset="0"/>
                                            <a:cs typeface="Arial" panose="020B0604020202020204" pitchFamily="34" charset="0"/>
                                          </a:rPr>
                                          <m:t>3</m:t>
                                        </m:r>
                                      </m:num>
                                      <m:den>
                                        <m:r>
                                          <a:rPr lang="pt-BR" sz="2000" i="1" kern="100">
                                            <a:effectLst/>
                                            <a:latin typeface="Cambria Math" panose="02040503050406030204" pitchFamily="18" charset="0"/>
                                            <a:ea typeface="Calibri" panose="020F0502020204030204" pitchFamily="34" charset="0"/>
                                            <a:cs typeface="Arial" panose="020B0604020202020204" pitchFamily="34" charset="0"/>
                                          </a:rPr>
                                          <m:t>2</m:t>
                                        </m:r>
                                      </m:den>
                                    </m:f>
                                  </m:sup>
                                </m:sSup>
                              </m:num>
                              <m:den>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r>
                                      <a:rPr lang="pt-BR" sz="2000" i="1" kern="100">
                                        <a:effectLst/>
                                        <a:latin typeface="Cambria Math" panose="02040503050406030204" pitchFamily="18" charset="0"/>
                                        <a:ea typeface="Calibri" panose="020F0502020204030204" pitchFamily="34" charset="0"/>
                                        <a:cs typeface="Arial" panose="020B0604020202020204" pitchFamily="34" charset="0"/>
                                      </a:rPr>
                                      <m:t>3</m:t>
                                    </m:r>
                                  </m:num>
                                  <m:den>
                                    <m:r>
                                      <a:rPr lang="pt-BR" sz="2000" i="1" kern="100">
                                        <a:effectLst/>
                                        <a:latin typeface="Cambria Math" panose="02040503050406030204" pitchFamily="18" charset="0"/>
                                        <a:ea typeface="Calibri" panose="020F0502020204030204" pitchFamily="34" charset="0"/>
                                        <a:cs typeface="Arial" panose="020B0604020202020204" pitchFamily="34" charset="0"/>
                                      </a:rPr>
                                      <m:t>2</m:t>
                                    </m:r>
                                  </m:den>
                                </m:f>
                              </m:den>
                            </m:f>
                          </m:e>
                        </m:d>
                      </m:e>
                      <m:sub>
                        <m:r>
                          <a:rPr lang="pt-BR" sz="2000" kern="100">
                            <a:effectLst/>
                            <a:latin typeface="Cambria Math" panose="02040503050406030204" pitchFamily="18" charset="0"/>
                            <a:ea typeface="Calibri" panose="020F0502020204030204" pitchFamily="34" charset="0"/>
                            <a:cs typeface="Arial" panose="020B0604020202020204" pitchFamily="34" charset="0"/>
                          </a:rPr>
                          <m:t>1</m:t>
                        </m:r>
                      </m:sub>
                      <m:sup>
                        <m:r>
                          <a:rPr lang="pt-BR" sz="2000" kern="100">
                            <a:effectLst/>
                            <a:latin typeface="Cambria Math" panose="02040503050406030204" pitchFamily="18" charset="0"/>
                            <a:ea typeface="Calibri" panose="020F0502020204030204" pitchFamily="34" charset="0"/>
                            <a:cs typeface="Arial" panose="020B0604020202020204" pitchFamily="34" charset="0"/>
                          </a:rPr>
                          <m:t>4</m:t>
                        </m:r>
                      </m:sup>
                    </m:sSubSup>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den>
                    </m:f>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den>
                            </m:f>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255</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den>
                    </m:f>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14</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311</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97FBD39-2631-EA8F-8F95-D9974B01A7BD}"/>
                  </a:ext>
                </a:extLst>
              </p:cNvPr>
              <p:cNvSpPr txBox="1">
                <a:spLocks noRot="1" noChangeAspect="1" noMove="1" noResize="1" noEditPoints="1" noAdjustHandles="1" noChangeArrowheads="1" noChangeShapeType="1" noTextEdit="1"/>
              </p:cNvSpPr>
              <p:nvPr/>
            </p:nvSpPr>
            <p:spPr>
              <a:xfrm>
                <a:off x="674649" y="2133573"/>
                <a:ext cx="7794702" cy="2220160"/>
              </a:xfrm>
              <a:prstGeom prst="rect">
                <a:avLst/>
              </a:prstGeom>
              <a:blipFill>
                <a:blip r:embed="rId4"/>
                <a:stretch>
                  <a:fillRect l="-86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458E051-8FC5-99B7-1971-03552F4911AE}"/>
              </a:ext>
            </a:extLst>
          </p:cNvPr>
          <p:cNvPicPr>
            <a:picLocks noChangeAspect="1"/>
          </p:cNvPicPr>
          <p:nvPr/>
        </p:nvPicPr>
        <p:blipFill>
          <a:blip r:embed="rId5"/>
          <a:stretch>
            <a:fillRect/>
          </a:stretch>
        </p:blipFill>
        <p:spPr>
          <a:xfrm>
            <a:off x="454046" y="4020875"/>
            <a:ext cx="1026647" cy="66571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0F3734-085A-33C1-C7FB-CE754578CC0F}"/>
                  </a:ext>
                </a:extLst>
              </p:cNvPr>
              <p:cNvSpPr txBox="1"/>
              <p:nvPr/>
            </p:nvSpPr>
            <p:spPr>
              <a:xfrm>
                <a:off x="434898" y="342426"/>
                <a:ext cx="8274204" cy="1325876"/>
              </a:xfrm>
              <a:prstGeom prst="rect">
                <a:avLst/>
              </a:prstGeom>
              <a:noFill/>
            </p:spPr>
            <p:txBody>
              <a:bodyPr wrap="square">
                <a:spAutoFit/>
              </a:bodyPr>
              <a:lstStyle/>
              <a:p>
                <a:pPr algn="ctr">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5.</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Tính: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pt-BR" sz="2000" dirty="0">
                    <a:effectLst/>
                    <a:latin typeface="Arial" panose="020B0604020202020204" pitchFamily="34" charset="0"/>
                    <a:ea typeface="Times New Roman" panose="02020603050405020304" pitchFamily="18" charset="0"/>
                  </a:rPr>
                  <a:t>a)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rad>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b)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2</m:t>
                            </m:r>
                          </m:den>
                        </m:f>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𝑒</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c)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2</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3</m:t>
                                </m:r>
                              </m:num>
                              <m:den>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5" name="TextBox 4">
                <a:extLst>
                  <a:ext uri="{FF2B5EF4-FFF2-40B4-BE49-F238E27FC236}">
                    <a16:creationId xmlns:a16="http://schemas.microsoft.com/office/drawing/2014/main" id="{DF0F3734-085A-33C1-C7FB-CE754578CC0F}"/>
                  </a:ext>
                </a:extLst>
              </p:cNvPr>
              <p:cNvSpPr txBox="1">
                <a:spLocks noRot="1" noChangeAspect="1" noMove="1" noResize="1" noEditPoints="1" noAdjustHandles="1" noChangeArrowheads="1" noChangeShapeType="1" noTextEdit="1"/>
              </p:cNvSpPr>
              <p:nvPr/>
            </p:nvSpPr>
            <p:spPr>
              <a:xfrm>
                <a:off x="434898" y="342426"/>
                <a:ext cx="8274204" cy="1325876"/>
              </a:xfrm>
              <a:prstGeom prst="rect">
                <a:avLst/>
              </a:prstGeom>
              <a:blipFill>
                <a:blip r:embed="rId3"/>
                <a:stretch>
                  <a:fillRect l="-221" b="-183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97B6BF7-155F-E263-E090-B026DBD4215B}"/>
              </a:ext>
            </a:extLst>
          </p:cNvPr>
          <p:cNvSpPr txBox="1"/>
          <p:nvPr/>
        </p:nvSpPr>
        <p:spPr>
          <a:xfrm>
            <a:off x="434898" y="2133573"/>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7FBD39-2631-EA8F-8F95-D9974B01A7BD}"/>
                  </a:ext>
                </a:extLst>
              </p:cNvPr>
              <p:cNvSpPr txBox="1"/>
              <p:nvPr/>
            </p:nvSpPr>
            <p:spPr>
              <a:xfrm>
                <a:off x="674649" y="2571750"/>
                <a:ext cx="7794702" cy="168533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𝜋</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sup>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𝑒</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𝑥</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func>
                              <m:func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cos</m:t>
                                </m:r>
                              </m:fName>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𝜋</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sup>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𝑒</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𝑥</m:t>
                            </m:r>
                          </m:sup>
                        </m:sSup>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𝜋</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sup>
                      <m:e>
                        <m:func>
                          <m:func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cos</m:t>
                            </m:r>
                          </m:fName>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func>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914400" indent="457200"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en-US" sz="2000" i="1" kern="100">
                                    <a:latin typeface="Cambria Math" panose="02040503050406030204" pitchFamily="18" charset="0"/>
                                    <a:ea typeface="Calibri" panose="020F0502020204030204" pitchFamily="34" charset="0"/>
                                    <a:cs typeface="Arial" panose="020B0604020202020204" pitchFamily="34" charset="0"/>
                                  </a:rPr>
                                  <m:t>𝑥</m:t>
                                </m:r>
                              </m:sup>
                            </m:sSup>
                          </m:e>
                        </m:d>
                      </m:e>
                      <m:sub>
                        <m:r>
                          <a:rPr lang="en-US"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m:rPr>
                                <m:sty m:val="p"/>
                              </m:rPr>
                              <a:rPr lang="pt-BR" sz="2000" kern="100">
                                <a:latin typeface="Cambria Math" panose="02040503050406030204" pitchFamily="18" charset="0"/>
                                <a:ea typeface="Calibri" panose="020F0502020204030204" pitchFamily="34" charset="0"/>
                                <a:cs typeface="Arial" panose="020B0604020202020204" pitchFamily="34" charset="0"/>
                              </a:rPr>
                              <m:t>π</m:t>
                            </m:r>
                          </m:num>
                          <m:den>
                            <m:r>
                              <a:rPr lang="en-US"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func>
                              <m:funcPr>
                                <m:ctrlPr>
                                  <a:rPr lang="en-US" sz="2000" i="1" kern="100">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2000" kern="100">
                                    <a:latin typeface="Cambria Math" panose="02040503050406030204" pitchFamily="18" charset="0"/>
                                    <a:ea typeface="Calibri" panose="020F0502020204030204" pitchFamily="34" charset="0"/>
                                    <a:cs typeface="Arial" panose="020B0604020202020204" pitchFamily="34" charset="0"/>
                                  </a:rPr>
                                  <m:t>sin</m:t>
                                </m:r>
                              </m:fName>
                              <m:e>
                                <m:r>
                                  <a:rPr lang="en-US" sz="2000" i="1" kern="100">
                                    <a:latin typeface="Cambria Math" panose="02040503050406030204" pitchFamily="18" charset="0"/>
                                    <a:ea typeface="Calibri" panose="020F0502020204030204" pitchFamily="34" charset="0"/>
                                    <a:cs typeface="Arial" panose="020B0604020202020204" pitchFamily="34" charset="0"/>
                                  </a:rPr>
                                  <m:t>𝑥</m:t>
                                </m:r>
                              </m:e>
                            </m:func>
                          </m:e>
                        </m:d>
                      </m:e>
                      <m:sub>
                        <m:r>
                          <a:rPr lang="en-US"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m:rPr>
                                <m:sty m:val="p"/>
                              </m:rPr>
                              <a:rPr lang="pt-BR" sz="2000" kern="100">
                                <a:latin typeface="Cambria Math" panose="02040503050406030204" pitchFamily="18" charset="0"/>
                                <a:ea typeface="Calibri" panose="020F0502020204030204" pitchFamily="34" charset="0"/>
                                <a:cs typeface="Arial" panose="020B0604020202020204" pitchFamily="34" charset="0"/>
                              </a:rPr>
                              <m:t>π</m:t>
                            </m:r>
                          </m:num>
                          <m:den>
                            <m:r>
                              <a:rPr lang="en-US"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en-US" sz="2000" i="1" kern="100">
                        <a:latin typeface="Cambria Math" panose="02040503050406030204" pitchFamily="18" charset="0"/>
                        <a:ea typeface="Calibri" panose="020F0502020204030204" pitchFamily="34" charset="0"/>
                        <a:cs typeface="Arial" panose="020B0604020202020204" pitchFamily="34" charset="0"/>
                      </a:rPr>
                      <m:t>=</m:t>
                    </m:r>
                    <m:d>
                      <m:dPr>
                        <m:ctrlPr>
                          <a:rPr lang="en-US" sz="2000" i="1" kern="100">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en-US" sz="2000" i="1" kern="100">
                                    <a:latin typeface="Cambria Math" panose="02040503050406030204" pitchFamily="18" charset="0"/>
                                    <a:ea typeface="Calibri" panose="020F0502020204030204" pitchFamily="34" charset="0"/>
                                    <a:cs typeface="Arial" panose="020B0604020202020204" pitchFamily="34" charset="0"/>
                                  </a:rPr>
                                  <m:t>2</m:t>
                                </m:r>
                              </m:den>
                            </m:f>
                          </m:sup>
                        </m:sSup>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1</m:t>
                        </m:r>
                      </m:e>
                    </m:d>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2</m:t>
                    </m:r>
                    <m:d>
                      <m:dPr>
                        <m:ctrlPr>
                          <a:rPr lang="en-US" sz="2000" i="1" kern="100">
                            <a:latin typeface="Cambria Math" panose="02040503050406030204" pitchFamily="18" charset="0"/>
                            <a:ea typeface="Calibri" panose="020F0502020204030204" pitchFamily="34" charset="0"/>
                            <a:cs typeface="Arial" panose="020B0604020202020204" pitchFamily="34" charset="0"/>
                          </a:rPr>
                        </m:ctrlPr>
                      </m:dPr>
                      <m:e>
                        <m:r>
                          <a:rPr lang="en-US" sz="2000" i="1" kern="100">
                            <a:latin typeface="Cambria Math" panose="02040503050406030204" pitchFamily="18" charset="0"/>
                            <a:ea typeface="Calibri" panose="020F0502020204030204" pitchFamily="34" charset="0"/>
                            <a:cs typeface="Arial" panose="020B0604020202020204" pitchFamily="34" charset="0"/>
                          </a:rPr>
                          <m:t>1</m:t>
                        </m:r>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0</m:t>
                        </m:r>
                      </m:e>
                    </m:d>
                    <m:r>
                      <a:rPr lang="en-US" sz="2000" i="1" kern="100">
                        <a:latin typeface="Cambria Math" panose="02040503050406030204" pitchFamily="18" charset="0"/>
                        <a:ea typeface="Calibri" panose="020F0502020204030204" pitchFamily="34" charset="0"/>
                        <a:cs typeface="Arial" panose="020B0604020202020204" pitchFamily="34" charset="0"/>
                      </a:rPr>
                      <m:t>=</m:t>
                    </m:r>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en-US" sz="2000" i="1" kern="100">
                                <a:latin typeface="Cambria Math" panose="02040503050406030204" pitchFamily="18" charset="0"/>
                                <a:ea typeface="Calibri" panose="020F0502020204030204" pitchFamily="34" charset="0"/>
                                <a:cs typeface="Arial" panose="020B0604020202020204" pitchFamily="34" charset="0"/>
                              </a:rPr>
                              <m:t>2</m:t>
                            </m:r>
                          </m:den>
                        </m:f>
                      </m:sup>
                    </m:sSup>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3</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97FBD39-2631-EA8F-8F95-D9974B01A7BD}"/>
                  </a:ext>
                </a:extLst>
              </p:cNvPr>
              <p:cNvSpPr txBox="1">
                <a:spLocks noRot="1" noChangeAspect="1" noMove="1" noResize="1" noEditPoints="1" noAdjustHandles="1" noChangeArrowheads="1" noChangeShapeType="1" noTextEdit="1"/>
              </p:cNvSpPr>
              <p:nvPr/>
            </p:nvSpPr>
            <p:spPr>
              <a:xfrm>
                <a:off x="674649" y="2571750"/>
                <a:ext cx="7794702" cy="1685333"/>
              </a:xfrm>
              <a:prstGeom prst="rect">
                <a:avLst/>
              </a:prstGeom>
              <a:blipFill>
                <a:blip r:embed="rId4"/>
                <a:stretch>
                  <a:fillRect l="-86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458E051-8FC5-99B7-1971-03552F4911AE}"/>
              </a:ext>
            </a:extLst>
          </p:cNvPr>
          <p:cNvPicPr>
            <a:picLocks noChangeAspect="1"/>
          </p:cNvPicPr>
          <p:nvPr/>
        </p:nvPicPr>
        <p:blipFill>
          <a:blip r:embed="rId5"/>
          <a:stretch>
            <a:fillRect/>
          </a:stretch>
        </p:blipFill>
        <p:spPr>
          <a:xfrm>
            <a:off x="454046" y="4020875"/>
            <a:ext cx="1026647" cy="665716"/>
          </a:xfrm>
          <a:prstGeom prst="rect">
            <a:avLst/>
          </a:prstGeom>
        </p:spPr>
      </p:pic>
    </p:spTree>
    <p:extLst>
      <p:ext uri="{BB962C8B-B14F-4D97-AF65-F5344CB8AC3E}">
        <p14:creationId xmlns:p14="http://schemas.microsoft.com/office/powerpoint/2010/main" val="2593710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0F3734-085A-33C1-C7FB-CE754578CC0F}"/>
                  </a:ext>
                </a:extLst>
              </p:cNvPr>
              <p:cNvSpPr txBox="1"/>
              <p:nvPr/>
            </p:nvSpPr>
            <p:spPr>
              <a:xfrm>
                <a:off x="434898" y="342426"/>
                <a:ext cx="8274204" cy="1325876"/>
              </a:xfrm>
              <a:prstGeom prst="rect">
                <a:avLst/>
              </a:prstGeom>
              <a:noFill/>
            </p:spPr>
            <p:txBody>
              <a:bodyPr wrap="square">
                <a:spAutoFit/>
              </a:bodyPr>
              <a:lstStyle/>
              <a:p>
                <a:pPr algn="ctr">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5.</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Tính: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pt-BR" sz="2000" dirty="0">
                    <a:effectLst/>
                    <a:latin typeface="Arial" panose="020B0604020202020204" pitchFamily="34" charset="0"/>
                    <a:ea typeface="Times New Roman" panose="02020603050405020304" pitchFamily="18" charset="0"/>
                  </a:rPr>
                  <a:t>a)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3</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rad>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b)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2</m:t>
                            </m:r>
                          </m:den>
                        </m:f>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𝑒</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dirty="0">
                    <a:effectLst/>
                    <a:latin typeface="Arial" panose="020B0604020202020204" pitchFamily="34" charset="0"/>
                    <a:ea typeface="Times New Roman" panose="02020603050405020304" pitchFamily="18" charset="0"/>
                  </a:rPr>
                  <a:t>	        c)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a:effectLst/>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2</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3</m:t>
                                </m:r>
                              </m:num>
                              <m:den>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5" name="TextBox 4">
                <a:extLst>
                  <a:ext uri="{FF2B5EF4-FFF2-40B4-BE49-F238E27FC236}">
                    <a16:creationId xmlns:a16="http://schemas.microsoft.com/office/drawing/2014/main" id="{DF0F3734-085A-33C1-C7FB-CE754578CC0F}"/>
                  </a:ext>
                </a:extLst>
              </p:cNvPr>
              <p:cNvSpPr txBox="1">
                <a:spLocks noRot="1" noChangeAspect="1" noMove="1" noResize="1" noEditPoints="1" noAdjustHandles="1" noChangeArrowheads="1" noChangeShapeType="1" noTextEdit="1"/>
              </p:cNvSpPr>
              <p:nvPr/>
            </p:nvSpPr>
            <p:spPr>
              <a:xfrm>
                <a:off x="434898" y="342426"/>
                <a:ext cx="8274204" cy="1325876"/>
              </a:xfrm>
              <a:prstGeom prst="rect">
                <a:avLst/>
              </a:prstGeom>
              <a:blipFill>
                <a:blip r:embed="rId3"/>
                <a:stretch>
                  <a:fillRect l="-221" b="-183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97B6BF7-155F-E263-E090-B026DBD4215B}"/>
              </a:ext>
            </a:extLst>
          </p:cNvPr>
          <p:cNvSpPr txBox="1"/>
          <p:nvPr/>
        </p:nvSpPr>
        <p:spPr>
          <a:xfrm>
            <a:off x="434898" y="2133573"/>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7FBD39-2631-EA8F-8F95-D9974B01A7BD}"/>
                  </a:ext>
                </a:extLst>
              </p:cNvPr>
              <p:cNvSpPr txBox="1"/>
              <p:nvPr/>
            </p:nvSpPr>
            <p:spPr>
              <a:xfrm>
                <a:off x="1168824" y="2533683"/>
                <a:ext cx="6863575" cy="168661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latin typeface="Cambria Math" panose="02040503050406030204" pitchFamily="18" charset="0"/>
                            <a:ea typeface="Times New Roman" panose="02020603050405020304" pitchFamily="18" charset="0"/>
                            <a:cs typeface="Arial" panose="020B0604020202020204" pitchFamily="34" charset="0"/>
                          </a:rPr>
                          <m:t>4</m:t>
                        </m:r>
                      </m:sup>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𝑥</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3</m:t>
                                </m:r>
                              </m:num>
                              <m:den>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den>
                            </m:f>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latin typeface="Cambria Math" panose="02040503050406030204" pitchFamily="18" charset="0"/>
                            <a:ea typeface="Times New Roman" panose="02020603050405020304" pitchFamily="18" charset="0"/>
                            <a:cs typeface="Arial" panose="020B0604020202020204" pitchFamily="34" charset="0"/>
                          </a:rPr>
                          <m:t>4</m:t>
                        </m:r>
                      </m:sup>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𝑥</m:t>
                            </m:r>
                          </m:sup>
                        </m:sSup>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latin typeface="Cambria Math" panose="02040503050406030204" pitchFamily="18" charset="0"/>
                            <a:ea typeface="Times New Roman" panose="02020603050405020304" pitchFamily="18" charset="0"/>
                            <a:cs typeface="Arial" panose="020B0604020202020204" pitchFamily="34" charset="0"/>
                          </a:rPr>
                          <m:t>4</m:t>
                        </m:r>
                      </m:sup>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2</m:t>
                                    </m:r>
                                  </m:e>
                                  <m:sup>
                                    <m:r>
                                      <a:rPr lang="en-US" sz="2000" i="1" kern="100">
                                        <a:latin typeface="Cambria Math" panose="02040503050406030204" pitchFamily="18" charset="0"/>
                                        <a:ea typeface="Calibri" panose="020F0502020204030204" pitchFamily="34" charset="0"/>
                                        <a:cs typeface="Arial" panose="020B0604020202020204" pitchFamily="34" charset="0"/>
                                      </a:rPr>
                                      <m:t>𝑥</m:t>
                                    </m:r>
                                  </m:sup>
                                </m:sSup>
                              </m:num>
                              <m:den>
                                <m:func>
                                  <m:funcPr>
                                    <m:ctrlPr>
                                      <a:rPr lang="en-US" sz="2000" i="1" kern="100">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2000" kern="100">
                                        <a:latin typeface="Cambria Math" panose="02040503050406030204" pitchFamily="18" charset="0"/>
                                        <a:ea typeface="Calibri" panose="020F0502020204030204" pitchFamily="34" charset="0"/>
                                        <a:cs typeface="Arial" panose="020B0604020202020204" pitchFamily="34" charset="0"/>
                                      </a:rPr>
                                      <m:t>ln</m:t>
                                    </m:r>
                                  </m:fName>
                                  <m:e>
                                    <m:r>
                                      <a:rPr lang="en-US" sz="2000" i="1" kern="100">
                                        <a:latin typeface="Cambria Math" panose="02040503050406030204" pitchFamily="18" charset="0"/>
                                        <a:ea typeface="Calibri" panose="020F0502020204030204" pitchFamily="34" charset="0"/>
                                        <a:cs typeface="Arial" panose="020B0604020202020204" pitchFamily="34" charset="0"/>
                                      </a:rPr>
                                      <m:t>2</m:t>
                                    </m:r>
                                  </m:e>
                                </m:func>
                              </m:den>
                            </m:f>
                          </m:e>
                        </m:d>
                      </m:e>
                      <m:sub>
                        <m:r>
                          <a:rPr lang="en-US" sz="2000" kern="100">
                            <a:latin typeface="Cambria Math" panose="02040503050406030204" pitchFamily="18" charset="0"/>
                            <a:ea typeface="Calibri" panose="020F0502020204030204" pitchFamily="34" charset="0"/>
                            <a:cs typeface="Arial" panose="020B0604020202020204" pitchFamily="34" charset="0"/>
                          </a:rPr>
                          <m:t>1</m:t>
                        </m:r>
                      </m:sub>
                      <m:sup>
                        <m:r>
                          <a:rPr lang="en-US" sz="2000" kern="100">
                            <a:latin typeface="Cambria Math" panose="02040503050406030204" pitchFamily="18" charset="0"/>
                            <a:ea typeface="Calibri" panose="020F0502020204030204" pitchFamily="34" charset="0"/>
                            <a:cs typeface="Arial" panose="020B0604020202020204" pitchFamily="34" charset="0"/>
                          </a:rPr>
                          <m:t>4</m:t>
                        </m:r>
                      </m:sup>
                    </m:sSubSup>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3</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1</m:t>
                                </m:r>
                              </m:num>
                              <m:den>
                                <m:r>
                                  <a:rPr lang="en-US" sz="2000" i="1" kern="100">
                                    <a:latin typeface="Cambria Math" panose="02040503050406030204" pitchFamily="18" charset="0"/>
                                    <a:ea typeface="Calibri" panose="020F0502020204030204" pitchFamily="34" charset="0"/>
                                    <a:cs typeface="Arial" panose="020B0604020202020204" pitchFamily="34" charset="0"/>
                                  </a:rPr>
                                  <m:t>𝑥</m:t>
                                </m:r>
                              </m:den>
                            </m:f>
                          </m:e>
                        </m:d>
                      </m:e>
                      <m:sub>
                        <m:r>
                          <a:rPr lang="en-US" sz="2000" kern="100">
                            <a:latin typeface="Cambria Math" panose="02040503050406030204" pitchFamily="18" charset="0"/>
                            <a:ea typeface="Calibri" panose="020F0502020204030204" pitchFamily="34" charset="0"/>
                            <a:cs typeface="Arial" panose="020B0604020202020204" pitchFamily="34" charset="0"/>
                          </a:rPr>
                          <m:t>1</m:t>
                        </m:r>
                      </m:sub>
                      <m:sup>
                        <m:r>
                          <a:rPr lang="en-US" sz="2000" kern="100">
                            <a:latin typeface="Cambria Math" panose="02040503050406030204" pitchFamily="18" charset="0"/>
                            <a:ea typeface="Calibri" panose="020F0502020204030204" pitchFamily="34" charset="0"/>
                            <a:cs typeface="Arial" panose="020B0604020202020204" pitchFamily="34" charset="0"/>
                          </a:rPr>
                          <m:t>4</m:t>
                        </m:r>
                      </m:sup>
                    </m:sSubSup>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func>
                          <m:func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ln</m:t>
                            </m:r>
                          </m:fName>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func>
                      </m:den>
                    </m:f>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4</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1</m:t>
                            </m:r>
                          </m:sup>
                        </m:sSup>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14</m:t>
                        </m:r>
                      </m:num>
                      <m:den>
                        <m:func>
                          <m:func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ln</m:t>
                            </m:r>
                          </m:fName>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func>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97FBD39-2631-EA8F-8F95-D9974B01A7BD}"/>
                  </a:ext>
                </a:extLst>
              </p:cNvPr>
              <p:cNvSpPr txBox="1">
                <a:spLocks noRot="1" noChangeAspect="1" noMove="1" noResize="1" noEditPoints="1" noAdjustHandles="1" noChangeArrowheads="1" noChangeShapeType="1" noTextEdit="1"/>
              </p:cNvSpPr>
              <p:nvPr/>
            </p:nvSpPr>
            <p:spPr>
              <a:xfrm>
                <a:off x="1168824" y="2533683"/>
                <a:ext cx="6863575" cy="16866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458E051-8FC5-99B7-1971-03552F4911AE}"/>
              </a:ext>
            </a:extLst>
          </p:cNvPr>
          <p:cNvPicPr>
            <a:picLocks noChangeAspect="1"/>
          </p:cNvPicPr>
          <p:nvPr/>
        </p:nvPicPr>
        <p:blipFill>
          <a:blip r:embed="rId5"/>
          <a:stretch>
            <a:fillRect/>
          </a:stretch>
        </p:blipFill>
        <p:spPr>
          <a:xfrm>
            <a:off x="454046" y="4020875"/>
            <a:ext cx="1026647" cy="665716"/>
          </a:xfrm>
          <a:prstGeom prst="rect">
            <a:avLst/>
          </a:prstGeom>
        </p:spPr>
      </p:pic>
    </p:spTree>
    <p:extLst>
      <p:ext uri="{BB962C8B-B14F-4D97-AF65-F5344CB8AC3E}">
        <p14:creationId xmlns:p14="http://schemas.microsoft.com/office/powerpoint/2010/main" val="1234994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31" name="Rectangle 30">
            <a:extLst>
              <a:ext uri="{FF2B5EF4-FFF2-40B4-BE49-F238E27FC236}">
                <a16:creationId xmlns:a16="http://schemas.microsoft.com/office/drawing/2014/main" id="{BF490C7B-94E0-7E6D-21BA-3E9B32474C10}"/>
              </a:ext>
            </a:extLst>
          </p:cNvPr>
          <p:cNvSpPr/>
          <p:nvPr/>
        </p:nvSpPr>
        <p:spPr>
          <a:xfrm>
            <a:off x="345688" y="2616662"/>
            <a:ext cx="8441473" cy="2178361"/>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9" name="Google Shape;2029;p54"/>
          <p:cNvGrpSpPr/>
          <p:nvPr/>
        </p:nvGrpSpPr>
        <p:grpSpPr>
          <a:xfrm>
            <a:off x="7312230" y="3591031"/>
            <a:ext cx="1364880" cy="1084728"/>
            <a:chOff x="10553604" y="1867471"/>
            <a:chExt cx="1019937" cy="810587"/>
          </a:xfrm>
        </p:grpSpPr>
        <p:sp>
          <p:nvSpPr>
            <p:cNvPr id="2030" name="Google Shape;2030;p54"/>
            <p:cNvSpPr/>
            <p:nvPr/>
          </p:nvSpPr>
          <p:spPr>
            <a:xfrm>
              <a:off x="10746485" y="1867471"/>
              <a:ext cx="672941" cy="318139"/>
            </a:xfrm>
            <a:custGeom>
              <a:avLst/>
              <a:gdLst/>
              <a:ahLst/>
              <a:cxnLst/>
              <a:rect l="l" t="t" r="r" b="b"/>
              <a:pathLst>
                <a:path w="672941" h="318139" extrusionOk="0">
                  <a:moveTo>
                    <a:pt x="0" y="110585"/>
                  </a:moveTo>
                  <a:lnTo>
                    <a:pt x="10954" y="0"/>
                  </a:lnTo>
                  <a:cubicBezTo>
                    <a:pt x="246412" y="104204"/>
                    <a:pt x="322516" y="280702"/>
                    <a:pt x="322516" y="280702"/>
                  </a:cubicBezTo>
                  <a:cubicBezTo>
                    <a:pt x="478060" y="125254"/>
                    <a:pt x="672942" y="101727"/>
                    <a:pt x="672942" y="101727"/>
                  </a:cubicBezTo>
                  <a:lnTo>
                    <a:pt x="636270" y="221075"/>
                  </a:lnTo>
                  <a:cubicBezTo>
                    <a:pt x="636270" y="221075"/>
                    <a:pt x="460724" y="346424"/>
                    <a:pt x="311182" y="312230"/>
                  </a:cubicBezTo>
                  <a:cubicBezTo>
                    <a:pt x="161544" y="278035"/>
                    <a:pt x="95" y="110490"/>
                    <a:pt x="95" y="110490"/>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54"/>
            <p:cNvSpPr/>
            <p:nvPr/>
          </p:nvSpPr>
          <p:spPr>
            <a:xfrm>
              <a:off x="10671142" y="1911000"/>
              <a:ext cx="847915" cy="412304"/>
            </a:xfrm>
            <a:custGeom>
              <a:avLst/>
              <a:gdLst/>
              <a:ahLst/>
              <a:cxnLst/>
              <a:rect l="l" t="t" r="r" b="b"/>
              <a:pathLst>
                <a:path w="847915" h="412304" extrusionOk="0">
                  <a:moveTo>
                    <a:pt x="95" y="164402"/>
                  </a:moveTo>
                  <a:cubicBezTo>
                    <a:pt x="477" y="162878"/>
                    <a:pt x="20384" y="0"/>
                    <a:pt x="20384" y="0"/>
                  </a:cubicBezTo>
                  <a:cubicBezTo>
                    <a:pt x="226600" y="47720"/>
                    <a:pt x="396526" y="249365"/>
                    <a:pt x="396526" y="249365"/>
                  </a:cubicBezTo>
                  <a:cubicBezTo>
                    <a:pt x="634271" y="92393"/>
                    <a:pt x="847916" y="138589"/>
                    <a:pt x="847916" y="138589"/>
                  </a:cubicBezTo>
                  <a:lnTo>
                    <a:pt x="777335" y="328994"/>
                  </a:lnTo>
                  <a:cubicBezTo>
                    <a:pt x="777335" y="328994"/>
                    <a:pt x="554451" y="469392"/>
                    <a:pt x="350234" y="385667"/>
                  </a:cubicBezTo>
                  <a:cubicBezTo>
                    <a:pt x="146114" y="302038"/>
                    <a:pt x="0" y="164211"/>
                    <a:pt x="0" y="1642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54"/>
            <p:cNvSpPr/>
            <p:nvPr/>
          </p:nvSpPr>
          <p:spPr>
            <a:xfrm>
              <a:off x="10625423" y="1926812"/>
              <a:ext cx="948117" cy="304070"/>
            </a:xfrm>
            <a:custGeom>
              <a:avLst/>
              <a:gdLst/>
              <a:ahLst/>
              <a:cxnLst/>
              <a:rect l="l" t="t" r="r" b="b"/>
              <a:pathLst>
                <a:path w="948117" h="304070" extrusionOk="0">
                  <a:moveTo>
                    <a:pt x="95" y="1048"/>
                  </a:moveTo>
                  <a:lnTo>
                    <a:pt x="31336" y="0"/>
                  </a:lnTo>
                  <a:lnTo>
                    <a:pt x="381666" y="220885"/>
                  </a:lnTo>
                  <a:cubicBezTo>
                    <a:pt x="418814" y="241173"/>
                    <a:pt x="483489" y="254222"/>
                    <a:pt x="508920" y="248507"/>
                  </a:cubicBezTo>
                  <a:lnTo>
                    <a:pt x="924211" y="209550"/>
                  </a:lnTo>
                  <a:lnTo>
                    <a:pt x="948118" y="228981"/>
                  </a:lnTo>
                  <a:cubicBezTo>
                    <a:pt x="948118" y="228981"/>
                    <a:pt x="685800" y="341471"/>
                    <a:pt x="448055" y="291084"/>
                  </a:cubicBezTo>
                  <a:cubicBezTo>
                    <a:pt x="210407" y="240792"/>
                    <a:pt x="0" y="1143"/>
                    <a:pt x="0" y="1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54"/>
            <p:cNvSpPr/>
            <p:nvPr/>
          </p:nvSpPr>
          <p:spPr>
            <a:xfrm>
              <a:off x="10553604" y="1927860"/>
              <a:ext cx="439578" cy="725995"/>
            </a:xfrm>
            <a:custGeom>
              <a:avLst/>
              <a:gdLst/>
              <a:ahLst/>
              <a:cxnLst/>
              <a:rect l="l" t="t" r="r" b="b"/>
              <a:pathLst>
                <a:path w="439578" h="725995" extrusionOk="0">
                  <a:moveTo>
                    <a:pt x="439579" y="229934"/>
                  </a:moveTo>
                  <a:lnTo>
                    <a:pt x="71819" y="0"/>
                  </a:lnTo>
                  <a:lnTo>
                    <a:pt x="0" y="508349"/>
                  </a:lnTo>
                  <a:cubicBezTo>
                    <a:pt x="119539" y="565404"/>
                    <a:pt x="236125" y="638747"/>
                    <a:pt x="350234" y="725995"/>
                  </a:cubicBezTo>
                  <a:lnTo>
                    <a:pt x="439484" y="22993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54"/>
            <p:cNvSpPr/>
            <p:nvPr/>
          </p:nvSpPr>
          <p:spPr>
            <a:xfrm>
              <a:off x="10995660" y="2155697"/>
              <a:ext cx="577881" cy="520160"/>
            </a:xfrm>
            <a:custGeom>
              <a:avLst/>
              <a:gdLst/>
              <a:ahLst/>
              <a:cxnLst/>
              <a:rect l="l" t="t" r="r" b="b"/>
              <a:pathLst>
                <a:path w="577881" h="520160" extrusionOk="0">
                  <a:moveTo>
                    <a:pt x="577881" y="0"/>
                  </a:moveTo>
                  <a:lnTo>
                    <a:pt x="456723" y="352139"/>
                  </a:lnTo>
                  <a:lnTo>
                    <a:pt x="410813" y="485489"/>
                  </a:lnTo>
                  <a:cubicBezTo>
                    <a:pt x="388430" y="485203"/>
                    <a:pt x="365856" y="485489"/>
                    <a:pt x="343091" y="486156"/>
                  </a:cubicBezTo>
                  <a:cubicBezTo>
                    <a:pt x="323373" y="486632"/>
                    <a:pt x="303466" y="487585"/>
                    <a:pt x="283369" y="488728"/>
                  </a:cubicBezTo>
                  <a:cubicBezTo>
                    <a:pt x="269938" y="489490"/>
                    <a:pt x="256412" y="490347"/>
                    <a:pt x="242792" y="491490"/>
                  </a:cubicBezTo>
                  <a:cubicBezTo>
                    <a:pt x="163639" y="497395"/>
                    <a:pt x="82487" y="507587"/>
                    <a:pt x="0" y="520160"/>
                  </a:cubicBezTo>
                  <a:lnTo>
                    <a:pt x="145922" y="37719"/>
                  </a:lnTo>
                  <a:lnTo>
                    <a:pt x="199548" y="33052"/>
                  </a:lnTo>
                  <a:lnTo>
                    <a:pt x="249745" y="28670"/>
                  </a:lnTo>
                  <a:lnTo>
                    <a:pt x="273558" y="26670"/>
                  </a:lnTo>
                  <a:lnTo>
                    <a:pt x="354806" y="19526"/>
                  </a:lnTo>
                  <a:lnTo>
                    <a:pt x="57788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54"/>
            <p:cNvSpPr/>
            <p:nvPr/>
          </p:nvSpPr>
          <p:spPr>
            <a:xfrm>
              <a:off x="11025187" y="2204656"/>
              <a:ext cx="147827" cy="463010"/>
            </a:xfrm>
            <a:custGeom>
              <a:avLst/>
              <a:gdLst/>
              <a:ahLst/>
              <a:cxnLst/>
              <a:rect l="l" t="t" r="r" b="b"/>
              <a:pathLst>
                <a:path w="147827" h="463010" extrusionOk="0">
                  <a:moveTo>
                    <a:pt x="147828" y="0"/>
                  </a:moveTo>
                  <a:lnTo>
                    <a:pt x="0" y="46301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54"/>
            <p:cNvSpPr/>
            <p:nvPr/>
          </p:nvSpPr>
          <p:spPr>
            <a:xfrm>
              <a:off x="11196160" y="2233421"/>
              <a:ext cx="266415" cy="163258"/>
            </a:xfrm>
            <a:custGeom>
              <a:avLst/>
              <a:gdLst/>
              <a:ahLst/>
              <a:cxnLst/>
              <a:rect l="l" t="t" r="r" b="b"/>
              <a:pathLst>
                <a:path w="266415" h="163258" extrusionOk="0">
                  <a:moveTo>
                    <a:pt x="266415" y="22384"/>
                  </a:moveTo>
                  <a:cubicBezTo>
                    <a:pt x="253746" y="23813"/>
                    <a:pt x="243460" y="12383"/>
                    <a:pt x="246127" y="0"/>
                  </a:cubicBezTo>
                  <a:lnTo>
                    <a:pt x="49149" y="21527"/>
                  </a:lnTo>
                  <a:cubicBezTo>
                    <a:pt x="46863" y="28575"/>
                    <a:pt x="40767" y="33623"/>
                    <a:pt x="33433" y="34385"/>
                  </a:cubicBezTo>
                  <a:lnTo>
                    <a:pt x="0" y="138970"/>
                  </a:lnTo>
                  <a:cubicBezTo>
                    <a:pt x="12955" y="138398"/>
                    <a:pt x="22480" y="150971"/>
                    <a:pt x="18574" y="163259"/>
                  </a:cubicBezTo>
                  <a:lnTo>
                    <a:pt x="223933" y="154591"/>
                  </a:lnTo>
                  <a:cubicBezTo>
                    <a:pt x="225743" y="146304"/>
                    <a:pt x="232887" y="140208"/>
                    <a:pt x="241364" y="139827"/>
                  </a:cubicBezTo>
                  <a:lnTo>
                    <a:pt x="266415" y="2238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54"/>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54"/>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 name="Rectangle 25">
            <a:extLst>
              <a:ext uri="{FF2B5EF4-FFF2-40B4-BE49-F238E27FC236}">
                <a16:creationId xmlns:a16="http://schemas.microsoft.com/office/drawing/2014/main" id="{EE63D44A-0C7B-1643-6CD4-DD2FBA2F9BFA}"/>
              </a:ext>
            </a:extLst>
          </p:cNvPr>
          <p:cNvSpPr/>
          <p:nvPr/>
        </p:nvSpPr>
        <p:spPr>
          <a:xfrm>
            <a:off x="558922" y="531541"/>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3</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20F258-C2E4-E2CC-BCEA-3DD1C6BDC7BC}"/>
                  </a:ext>
                </a:extLst>
              </p:cNvPr>
              <p:cNvSpPr txBox="1"/>
              <p:nvPr/>
            </p:nvSpPr>
            <p:spPr>
              <a:xfrm>
                <a:off x="453895" y="500129"/>
                <a:ext cx="8236209" cy="1547218"/>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den>
                            </m:f>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6</m:t>
                            </m:r>
                          </m:den>
                        </m:f>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n>
                        </m:f>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den>
                            </m:f>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sin</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den>
                            </m:f>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E820F258-C2E4-E2CC-BCEA-3DD1C6BDC7BC}"/>
                  </a:ext>
                </a:extLst>
              </p:cNvPr>
              <p:cNvSpPr txBox="1">
                <a:spLocks noRot="1" noChangeAspect="1" noMove="1" noResize="1" noEditPoints="1" noAdjustHandles="1" noChangeArrowheads="1" noChangeShapeType="1" noTextEdit="1"/>
              </p:cNvSpPr>
              <p:nvPr/>
            </p:nvSpPr>
            <p:spPr>
              <a:xfrm>
                <a:off x="453895" y="500129"/>
                <a:ext cx="8236209" cy="1547218"/>
              </a:xfrm>
              <a:prstGeom prst="rect">
                <a:avLst/>
              </a:prstGeom>
              <a:blipFill>
                <a:blip r:embed="rId3"/>
                <a:stretch>
                  <a:fillRect l="-74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8996ECBC-6F79-1A4B-5801-BE0301624EBD}"/>
              </a:ext>
            </a:extLst>
          </p:cNvPr>
          <p:cNvSpPr txBox="1"/>
          <p:nvPr/>
        </p:nvSpPr>
        <p:spPr>
          <a:xfrm>
            <a:off x="453895" y="213849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FF4B81A-C1A2-0096-3240-232AF8D08AD6}"/>
                  </a:ext>
                </a:extLst>
              </p:cNvPr>
              <p:cNvSpPr txBox="1"/>
              <p:nvPr/>
            </p:nvSpPr>
            <p:spPr>
              <a:xfrm>
                <a:off x="453894" y="2602398"/>
                <a:ext cx="8333267" cy="667106"/>
              </a:xfrm>
              <a:prstGeom prst="rect">
                <a:avLst/>
              </a:prstGeom>
              <a:noFill/>
            </p:spPr>
            <p:txBody>
              <a:bodyPr wrap="square">
                <a:spAutoFit/>
              </a:bodyPr>
              <a:lstStyle/>
              <a:p>
                <a:pPr>
                  <a:lnSpc>
                    <a:spcPct val="150000"/>
                  </a:lnSpc>
                </a:pPr>
                <a:r>
                  <a:rPr lang="pt-BR" sz="2000" dirty="0">
                    <a:effectLst/>
                    <a:latin typeface="Arial" panose="020B0604020202020204" pitchFamily="34" charset="0"/>
                    <a:ea typeface="Aptos" panose="020B0004020202020204" pitchFamily="34" charset="0"/>
                  </a:rPr>
                  <a:t>a) </a:t>
                </a:r>
                <a14:m>
                  <m:oMath xmlns:m="http://schemas.openxmlformats.org/officeDocument/2006/math">
                    <m:nary>
                      <m:naryPr>
                        <m:limLoc m:val="subSup"/>
                        <m:ctrlPr>
                          <a:rPr lang="en-US" sz="2000" i="1">
                            <a:effectLst/>
                            <a:latin typeface="Cambria Math" panose="02040503050406030204" pitchFamily="18" charset="0"/>
                            <a:cs typeface="Arial" panose="020B0604020202020204" pitchFamily="34" charset="0"/>
                          </a:rPr>
                        </m:ctrlPr>
                      </m:naryPr>
                      <m:sub>
                        <m:r>
                          <a:rPr lang="pt-BR" sz="2000" i="1">
                            <a:effectLst/>
                            <a:latin typeface="Cambria Math" panose="02040503050406030204" pitchFamily="18" charset="0"/>
                            <a:ea typeface="Aptos" panose="020B0004020202020204" pitchFamily="34" charset="0"/>
                            <a:cs typeface="Arial" panose="020B0604020202020204" pitchFamily="34" charset="0"/>
                          </a:rPr>
                          <m:t>0</m:t>
                        </m:r>
                      </m:sub>
                      <m:sup>
                        <m:r>
                          <a:rPr lang="pt-BR" sz="2000" i="1">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𝜋</m:t>
                        </m:r>
                      </m:sup>
                      <m:e>
                        <m:d>
                          <m:dPr>
                            <m:ctrlPr>
                              <a:rPr lang="en-US" sz="2000" i="1">
                                <a:effectLst/>
                                <a:latin typeface="Cambria Math" panose="02040503050406030204" pitchFamily="18" charset="0"/>
                                <a:cs typeface="Arial" panose="020B0604020202020204" pitchFamily="34" charset="0"/>
                              </a:rPr>
                            </m:ctrlPr>
                          </m:dPr>
                          <m:e>
                            <m:r>
                              <a:rPr lang="pt-BR"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𝑥</m:t>
                            </m:r>
                            <m:r>
                              <a:rPr lang="pt-BR" sz="2000">
                                <a:effectLst/>
                                <a:latin typeface="Cambria Math" panose="02040503050406030204" pitchFamily="18" charset="0"/>
                                <a:ea typeface="Aptos" panose="020B0004020202020204" pitchFamily="34" charset="0"/>
                                <a:cs typeface="Arial" panose="020B0604020202020204" pitchFamily="34" charset="0"/>
                              </a:rPr>
                              <m:t>+</m:t>
                            </m:r>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cos</m:t>
                                </m:r>
                              </m:fName>
                              <m:e>
                                <m:r>
                                  <a:rPr lang="en-US" sz="2000" i="1">
                                    <a:effectLst/>
                                    <a:latin typeface="Cambria Math" panose="02040503050406030204" pitchFamily="18" charset="0"/>
                                    <a:ea typeface="Aptos" panose="020B0004020202020204" pitchFamily="34" charset="0"/>
                                    <a:cs typeface="Arial" panose="020B0604020202020204" pitchFamily="34" charset="0"/>
                                  </a:rPr>
                                  <m:t>𝑥</m:t>
                                </m:r>
                              </m:e>
                            </m:func>
                          </m:e>
                        </m:d>
                        <m:r>
                          <a:rPr lang="en-US" sz="2000" i="1">
                            <a:effectLst/>
                            <a:latin typeface="Cambria Math" panose="02040503050406030204" pitchFamily="18" charset="0"/>
                            <a:ea typeface="Aptos" panose="020B0004020202020204" pitchFamily="34" charset="0"/>
                            <a:cs typeface="Arial" panose="020B0604020202020204" pitchFamily="34" charset="0"/>
                          </a:rPr>
                          <m:t>𝑑𝑥</m:t>
                        </m:r>
                      </m:e>
                    </m:nary>
                    <m:r>
                      <a:rPr lang="pt-BR" sz="2000">
                        <a:effectLst/>
                        <a:latin typeface="Cambria Math" panose="02040503050406030204" pitchFamily="18" charset="0"/>
                        <a:ea typeface="Aptos" panose="020B0004020202020204" pitchFamily="34" charset="0"/>
                        <a:cs typeface="Arial" panose="020B0604020202020204" pitchFamily="34" charset="0"/>
                      </a:rPr>
                      <m:t> =</m:t>
                    </m:r>
                    <m:nary>
                      <m:naryPr>
                        <m:limLoc m:val="undOvr"/>
                        <m:ctrlPr>
                          <a:rPr lang="en-US" sz="2000" i="1">
                            <a:effectLst/>
                            <a:latin typeface="Cambria Math" panose="02040503050406030204" pitchFamily="18" charset="0"/>
                            <a:cs typeface="Arial" panose="020B0604020202020204" pitchFamily="34" charset="0"/>
                          </a:rPr>
                        </m:ctrlPr>
                      </m:naryPr>
                      <m:sub>
                        <m:r>
                          <a:rPr lang="pt-BR" sz="2000" i="1">
                            <a:effectLst/>
                            <a:latin typeface="Cambria Math" panose="02040503050406030204" pitchFamily="18" charset="0"/>
                            <a:ea typeface="Aptos" panose="020B0004020202020204" pitchFamily="34" charset="0"/>
                            <a:cs typeface="Arial" panose="020B0604020202020204" pitchFamily="34" charset="0"/>
                          </a:rPr>
                          <m:t>0</m:t>
                        </m:r>
                      </m:sub>
                      <m:sup>
                        <m:r>
                          <a:rPr lang="pt-BR" sz="2000" i="1">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𝜋</m:t>
                        </m:r>
                      </m:sup>
                      <m:e>
                        <m:r>
                          <a:rPr lang="pt-BR"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𝑥𝑑𝑥</m:t>
                        </m:r>
                      </m:e>
                    </m:nary>
                    <m:r>
                      <a:rPr lang="pt-BR" sz="2000">
                        <a:effectLst/>
                        <a:latin typeface="Cambria Math" panose="02040503050406030204" pitchFamily="18" charset="0"/>
                        <a:ea typeface="Aptos" panose="020B0004020202020204" pitchFamily="34" charset="0"/>
                        <a:cs typeface="Arial" panose="020B0604020202020204" pitchFamily="34" charset="0"/>
                      </a:rPr>
                      <m:t> + </m:t>
                    </m:r>
                    <m:nary>
                      <m:naryPr>
                        <m:limLoc m:val="subSup"/>
                        <m:ctrlPr>
                          <a:rPr lang="en-US" sz="2000" i="1">
                            <a:effectLst/>
                            <a:latin typeface="Cambria Math" panose="02040503050406030204" pitchFamily="18" charset="0"/>
                            <a:cs typeface="Arial" panose="020B0604020202020204" pitchFamily="34" charset="0"/>
                          </a:rPr>
                        </m:ctrlPr>
                      </m:naryPr>
                      <m:sub>
                        <m:r>
                          <a:rPr lang="pt-BR" sz="2000" i="1">
                            <a:effectLst/>
                            <a:latin typeface="Cambria Math" panose="02040503050406030204" pitchFamily="18" charset="0"/>
                            <a:ea typeface="Aptos" panose="020B0004020202020204" pitchFamily="34" charset="0"/>
                            <a:cs typeface="Arial" panose="020B0604020202020204" pitchFamily="34" charset="0"/>
                          </a:rPr>
                          <m:t>0</m:t>
                        </m:r>
                      </m:sub>
                      <m:sup>
                        <m:r>
                          <a:rPr lang="pt-BR" sz="2000" i="1">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𝜋</m:t>
                        </m:r>
                      </m:sup>
                      <m:e>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cos</m:t>
                            </m:r>
                          </m:fName>
                          <m:e>
                            <m:r>
                              <a:rPr lang="en-US" sz="2000" i="1">
                                <a:effectLst/>
                                <a:latin typeface="Cambria Math" panose="02040503050406030204" pitchFamily="18" charset="0"/>
                                <a:ea typeface="Aptos" panose="020B0004020202020204" pitchFamily="34" charset="0"/>
                                <a:cs typeface="Arial" panose="020B0604020202020204" pitchFamily="34" charset="0"/>
                              </a:rPr>
                              <m:t>𝑥𝑑𝑥</m:t>
                            </m:r>
                          </m:e>
                        </m:func>
                      </m:e>
                    </m:nary>
                    <m:r>
                      <a:rPr lang="pt-BR" sz="20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a:effectLst/>
                            <a:latin typeface="Cambria Math" panose="02040503050406030204" pitchFamily="18" charset="0"/>
                            <a:cs typeface="Arial" panose="020B0604020202020204" pitchFamily="34" charset="0"/>
                          </a:rPr>
                        </m:ctrlPr>
                      </m:sSubSupPr>
                      <m:e>
                        <m:d>
                          <m:dPr>
                            <m:begChr m:val=""/>
                            <m:endChr m:val="|"/>
                            <m:ctrlPr>
                              <a:rPr lang="en-US" sz="2000" i="1">
                                <a:effectLst/>
                                <a:latin typeface="Cambria Math" panose="02040503050406030204" pitchFamily="18" charset="0"/>
                                <a:cs typeface="Arial" panose="020B0604020202020204" pitchFamily="34" charset="0"/>
                              </a:rPr>
                            </m:ctrlPr>
                          </m:dPr>
                          <m:e>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𝑥</m:t>
                                </m:r>
                              </m:e>
                              <m:sup>
                                <m:r>
                                  <a:rPr lang="pt-BR" sz="2000">
                                    <a:effectLst/>
                                    <a:latin typeface="Cambria Math" panose="02040503050406030204" pitchFamily="18" charset="0"/>
                                    <a:ea typeface="Aptos" panose="020B0004020202020204" pitchFamily="34" charset="0"/>
                                    <a:cs typeface="Arial" panose="020B0604020202020204" pitchFamily="34" charset="0"/>
                                  </a:rPr>
                                  <m:t>2</m:t>
                                </m:r>
                              </m:sup>
                            </m:sSup>
                          </m:e>
                        </m:d>
                      </m:e>
                      <m:sub>
                        <m:r>
                          <a:rPr lang="pt-BR" sz="2000">
                            <a:effectLst/>
                            <a:latin typeface="Cambria Math" panose="02040503050406030204" pitchFamily="18" charset="0"/>
                            <a:ea typeface="Aptos" panose="020B0004020202020204" pitchFamily="34" charset="0"/>
                            <a:cs typeface="Arial" panose="020B0604020202020204" pitchFamily="34" charset="0"/>
                          </a:rPr>
                          <m:t>0</m:t>
                        </m:r>
                      </m:sub>
                      <m:sup>
                        <m:r>
                          <a:rPr lang="pt-BR"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𝜋</m:t>
                        </m:r>
                      </m:sup>
                    </m:sSubSup>
                    <m:r>
                      <a:rPr lang="pt-BR" sz="20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a:effectLst/>
                            <a:latin typeface="Cambria Math" panose="02040503050406030204" pitchFamily="18" charset="0"/>
                            <a:cs typeface="Arial" panose="020B0604020202020204" pitchFamily="34" charset="0"/>
                          </a:rPr>
                        </m:ctrlPr>
                      </m:sSubSupPr>
                      <m:e>
                        <m:d>
                          <m:dPr>
                            <m:begChr m:val=""/>
                            <m:endChr m:val="|"/>
                            <m:ctrlPr>
                              <a:rPr lang="en-US" sz="2000" i="1">
                                <a:effectLst/>
                                <a:latin typeface="Cambria Math" panose="02040503050406030204" pitchFamily="18" charset="0"/>
                                <a:cs typeface="Arial" panose="020B0604020202020204" pitchFamily="34" charset="0"/>
                              </a:rPr>
                            </m:ctrlPr>
                          </m:dPr>
                          <m:e>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sin</m:t>
                                </m:r>
                              </m:fName>
                              <m:e>
                                <m:r>
                                  <a:rPr lang="en-US" sz="2000" i="1">
                                    <a:effectLst/>
                                    <a:latin typeface="Cambria Math" panose="02040503050406030204" pitchFamily="18" charset="0"/>
                                    <a:ea typeface="Aptos" panose="020B0004020202020204" pitchFamily="34" charset="0"/>
                                    <a:cs typeface="Arial" panose="020B0604020202020204" pitchFamily="34" charset="0"/>
                                  </a:rPr>
                                  <m:t>𝑥</m:t>
                                </m:r>
                              </m:e>
                            </m:func>
                          </m:e>
                        </m:d>
                      </m:e>
                      <m:sub>
                        <m:r>
                          <a:rPr lang="pt-BR" sz="2000">
                            <a:effectLst/>
                            <a:latin typeface="Cambria Math" panose="02040503050406030204" pitchFamily="18" charset="0"/>
                            <a:ea typeface="Aptos" panose="020B0004020202020204" pitchFamily="34" charset="0"/>
                            <a:cs typeface="Arial" panose="020B0604020202020204" pitchFamily="34" charset="0"/>
                          </a:rPr>
                          <m:t>0</m:t>
                        </m:r>
                      </m:sub>
                      <m:sup>
                        <m:r>
                          <a:rPr lang="pt-BR" sz="2000">
                            <a:effectLst/>
                            <a:latin typeface="Cambria Math" panose="02040503050406030204" pitchFamily="18" charset="0"/>
                            <a:ea typeface="Aptos" panose="020B0004020202020204" pitchFamily="34" charset="0"/>
                            <a:cs typeface="Arial" panose="020B0604020202020204" pitchFamily="34" charset="0"/>
                          </a:rPr>
                          <m:t>2</m:t>
                        </m:r>
                        <m:r>
                          <a:rPr lang="en-US" sz="2000" i="1">
                            <a:effectLst/>
                            <a:latin typeface="Cambria Math" panose="02040503050406030204" pitchFamily="18" charset="0"/>
                            <a:ea typeface="Aptos" panose="020B0004020202020204" pitchFamily="34" charset="0"/>
                            <a:cs typeface="Arial" panose="020B0604020202020204" pitchFamily="34" charset="0"/>
                          </a:rPr>
                          <m:t>𝜋</m:t>
                        </m:r>
                      </m:sup>
                    </m:sSubSup>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4</m:t>
                    </m:r>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𝜋</m:t>
                        </m:r>
                      </m:e>
                      <m:sup>
                        <m:r>
                          <a:rPr lang="pt-BR" sz="2000">
                            <a:effectLst/>
                            <a:latin typeface="Cambria Math" panose="02040503050406030204" pitchFamily="18" charset="0"/>
                            <a:ea typeface="Aptos" panose="020B0004020202020204" pitchFamily="34" charset="0"/>
                            <a:cs typeface="Arial" panose="020B0604020202020204" pitchFamily="34" charset="0"/>
                          </a:rPr>
                          <m:t>2</m:t>
                        </m:r>
                      </m:sup>
                    </m:sSup>
                  </m:oMath>
                </a14:m>
                <a:endParaRPr lang="en-US" sz="2000" dirty="0"/>
              </a:p>
            </p:txBody>
          </p:sp>
        </mc:Choice>
        <mc:Fallback xmlns="">
          <p:sp>
            <p:nvSpPr>
              <p:cNvPr id="34" name="TextBox 33">
                <a:extLst>
                  <a:ext uri="{FF2B5EF4-FFF2-40B4-BE49-F238E27FC236}">
                    <a16:creationId xmlns:a16="http://schemas.microsoft.com/office/drawing/2014/main" id="{AFF4B81A-C1A2-0096-3240-232AF8D08AD6}"/>
                  </a:ext>
                </a:extLst>
              </p:cNvPr>
              <p:cNvSpPr txBox="1">
                <a:spLocks noRot="1" noChangeAspect="1" noMove="1" noResize="1" noEditPoints="1" noAdjustHandles="1" noChangeArrowheads="1" noChangeShapeType="1" noTextEdit="1"/>
              </p:cNvSpPr>
              <p:nvPr/>
            </p:nvSpPr>
            <p:spPr>
              <a:xfrm>
                <a:off x="453894" y="2602398"/>
                <a:ext cx="8333267" cy="667106"/>
              </a:xfrm>
              <a:prstGeom prst="rect">
                <a:avLst/>
              </a:prstGeom>
              <a:blipFill>
                <a:blip r:embed="rId4"/>
                <a:stretch>
                  <a:fillRect l="-732" b="-9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9F31B90-4D2E-6735-7145-FD9154398EC4}"/>
                  </a:ext>
                </a:extLst>
              </p:cNvPr>
              <p:cNvSpPr txBox="1"/>
              <p:nvPr/>
            </p:nvSpPr>
            <p:spPr>
              <a:xfrm>
                <a:off x="470684" y="3209121"/>
                <a:ext cx="6432389" cy="1535228"/>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Aptos" panose="020B0004020202020204" pitchFamily="34" charset="0"/>
                    <a:cs typeface="Times New Roman" panose="02020603050405020304" pitchFamily="18" charset="0"/>
                  </a:rPr>
                  <a:t>b) </a:t>
                </a:r>
                <a14:m>
                  <m:oMath xmlns:m="http://schemas.openxmlformats.org/officeDocument/2006/math">
                    <m:nary>
                      <m:naryPr>
                        <m:limLoc m:val="subSup"/>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pt-BR" sz="2000" i="1" kern="100">
                            <a:effectLst/>
                            <a:latin typeface="Cambria Math" panose="02040503050406030204" pitchFamily="18" charset="0"/>
                            <a:ea typeface="Aptos" panose="020B0004020202020204" pitchFamily="34" charset="0"/>
                            <a:cs typeface="Arial" panose="020B0604020202020204" pitchFamily="34" charset="0"/>
                          </a:rPr>
                          <m:t>1</m:t>
                        </m:r>
                      </m:sub>
                      <m:sup>
                        <m:r>
                          <a:rPr lang="pt-BR" sz="2000" i="1" kern="100">
                            <a:effectLst/>
                            <a:latin typeface="Cambria Math" panose="02040503050406030204" pitchFamily="18" charset="0"/>
                            <a:ea typeface="Aptos" panose="020B0004020202020204" pitchFamily="34" charset="0"/>
                            <a:cs typeface="Arial" panose="020B0604020202020204" pitchFamily="34" charset="0"/>
                          </a:rPr>
                          <m:t>2</m:t>
                        </m:r>
                      </m:sup>
                      <m:e>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pt-BR" sz="2000" kern="100">
                                    <a:effectLst/>
                                    <a:latin typeface="Cambria Math" panose="02040503050406030204" pitchFamily="18" charset="0"/>
                                    <a:ea typeface="Aptos" panose="020B0004020202020204" pitchFamily="34" charset="0"/>
                                    <a:cs typeface="Arial" panose="020B0604020202020204" pitchFamily="34" charset="0"/>
                                  </a:rPr>
                                  <m:t>3</m:t>
                                </m:r>
                              </m:e>
                              <m:sup>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up>
                            </m:sSup>
                            <m:r>
                              <a:rPr lang="pt-BR" sz="2000" i="1"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pt-BR"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i="1" kern="100">
                                    <a:effectLst/>
                                    <a:latin typeface="Cambria Math" panose="02040503050406030204" pitchFamily="18" charset="0"/>
                                    <a:ea typeface="Aptos" panose="020B0004020202020204" pitchFamily="34" charset="0"/>
                                    <a:cs typeface="Arial" panose="020B0604020202020204" pitchFamily="34" charset="0"/>
                                  </a:rPr>
                                  <m:t>𝑥</m:t>
                                </m:r>
                              </m:den>
                            </m:f>
                          </m:e>
                        </m:d>
                      </m:e>
                    </m:nary>
                    <m:r>
                      <a:rPr lang="pt-BR"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pt-BR" sz="2000"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pt-BR" sz="2000" i="1" kern="100">
                            <a:effectLst/>
                            <a:latin typeface="Cambria Math" panose="02040503050406030204" pitchFamily="18" charset="0"/>
                            <a:ea typeface="Aptos" panose="020B0004020202020204" pitchFamily="34" charset="0"/>
                            <a:cs typeface="Arial" panose="020B0604020202020204" pitchFamily="34" charset="0"/>
                          </a:rPr>
                          <m:t>1</m:t>
                        </m:r>
                      </m:sub>
                      <m:sup>
                        <m:r>
                          <a:rPr lang="pt-BR" sz="2000" i="1" kern="100">
                            <a:effectLst/>
                            <a:latin typeface="Cambria Math" panose="02040503050406030204" pitchFamily="18" charset="0"/>
                            <a:ea typeface="Aptos" panose="020B0004020202020204" pitchFamily="34" charset="0"/>
                            <a:cs typeface="Arial" panose="020B0604020202020204" pitchFamily="34" charset="0"/>
                          </a:rPr>
                          <m:t>2</m:t>
                        </m:r>
                      </m:sup>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pt-BR" sz="2000" i="1" kern="100">
                                <a:effectLst/>
                                <a:latin typeface="Cambria Math" panose="02040503050406030204" pitchFamily="18" charset="0"/>
                                <a:ea typeface="Aptos" panose="020B0004020202020204" pitchFamily="34" charset="0"/>
                                <a:cs typeface="Arial" panose="020B0604020202020204" pitchFamily="34" charset="0"/>
                              </a:rPr>
                              <m:t>3</m:t>
                            </m:r>
                          </m:e>
                          <m:sup>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up>
                        </m:sSup>
                      </m:e>
                    </m:nary>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pt-BR" sz="2000" i="1"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pt-BR" sz="2000" i="1" kern="100">
                            <a:effectLst/>
                            <a:latin typeface="Cambria Math" panose="02040503050406030204" pitchFamily="18" charset="0"/>
                            <a:ea typeface="Aptos" panose="020B0004020202020204" pitchFamily="34" charset="0"/>
                            <a:cs typeface="Arial" panose="020B0604020202020204" pitchFamily="34" charset="0"/>
                          </a:rPr>
                          <m:t>1</m:t>
                        </m:r>
                      </m:sub>
                      <m:sup>
                        <m:r>
                          <a:rPr lang="pt-BR" sz="2000" i="1" kern="100">
                            <a:effectLst/>
                            <a:latin typeface="Cambria Math" panose="02040503050406030204" pitchFamily="18" charset="0"/>
                            <a:ea typeface="Aptos" panose="020B0004020202020204" pitchFamily="34" charset="0"/>
                            <a:cs typeface="Arial" panose="020B0604020202020204" pitchFamily="34" charset="0"/>
                          </a:rPr>
                          <m:t>2</m:t>
                        </m:r>
                      </m:sup>
                      <m:e>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pt-BR" sz="2000" i="1"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i="1" kern="100">
                                <a:effectLst/>
                                <a:latin typeface="Cambria Math" panose="02040503050406030204" pitchFamily="18" charset="0"/>
                                <a:ea typeface="Aptos" panose="020B0004020202020204" pitchFamily="34" charset="0"/>
                                <a:cs typeface="Arial" panose="020B0604020202020204" pitchFamily="34" charset="0"/>
                              </a:rPr>
                              <m:t>𝑥</m:t>
                            </m:r>
                          </m:den>
                        </m:f>
                      </m:e>
                    </m:nary>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pt-BR" sz="2000" kern="100">
                        <a:effectLst/>
                        <a:latin typeface="Cambria Math" panose="02040503050406030204" pitchFamily="18" charset="0"/>
                        <a:ea typeface="Aptos" panose="020B0004020202020204" pitchFamily="34" charset="0"/>
                        <a:cs typeface="Arial" panose="020B0604020202020204" pitchFamily="34" charset="0"/>
                      </a:rPr>
                      <m:t> =</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pt-BR" sz="2000" kern="100">
                                        <a:effectLst/>
                                        <a:latin typeface="Cambria Math" panose="02040503050406030204" pitchFamily="18" charset="0"/>
                                        <a:ea typeface="Aptos" panose="020B0004020202020204" pitchFamily="34" charset="0"/>
                                        <a:cs typeface="Arial" panose="020B0604020202020204" pitchFamily="34" charset="0"/>
                                      </a:rPr>
                                      <m:t>3</m:t>
                                    </m:r>
                                  </m:e>
                                  <m:sup>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up>
                                </m:sSup>
                              </m:num>
                              <m:den>
                                <m:func>
                                  <m:func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uncPr>
                                  <m:fName>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ln</m:t>
                                    </m:r>
                                  </m:fName>
                                  <m:e>
                                    <m:r>
                                      <a:rPr lang="pt-BR" sz="2000" kern="100">
                                        <a:effectLst/>
                                        <a:latin typeface="Cambria Math" panose="02040503050406030204" pitchFamily="18" charset="0"/>
                                        <a:ea typeface="Aptos" panose="020B0004020202020204" pitchFamily="34" charset="0"/>
                                        <a:cs typeface="Arial" panose="020B0604020202020204" pitchFamily="34" charset="0"/>
                                      </a:rPr>
                                      <m:t>3</m:t>
                                    </m:r>
                                  </m:e>
                                </m:func>
                              </m:den>
                            </m:f>
                          </m:e>
                        </m:d>
                      </m:e>
                      <m:sub>
                        <m:r>
                          <a:rPr lang="pt-BR" sz="2000" kern="100">
                            <a:effectLst/>
                            <a:latin typeface="Cambria Math" panose="02040503050406030204" pitchFamily="18" charset="0"/>
                            <a:ea typeface="Aptos" panose="020B0004020202020204" pitchFamily="34" charset="0"/>
                            <a:cs typeface="Arial" panose="020B0604020202020204" pitchFamily="34" charset="0"/>
                          </a:rPr>
                          <m:t>1</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bSup>
                    <m:r>
                      <a:rPr lang="pt-BR" sz="2000" i="1" kern="100">
                        <a:effectLst/>
                        <a:latin typeface="Cambria Math" panose="02040503050406030204" pitchFamily="18" charset="0"/>
                        <a:ea typeface="Aptos" panose="020B0004020202020204" pitchFamily="34" charset="0"/>
                        <a:cs typeface="Arial" panose="020B0604020202020204" pitchFamily="34" charset="0"/>
                      </a:rPr>
                      <m:t>−</m:t>
                    </m:r>
                    <m:r>
                      <a:rPr lang="pt-BR" sz="2000" kern="100">
                        <a:effectLst/>
                        <a:latin typeface="Cambria Math" panose="02040503050406030204" pitchFamily="18" charset="0"/>
                        <a:ea typeface="Aptos" panose="020B0004020202020204" pitchFamily="34" charset="0"/>
                        <a:cs typeface="Arial" panose="020B0604020202020204" pitchFamily="34" charset="0"/>
                      </a:rPr>
                      <m:t>3</m:t>
                    </m:r>
                    <m:r>
                      <m:rPr>
                        <m:sty m:val="p"/>
                      </m:rPr>
                      <a:rPr lang="pt-BR" sz="2000" kern="100">
                        <a:effectLst/>
                        <a:latin typeface="Cambria Math" panose="02040503050406030204" pitchFamily="18" charset="0"/>
                        <a:ea typeface="Aptos" panose="020B0004020202020204" pitchFamily="34" charset="0"/>
                        <a:cs typeface="Arial" panose="020B0604020202020204" pitchFamily="34" charset="0"/>
                      </a:rPr>
                      <m:t>ln</m:t>
                    </m:r>
                    <m:r>
                      <a:rPr lang="pt-BR"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pt-BR" sz="2000" kern="100">
                            <a:effectLst/>
                            <a:latin typeface="Cambria Math" panose="02040503050406030204" pitchFamily="18" charset="0"/>
                            <a:ea typeface="Aptos" panose="020B0004020202020204" pitchFamily="34" charset="0"/>
                            <a:cs typeface="Arial" panose="020B0604020202020204" pitchFamily="34" charset="0"/>
                          </a:rPr>
                          <m:t>|</m:t>
                        </m:r>
                      </m:e>
                      <m:sub>
                        <m:r>
                          <a:rPr lang="pt-BR" sz="2000" kern="100">
                            <a:effectLst/>
                            <a:latin typeface="Cambria Math" panose="02040503050406030204" pitchFamily="18" charset="0"/>
                            <a:ea typeface="Aptos" panose="020B0004020202020204" pitchFamily="34" charset="0"/>
                            <a:cs typeface="Arial" panose="020B0604020202020204" pitchFamily="34" charset="0"/>
                          </a:rPr>
                          <m:t>1</m:t>
                        </m:r>
                      </m:sub>
                      <m:sup>
                        <m:r>
                          <a:rPr lang="pt-BR" sz="2000" kern="100">
                            <a:effectLst/>
                            <a:latin typeface="Cambria Math" panose="02040503050406030204" pitchFamily="18" charset="0"/>
                            <a:ea typeface="Aptos" panose="020B0004020202020204" pitchFamily="34" charset="0"/>
                            <a:cs typeface="Arial" panose="020B0604020202020204" pitchFamily="34" charset="0"/>
                          </a:rPr>
                          <m:t>2</m:t>
                        </m:r>
                      </m:sup>
                    </m:sSubSup>
                  </m:oMath>
                </a14:m>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14:m>
                  <m:oMath xmlns:m="http://schemas.openxmlformats.org/officeDocument/2006/math">
                    <m:r>
                      <a:rPr lang="pt-BR"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sSup>
                          <m:sSupPr>
                            <m:ctrlPr>
                              <a:rPr lang="en-US" sz="2000" i="1">
                                <a:effectLst/>
                                <a:latin typeface="Cambria Math" panose="02040503050406030204" pitchFamily="18" charset="0"/>
                                <a:cs typeface="Arial" panose="020B0604020202020204" pitchFamily="34" charset="0"/>
                              </a:rPr>
                            </m:ctrlPr>
                          </m:sSupPr>
                          <m:e>
                            <m:r>
                              <a:rPr lang="pt-BR" sz="2000">
                                <a:effectLst/>
                                <a:latin typeface="Cambria Math" panose="02040503050406030204" pitchFamily="18" charset="0"/>
                                <a:ea typeface="Aptos" panose="020B0004020202020204" pitchFamily="34" charset="0"/>
                                <a:cs typeface="Arial" panose="020B0604020202020204" pitchFamily="34" charset="0"/>
                              </a:rPr>
                              <m:t>3</m:t>
                            </m:r>
                          </m:e>
                          <m:sup>
                            <m:r>
                              <a:rPr lang="pt-BR" sz="2000">
                                <a:effectLst/>
                                <a:latin typeface="Cambria Math" panose="02040503050406030204" pitchFamily="18" charset="0"/>
                                <a:ea typeface="Aptos" panose="020B0004020202020204" pitchFamily="34" charset="0"/>
                                <a:cs typeface="Arial" panose="020B0604020202020204" pitchFamily="34" charset="0"/>
                              </a:rPr>
                              <m:t>2</m:t>
                            </m:r>
                          </m:sup>
                        </m:sSup>
                      </m:num>
                      <m:den>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3</m:t>
                            </m:r>
                          </m:e>
                        </m:func>
                      </m:den>
                    </m:f>
                    <m:r>
                      <a:rPr lang="pt-BR" sz="2000" i="1">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pt-BR" sz="2000">
                            <a:effectLst/>
                            <a:latin typeface="Cambria Math" panose="02040503050406030204" pitchFamily="18" charset="0"/>
                            <a:ea typeface="Aptos" panose="020B0004020202020204" pitchFamily="34" charset="0"/>
                            <a:cs typeface="Arial" panose="020B0604020202020204" pitchFamily="34" charset="0"/>
                          </a:rPr>
                          <m:t>3</m:t>
                        </m:r>
                      </m:num>
                      <m:den>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3</m:t>
                            </m:r>
                          </m:e>
                        </m:func>
                      </m:den>
                    </m:f>
                    <m:r>
                      <a:rPr lang="pt-BR" sz="2000" i="1">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3</m:t>
                    </m:r>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2</m:t>
                        </m:r>
                      </m:e>
                    </m:func>
                    <m:r>
                      <a:rPr lang="pt-BR" sz="2000">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3</m:t>
                    </m:r>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1</m:t>
                        </m:r>
                      </m:e>
                    </m:func>
                    <m:r>
                      <a:rPr lang="pt-BR"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pt-BR" sz="2000">
                            <a:effectLst/>
                            <a:latin typeface="Cambria Math" panose="02040503050406030204" pitchFamily="18" charset="0"/>
                            <a:ea typeface="Aptos" panose="020B0004020202020204" pitchFamily="34" charset="0"/>
                            <a:cs typeface="Arial" panose="020B0604020202020204" pitchFamily="34" charset="0"/>
                          </a:rPr>
                          <m:t>6</m:t>
                        </m:r>
                      </m:num>
                      <m:den>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3</m:t>
                            </m:r>
                          </m:e>
                        </m:func>
                      </m:den>
                    </m:f>
                    <m:r>
                      <a:rPr lang="pt-BR" sz="2000" i="1">
                        <a:effectLst/>
                        <a:latin typeface="Cambria Math" panose="02040503050406030204" pitchFamily="18" charset="0"/>
                        <a:ea typeface="Aptos" panose="020B0004020202020204" pitchFamily="34" charset="0"/>
                        <a:cs typeface="Arial" panose="020B0604020202020204" pitchFamily="34" charset="0"/>
                      </a:rPr>
                      <m:t>−</m:t>
                    </m:r>
                    <m:r>
                      <a:rPr lang="pt-BR" sz="2000">
                        <a:effectLst/>
                        <a:latin typeface="Cambria Math" panose="02040503050406030204" pitchFamily="18" charset="0"/>
                        <a:ea typeface="Aptos" panose="020B0004020202020204" pitchFamily="34" charset="0"/>
                        <a:cs typeface="Arial" panose="020B0604020202020204" pitchFamily="34" charset="0"/>
                      </a:rPr>
                      <m:t>3</m:t>
                    </m:r>
                    <m:func>
                      <m:funcPr>
                        <m:ctrlPr>
                          <a:rPr lang="en-US" sz="2000" i="1">
                            <a:effectLst/>
                            <a:latin typeface="Cambria Math" panose="02040503050406030204" pitchFamily="18" charset="0"/>
                            <a:cs typeface="Arial" panose="020B0604020202020204" pitchFamily="34" charset="0"/>
                          </a:rPr>
                        </m:ctrlPr>
                      </m:funcPr>
                      <m:fName>
                        <m:r>
                          <m:rPr>
                            <m:sty m:val="p"/>
                          </m:rPr>
                          <a:rPr lang="pt-BR" sz="2000">
                            <a:effectLst/>
                            <a:latin typeface="Cambria Math" panose="02040503050406030204" pitchFamily="18" charset="0"/>
                            <a:ea typeface="Aptos" panose="020B0004020202020204" pitchFamily="34" charset="0"/>
                            <a:cs typeface="Arial" panose="020B0604020202020204" pitchFamily="34" charset="0"/>
                          </a:rPr>
                          <m:t>ln</m:t>
                        </m:r>
                      </m:fName>
                      <m:e>
                        <m:r>
                          <a:rPr lang="pt-BR" sz="2000">
                            <a:effectLst/>
                            <a:latin typeface="Cambria Math" panose="02040503050406030204" pitchFamily="18" charset="0"/>
                            <a:ea typeface="Aptos" panose="020B0004020202020204" pitchFamily="34" charset="0"/>
                            <a:cs typeface="Arial" panose="020B0604020202020204" pitchFamily="34" charset="0"/>
                          </a:rPr>
                          <m:t>2</m:t>
                        </m:r>
                      </m:e>
                    </m:func>
                  </m:oMath>
                </a14:m>
                <a:r>
                  <a:rPr lang="en-US" sz="2000" dirty="0"/>
                  <a:t> </a:t>
                </a:r>
              </a:p>
            </p:txBody>
          </p:sp>
        </mc:Choice>
        <mc:Fallback xmlns="">
          <p:sp>
            <p:nvSpPr>
              <p:cNvPr id="36" name="TextBox 35">
                <a:extLst>
                  <a:ext uri="{FF2B5EF4-FFF2-40B4-BE49-F238E27FC236}">
                    <a16:creationId xmlns:a16="http://schemas.microsoft.com/office/drawing/2014/main" id="{69F31B90-4D2E-6735-7145-FD9154398EC4}"/>
                  </a:ext>
                </a:extLst>
              </p:cNvPr>
              <p:cNvSpPr txBox="1">
                <a:spLocks noRot="1" noChangeAspect="1" noMove="1" noResize="1" noEditPoints="1" noAdjustHandles="1" noChangeArrowheads="1" noChangeShapeType="1" noTextEdit="1"/>
              </p:cNvSpPr>
              <p:nvPr/>
            </p:nvSpPr>
            <p:spPr>
              <a:xfrm>
                <a:off x="470684" y="3209121"/>
                <a:ext cx="6432389" cy="1535228"/>
              </a:xfrm>
              <a:prstGeom prst="rect">
                <a:avLst/>
              </a:prstGeom>
              <a:blipFill>
                <a:blip r:embed="rId5"/>
                <a:stretch>
                  <a:fillRect l="-948"/>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animBg="1"/>
      <p:bldP spid="28" grpId="0"/>
      <p:bldP spid="32" grpId="0"/>
      <p:bldP spid="34"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31" name="Rectangle 30">
            <a:extLst>
              <a:ext uri="{FF2B5EF4-FFF2-40B4-BE49-F238E27FC236}">
                <a16:creationId xmlns:a16="http://schemas.microsoft.com/office/drawing/2014/main" id="{BF490C7B-94E0-7E6D-21BA-3E9B32474C10}"/>
              </a:ext>
            </a:extLst>
          </p:cNvPr>
          <p:cNvSpPr/>
          <p:nvPr/>
        </p:nvSpPr>
        <p:spPr>
          <a:xfrm>
            <a:off x="345688" y="2616662"/>
            <a:ext cx="8441473" cy="2178361"/>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9" name="Google Shape;2029;p54"/>
          <p:cNvGrpSpPr/>
          <p:nvPr/>
        </p:nvGrpSpPr>
        <p:grpSpPr>
          <a:xfrm>
            <a:off x="7427478" y="3714748"/>
            <a:ext cx="1364880" cy="1084728"/>
            <a:chOff x="10553604" y="1867471"/>
            <a:chExt cx="1019937" cy="810587"/>
          </a:xfrm>
        </p:grpSpPr>
        <p:sp>
          <p:nvSpPr>
            <p:cNvPr id="2030" name="Google Shape;2030;p54"/>
            <p:cNvSpPr/>
            <p:nvPr/>
          </p:nvSpPr>
          <p:spPr>
            <a:xfrm>
              <a:off x="10746485" y="1867471"/>
              <a:ext cx="672941" cy="318139"/>
            </a:xfrm>
            <a:custGeom>
              <a:avLst/>
              <a:gdLst/>
              <a:ahLst/>
              <a:cxnLst/>
              <a:rect l="l" t="t" r="r" b="b"/>
              <a:pathLst>
                <a:path w="672941" h="318139" extrusionOk="0">
                  <a:moveTo>
                    <a:pt x="0" y="110585"/>
                  </a:moveTo>
                  <a:lnTo>
                    <a:pt x="10954" y="0"/>
                  </a:lnTo>
                  <a:cubicBezTo>
                    <a:pt x="246412" y="104204"/>
                    <a:pt x="322516" y="280702"/>
                    <a:pt x="322516" y="280702"/>
                  </a:cubicBezTo>
                  <a:cubicBezTo>
                    <a:pt x="478060" y="125254"/>
                    <a:pt x="672942" y="101727"/>
                    <a:pt x="672942" y="101727"/>
                  </a:cubicBezTo>
                  <a:lnTo>
                    <a:pt x="636270" y="221075"/>
                  </a:lnTo>
                  <a:cubicBezTo>
                    <a:pt x="636270" y="221075"/>
                    <a:pt x="460724" y="346424"/>
                    <a:pt x="311182" y="312230"/>
                  </a:cubicBezTo>
                  <a:cubicBezTo>
                    <a:pt x="161544" y="278035"/>
                    <a:pt x="95" y="110490"/>
                    <a:pt x="95" y="110490"/>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54"/>
            <p:cNvSpPr/>
            <p:nvPr/>
          </p:nvSpPr>
          <p:spPr>
            <a:xfrm>
              <a:off x="10671142" y="1911000"/>
              <a:ext cx="847915" cy="412304"/>
            </a:xfrm>
            <a:custGeom>
              <a:avLst/>
              <a:gdLst/>
              <a:ahLst/>
              <a:cxnLst/>
              <a:rect l="l" t="t" r="r" b="b"/>
              <a:pathLst>
                <a:path w="847915" h="412304" extrusionOk="0">
                  <a:moveTo>
                    <a:pt x="95" y="164402"/>
                  </a:moveTo>
                  <a:cubicBezTo>
                    <a:pt x="477" y="162878"/>
                    <a:pt x="20384" y="0"/>
                    <a:pt x="20384" y="0"/>
                  </a:cubicBezTo>
                  <a:cubicBezTo>
                    <a:pt x="226600" y="47720"/>
                    <a:pt x="396526" y="249365"/>
                    <a:pt x="396526" y="249365"/>
                  </a:cubicBezTo>
                  <a:cubicBezTo>
                    <a:pt x="634271" y="92393"/>
                    <a:pt x="847916" y="138589"/>
                    <a:pt x="847916" y="138589"/>
                  </a:cubicBezTo>
                  <a:lnTo>
                    <a:pt x="777335" y="328994"/>
                  </a:lnTo>
                  <a:cubicBezTo>
                    <a:pt x="777335" y="328994"/>
                    <a:pt x="554451" y="469392"/>
                    <a:pt x="350234" y="385667"/>
                  </a:cubicBezTo>
                  <a:cubicBezTo>
                    <a:pt x="146114" y="302038"/>
                    <a:pt x="0" y="164211"/>
                    <a:pt x="0" y="1642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54"/>
            <p:cNvSpPr/>
            <p:nvPr/>
          </p:nvSpPr>
          <p:spPr>
            <a:xfrm>
              <a:off x="10625423" y="1926812"/>
              <a:ext cx="948117" cy="304070"/>
            </a:xfrm>
            <a:custGeom>
              <a:avLst/>
              <a:gdLst/>
              <a:ahLst/>
              <a:cxnLst/>
              <a:rect l="l" t="t" r="r" b="b"/>
              <a:pathLst>
                <a:path w="948117" h="304070" extrusionOk="0">
                  <a:moveTo>
                    <a:pt x="95" y="1048"/>
                  </a:moveTo>
                  <a:lnTo>
                    <a:pt x="31336" y="0"/>
                  </a:lnTo>
                  <a:lnTo>
                    <a:pt x="381666" y="220885"/>
                  </a:lnTo>
                  <a:cubicBezTo>
                    <a:pt x="418814" y="241173"/>
                    <a:pt x="483489" y="254222"/>
                    <a:pt x="508920" y="248507"/>
                  </a:cubicBezTo>
                  <a:lnTo>
                    <a:pt x="924211" y="209550"/>
                  </a:lnTo>
                  <a:lnTo>
                    <a:pt x="948118" y="228981"/>
                  </a:lnTo>
                  <a:cubicBezTo>
                    <a:pt x="948118" y="228981"/>
                    <a:pt x="685800" y="341471"/>
                    <a:pt x="448055" y="291084"/>
                  </a:cubicBezTo>
                  <a:cubicBezTo>
                    <a:pt x="210407" y="240792"/>
                    <a:pt x="0" y="1143"/>
                    <a:pt x="0" y="1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54"/>
            <p:cNvSpPr/>
            <p:nvPr/>
          </p:nvSpPr>
          <p:spPr>
            <a:xfrm>
              <a:off x="10553604" y="1927860"/>
              <a:ext cx="439578" cy="725995"/>
            </a:xfrm>
            <a:custGeom>
              <a:avLst/>
              <a:gdLst/>
              <a:ahLst/>
              <a:cxnLst/>
              <a:rect l="l" t="t" r="r" b="b"/>
              <a:pathLst>
                <a:path w="439578" h="725995" extrusionOk="0">
                  <a:moveTo>
                    <a:pt x="439579" y="229934"/>
                  </a:moveTo>
                  <a:lnTo>
                    <a:pt x="71819" y="0"/>
                  </a:lnTo>
                  <a:lnTo>
                    <a:pt x="0" y="508349"/>
                  </a:lnTo>
                  <a:cubicBezTo>
                    <a:pt x="119539" y="565404"/>
                    <a:pt x="236125" y="638747"/>
                    <a:pt x="350234" y="725995"/>
                  </a:cubicBezTo>
                  <a:lnTo>
                    <a:pt x="439484" y="22993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54"/>
            <p:cNvSpPr/>
            <p:nvPr/>
          </p:nvSpPr>
          <p:spPr>
            <a:xfrm>
              <a:off x="10995660" y="2155697"/>
              <a:ext cx="577881" cy="520160"/>
            </a:xfrm>
            <a:custGeom>
              <a:avLst/>
              <a:gdLst/>
              <a:ahLst/>
              <a:cxnLst/>
              <a:rect l="l" t="t" r="r" b="b"/>
              <a:pathLst>
                <a:path w="577881" h="520160" extrusionOk="0">
                  <a:moveTo>
                    <a:pt x="577881" y="0"/>
                  </a:moveTo>
                  <a:lnTo>
                    <a:pt x="456723" y="352139"/>
                  </a:lnTo>
                  <a:lnTo>
                    <a:pt x="410813" y="485489"/>
                  </a:lnTo>
                  <a:cubicBezTo>
                    <a:pt x="388430" y="485203"/>
                    <a:pt x="365856" y="485489"/>
                    <a:pt x="343091" y="486156"/>
                  </a:cubicBezTo>
                  <a:cubicBezTo>
                    <a:pt x="323373" y="486632"/>
                    <a:pt x="303466" y="487585"/>
                    <a:pt x="283369" y="488728"/>
                  </a:cubicBezTo>
                  <a:cubicBezTo>
                    <a:pt x="269938" y="489490"/>
                    <a:pt x="256412" y="490347"/>
                    <a:pt x="242792" y="491490"/>
                  </a:cubicBezTo>
                  <a:cubicBezTo>
                    <a:pt x="163639" y="497395"/>
                    <a:pt x="82487" y="507587"/>
                    <a:pt x="0" y="520160"/>
                  </a:cubicBezTo>
                  <a:lnTo>
                    <a:pt x="145922" y="37719"/>
                  </a:lnTo>
                  <a:lnTo>
                    <a:pt x="199548" y="33052"/>
                  </a:lnTo>
                  <a:lnTo>
                    <a:pt x="249745" y="28670"/>
                  </a:lnTo>
                  <a:lnTo>
                    <a:pt x="273558" y="26670"/>
                  </a:lnTo>
                  <a:lnTo>
                    <a:pt x="354806" y="19526"/>
                  </a:lnTo>
                  <a:lnTo>
                    <a:pt x="57788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54"/>
            <p:cNvSpPr/>
            <p:nvPr/>
          </p:nvSpPr>
          <p:spPr>
            <a:xfrm>
              <a:off x="11025187" y="2204656"/>
              <a:ext cx="147827" cy="463010"/>
            </a:xfrm>
            <a:custGeom>
              <a:avLst/>
              <a:gdLst/>
              <a:ahLst/>
              <a:cxnLst/>
              <a:rect l="l" t="t" r="r" b="b"/>
              <a:pathLst>
                <a:path w="147827" h="463010" extrusionOk="0">
                  <a:moveTo>
                    <a:pt x="147828" y="0"/>
                  </a:moveTo>
                  <a:lnTo>
                    <a:pt x="0" y="46301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54"/>
            <p:cNvSpPr/>
            <p:nvPr/>
          </p:nvSpPr>
          <p:spPr>
            <a:xfrm>
              <a:off x="11196160" y="2233421"/>
              <a:ext cx="266415" cy="163258"/>
            </a:xfrm>
            <a:custGeom>
              <a:avLst/>
              <a:gdLst/>
              <a:ahLst/>
              <a:cxnLst/>
              <a:rect l="l" t="t" r="r" b="b"/>
              <a:pathLst>
                <a:path w="266415" h="163258" extrusionOk="0">
                  <a:moveTo>
                    <a:pt x="266415" y="22384"/>
                  </a:moveTo>
                  <a:cubicBezTo>
                    <a:pt x="253746" y="23813"/>
                    <a:pt x="243460" y="12383"/>
                    <a:pt x="246127" y="0"/>
                  </a:cubicBezTo>
                  <a:lnTo>
                    <a:pt x="49149" y="21527"/>
                  </a:lnTo>
                  <a:cubicBezTo>
                    <a:pt x="46863" y="28575"/>
                    <a:pt x="40767" y="33623"/>
                    <a:pt x="33433" y="34385"/>
                  </a:cubicBezTo>
                  <a:lnTo>
                    <a:pt x="0" y="138970"/>
                  </a:lnTo>
                  <a:cubicBezTo>
                    <a:pt x="12955" y="138398"/>
                    <a:pt x="22480" y="150971"/>
                    <a:pt x="18574" y="163259"/>
                  </a:cubicBezTo>
                  <a:lnTo>
                    <a:pt x="223933" y="154591"/>
                  </a:lnTo>
                  <a:cubicBezTo>
                    <a:pt x="225743" y="146304"/>
                    <a:pt x="232887" y="140208"/>
                    <a:pt x="241364" y="139827"/>
                  </a:cubicBezTo>
                  <a:lnTo>
                    <a:pt x="266415" y="2238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54"/>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54"/>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 name="Rectangle 25">
            <a:extLst>
              <a:ext uri="{FF2B5EF4-FFF2-40B4-BE49-F238E27FC236}">
                <a16:creationId xmlns:a16="http://schemas.microsoft.com/office/drawing/2014/main" id="{EE63D44A-0C7B-1643-6CD4-DD2FBA2F9BFA}"/>
              </a:ext>
            </a:extLst>
          </p:cNvPr>
          <p:cNvSpPr/>
          <p:nvPr/>
        </p:nvSpPr>
        <p:spPr>
          <a:xfrm>
            <a:off x="558922" y="531541"/>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3</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20F258-C2E4-E2CC-BCEA-3DD1C6BDC7BC}"/>
                  </a:ext>
                </a:extLst>
              </p:cNvPr>
              <p:cNvSpPr txBox="1"/>
              <p:nvPr/>
            </p:nvSpPr>
            <p:spPr>
              <a:xfrm>
                <a:off x="453895" y="500129"/>
                <a:ext cx="8236209" cy="1547218"/>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𝜋</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den>
                            </m:f>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6</m:t>
                            </m:r>
                          </m:den>
                        </m:f>
                      </m:sub>
                      <m:sup>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n>
                        </m:f>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cos</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den>
                            </m:f>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num>
                              <m:den>
                                <m:func>
                                  <m:func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kern="100">
                                            <a:effectLst/>
                                            <a:latin typeface="Cambria Math" panose="02040503050406030204" pitchFamily="18" charset="0"/>
                                            <a:ea typeface="Times New Roman" panose="02020603050405020304" pitchFamily="18" charset="0"/>
                                            <a:cs typeface="Arial" panose="020B0604020202020204" pitchFamily="34" charset="0"/>
                                          </a:rPr>
                                          <m:t>sin</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fName>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func>
                              </m:den>
                            </m:f>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E820F258-C2E4-E2CC-BCEA-3DD1C6BDC7BC}"/>
                  </a:ext>
                </a:extLst>
              </p:cNvPr>
              <p:cNvSpPr txBox="1">
                <a:spLocks noRot="1" noChangeAspect="1" noMove="1" noResize="1" noEditPoints="1" noAdjustHandles="1" noChangeArrowheads="1" noChangeShapeType="1" noTextEdit="1"/>
              </p:cNvSpPr>
              <p:nvPr/>
            </p:nvSpPr>
            <p:spPr>
              <a:xfrm>
                <a:off x="453895" y="500129"/>
                <a:ext cx="8236209" cy="1547218"/>
              </a:xfrm>
              <a:prstGeom prst="rect">
                <a:avLst/>
              </a:prstGeom>
              <a:blipFill>
                <a:blip r:embed="rId3"/>
                <a:stretch>
                  <a:fillRect l="-740"/>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8996ECBC-6F79-1A4B-5801-BE0301624EBD}"/>
              </a:ext>
            </a:extLst>
          </p:cNvPr>
          <p:cNvSpPr txBox="1"/>
          <p:nvPr/>
        </p:nvSpPr>
        <p:spPr>
          <a:xfrm>
            <a:off x="453895" y="213849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FF4B81A-C1A2-0096-3240-232AF8D08AD6}"/>
                  </a:ext>
                </a:extLst>
              </p:cNvPr>
              <p:cNvSpPr txBox="1"/>
              <p:nvPr/>
            </p:nvSpPr>
            <p:spPr>
              <a:xfrm>
                <a:off x="492074" y="2638470"/>
                <a:ext cx="7718203" cy="1862626"/>
              </a:xfrm>
              <a:prstGeom prst="rect">
                <a:avLst/>
              </a:prstGeom>
              <a:noFill/>
            </p:spPr>
            <p:txBody>
              <a:bodyPr wrap="square">
                <a:spAutoFit/>
              </a:bodyPr>
              <a:lstStyle/>
              <a:p>
                <a:pPr>
                  <a:lnSpc>
                    <a:spcPct val="150000"/>
                  </a:lnSpc>
                  <a:spcAft>
                    <a:spcPts val="800"/>
                  </a:spcAft>
                </a:pPr>
                <a:r>
                  <a:rPr lang="pt-BR" sz="2000" kern="100" dirty="0">
                    <a:latin typeface="Arial" panose="020B0604020202020204" pitchFamily="34" charset="0"/>
                    <a:ea typeface="Aptos" panose="020B0004020202020204" pitchFamily="34" charset="0"/>
                    <a:cs typeface="Times New Roman" panose="02020603050405020304" pitchFamily="18" charset="0"/>
                  </a:rPr>
                  <a:t>c) </a:t>
                </a:r>
                <a14:m>
                  <m:oMath xmlns:m="http://schemas.openxmlformats.org/officeDocument/2006/math">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r>
                          <a:rPr lang="pt-BR" sz="2000" kern="100">
                            <a:latin typeface="Cambria Math" panose="02040503050406030204" pitchFamily="18" charset="0"/>
                            <a:ea typeface="Aptos" panose="020B0004020202020204" pitchFamily="34" charset="0"/>
                            <a:cs typeface="Arial" panose="020B0604020202020204" pitchFamily="34" charset="0"/>
                          </a:rPr>
                          <m:t>∫</m:t>
                        </m:r>
                      </m:e>
                      <m:sub>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pt-BR" sz="2000" kern="100">
                                <a:latin typeface="Cambria Math" panose="02040503050406030204" pitchFamily="18" charset="0"/>
                                <a:ea typeface="Aptos" panose="020B0004020202020204" pitchFamily="34" charset="0"/>
                                <a:cs typeface="Arial" panose="020B0604020202020204" pitchFamily="34" charset="0"/>
                              </a:rPr>
                              <m:t>6</m:t>
                            </m:r>
                          </m:den>
                        </m:f>
                      </m:sub>
                      <m:sup>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pt-BR" sz="2000" kern="100">
                                <a:latin typeface="Cambria Math" panose="02040503050406030204" pitchFamily="18" charset="0"/>
                                <a:ea typeface="Aptos" panose="020B0004020202020204" pitchFamily="34" charset="0"/>
                                <a:cs typeface="Arial" panose="020B0604020202020204" pitchFamily="34" charset="0"/>
                              </a:rPr>
                              <m:t>3</m:t>
                            </m:r>
                          </m:den>
                        </m:f>
                      </m:sup>
                    </m:sSubSup>
                    <m:r>
                      <a:rPr lang="pt-BR"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m:rPr>
                                    <m:sty m:val="p"/>
                                  </m:rPr>
                                  <a:rPr lang="pt-BR" sz="2000" kern="100">
                                    <a:latin typeface="Cambria Math" panose="02040503050406030204" pitchFamily="18" charset="0"/>
                                    <a:ea typeface="Aptos" panose="020B0004020202020204" pitchFamily="34" charset="0"/>
                                    <a:cs typeface="Arial" panose="020B0604020202020204" pitchFamily="34" charset="0"/>
                                  </a:rPr>
                                  <m:t>cos</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den>
                        </m:f>
                        <m:r>
                          <a:rPr lang="pt-BR"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pt-BR" sz="2000" kern="100">
                                <a:latin typeface="Cambria Math" panose="02040503050406030204" pitchFamily="18" charset="0"/>
                                <a:ea typeface="Aptos" panose="020B0004020202020204" pitchFamily="34" charset="0"/>
                                <a:cs typeface="Arial" panose="020B0604020202020204" pitchFamily="34" charset="0"/>
                              </a:rPr>
                              <m:t>1</m:t>
                            </m:r>
                          </m:num>
                          <m:den>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m:rPr>
                                    <m:sty m:val="p"/>
                                  </m:rPr>
                                  <a:rPr lang="pt-BR" sz="2000" kern="100">
                                    <a:latin typeface="Cambria Math" panose="02040503050406030204" pitchFamily="18" charset="0"/>
                                    <a:ea typeface="Aptos" panose="020B0004020202020204" pitchFamily="34" charset="0"/>
                                    <a:cs typeface="Arial" panose="020B0604020202020204" pitchFamily="34" charset="0"/>
                                  </a:rPr>
                                  <m:t>sin</m:t>
                                </m:r>
                              </m:e>
                              <m:sup>
                                <m:r>
                                  <a:rPr lang="pt-BR" sz="2000" kern="100">
                                    <a:latin typeface="Cambria Math" panose="02040503050406030204" pitchFamily="18" charset="0"/>
                                    <a:ea typeface="Aptos" panose="020B0004020202020204" pitchFamily="34" charset="0"/>
                                    <a:cs typeface="Arial" panose="020B0604020202020204" pitchFamily="34" charset="0"/>
                                  </a:rPr>
                                  <m:t>2</m:t>
                                </m:r>
                              </m:sup>
                            </m:sSup>
                            <m:r>
                              <a:rPr lang="pt-BR"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𝑥</m:t>
                            </m:r>
                          </m:den>
                        </m:f>
                      </m:e>
                    </m:d>
                    <m:r>
                      <a:rPr lang="en-US" sz="2000" i="1" kern="100">
                        <a:latin typeface="Cambria Math" panose="02040503050406030204" pitchFamily="18" charset="0"/>
                        <a:ea typeface="Aptos" panose="020B0004020202020204" pitchFamily="34" charset="0"/>
                        <a:cs typeface="Arial" panose="020B0604020202020204" pitchFamily="34" charset="0"/>
                      </a:rPr>
                      <m:t>𝑑𝑥</m:t>
                    </m:r>
                    <m:r>
                      <a:rPr lang="en-US" sz="2000" b="0" i="0" kern="100" smtClean="0">
                        <a:latin typeface="Cambria Math" panose="02040503050406030204" pitchFamily="18" charset="0"/>
                        <a:ea typeface="Aptos" panose="020B0004020202020204" pitchFamily="34" charset="0"/>
                        <a:cs typeface="Arial" panose="020B0604020202020204" pitchFamily="34" charset="0"/>
                      </a:rPr>
                      <m:t>=</m:t>
                    </m:r>
                    <m:nary>
                      <m:naryPr>
                        <m:ctrlPr>
                          <a:rPr lang="en-US" sz="2000" b="0" i="1" kern="100" smtClean="0">
                            <a:latin typeface="Cambria Math" panose="02040503050406030204" pitchFamily="18" charset="0"/>
                            <a:cs typeface="Arial" panose="020B0604020202020204" pitchFamily="34" charset="0"/>
                          </a:rPr>
                        </m:ctrlPr>
                      </m:naryPr>
                      <m:sub>
                        <m:f>
                          <m:fPr>
                            <m:ctrlPr>
                              <a:rPr lang="en-US" sz="2000" b="0" i="1" kern="100" smtClean="0">
                                <a:latin typeface="Cambria Math" panose="02040503050406030204" pitchFamily="18" charset="0"/>
                                <a:cs typeface="Arial" panose="020B0604020202020204" pitchFamily="34" charset="0"/>
                              </a:rPr>
                            </m:ctrlPr>
                          </m:fPr>
                          <m:num>
                            <m:r>
                              <a:rPr lang="en-US" sz="2000" b="0" i="1" kern="100" smtClean="0">
                                <a:latin typeface="Cambria Math" panose="02040503050406030204" pitchFamily="18" charset="0"/>
                                <a:cs typeface="Arial" panose="020B0604020202020204" pitchFamily="34" charset="0"/>
                              </a:rPr>
                              <m:t>𝜋</m:t>
                            </m:r>
                          </m:num>
                          <m:den>
                            <m:r>
                              <a:rPr lang="en-US" sz="2000" b="0" i="1" kern="100" smtClean="0">
                                <a:latin typeface="Cambria Math" panose="02040503050406030204" pitchFamily="18" charset="0"/>
                                <a:cs typeface="Arial" panose="020B0604020202020204" pitchFamily="34" charset="0"/>
                              </a:rPr>
                              <m:t>6</m:t>
                            </m:r>
                          </m:den>
                        </m:f>
                      </m:sub>
                      <m:sup>
                        <m:f>
                          <m:fPr>
                            <m:ctrlPr>
                              <a:rPr lang="en-US" sz="2000" b="0" i="1" kern="100" smtClean="0">
                                <a:latin typeface="Cambria Math" panose="02040503050406030204" pitchFamily="18" charset="0"/>
                                <a:cs typeface="Arial" panose="020B0604020202020204" pitchFamily="34" charset="0"/>
                              </a:rPr>
                            </m:ctrlPr>
                          </m:fPr>
                          <m:num>
                            <m:r>
                              <a:rPr lang="en-US" sz="2000" b="0" i="1" kern="100" smtClean="0">
                                <a:latin typeface="Cambria Math" panose="02040503050406030204" pitchFamily="18" charset="0"/>
                                <a:cs typeface="Arial" panose="020B0604020202020204" pitchFamily="34" charset="0"/>
                              </a:rPr>
                              <m:t>𝜋</m:t>
                            </m:r>
                          </m:num>
                          <m:den>
                            <m:r>
                              <a:rPr lang="en-US" sz="2000" b="0" i="1" kern="100" smtClean="0">
                                <a:latin typeface="Cambria Math" panose="02040503050406030204" pitchFamily="18" charset="0"/>
                                <a:cs typeface="Arial" panose="020B0604020202020204" pitchFamily="34" charset="0"/>
                              </a:rPr>
                              <m:t>3</m:t>
                            </m:r>
                          </m:den>
                        </m:f>
                      </m:sup>
                      <m:e>
                        <m:f>
                          <m:fPr>
                            <m:ctrlPr>
                              <a:rPr lang="en-US" sz="2000" b="0" i="1" kern="100" smtClean="0">
                                <a:latin typeface="Cambria Math" panose="02040503050406030204" pitchFamily="18" charset="0"/>
                                <a:cs typeface="Arial" panose="020B0604020202020204" pitchFamily="34" charset="0"/>
                              </a:rPr>
                            </m:ctrlPr>
                          </m:fPr>
                          <m:num>
                            <m:r>
                              <a:rPr lang="en-US" sz="2000" b="0" i="1" kern="100" smtClean="0">
                                <a:latin typeface="Cambria Math" panose="02040503050406030204" pitchFamily="18" charset="0"/>
                                <a:cs typeface="Arial" panose="020B0604020202020204" pitchFamily="34" charset="0"/>
                              </a:rPr>
                              <m:t>1</m:t>
                            </m:r>
                          </m:num>
                          <m:den>
                            <m:func>
                              <m:funcPr>
                                <m:ctrlPr>
                                  <a:rPr lang="en-US" sz="2000" b="0" i="1" kern="100" smtClean="0">
                                    <a:latin typeface="Cambria Math" panose="02040503050406030204" pitchFamily="18" charset="0"/>
                                    <a:cs typeface="Arial" panose="020B0604020202020204" pitchFamily="34" charset="0"/>
                                  </a:rPr>
                                </m:ctrlPr>
                              </m:funcPr>
                              <m:fName>
                                <m:sSup>
                                  <m:sSupPr>
                                    <m:ctrlPr>
                                      <a:rPr lang="en-US" sz="2000" b="0" i="1" kern="100" smtClean="0">
                                        <a:latin typeface="Cambria Math" panose="02040503050406030204" pitchFamily="18" charset="0"/>
                                        <a:cs typeface="Arial" panose="020B0604020202020204" pitchFamily="34" charset="0"/>
                                      </a:rPr>
                                    </m:ctrlPr>
                                  </m:sSupPr>
                                  <m:e>
                                    <m:r>
                                      <m:rPr>
                                        <m:sty m:val="p"/>
                                      </m:rPr>
                                      <a:rPr lang="en-US" sz="2000" b="0" i="0" kern="100" smtClean="0">
                                        <a:latin typeface="Cambria Math" panose="02040503050406030204" pitchFamily="18" charset="0"/>
                                        <a:cs typeface="Arial" panose="020B0604020202020204" pitchFamily="34" charset="0"/>
                                      </a:rPr>
                                      <m:t>cos</m:t>
                                    </m:r>
                                  </m:e>
                                  <m:sup>
                                    <m:r>
                                      <a:rPr lang="en-US" sz="2000" b="0" i="1" kern="100" smtClean="0">
                                        <a:latin typeface="Cambria Math" panose="02040503050406030204" pitchFamily="18" charset="0"/>
                                        <a:cs typeface="Arial" panose="020B0604020202020204" pitchFamily="34" charset="0"/>
                                      </a:rPr>
                                      <m:t>2</m:t>
                                    </m:r>
                                  </m:sup>
                                </m:sSup>
                              </m:fName>
                              <m:e>
                                <m:r>
                                  <a:rPr lang="en-US" sz="2000" b="0" i="1" kern="100" smtClean="0">
                                    <a:latin typeface="Cambria Math" panose="02040503050406030204" pitchFamily="18" charset="0"/>
                                    <a:cs typeface="Arial" panose="020B0604020202020204" pitchFamily="34" charset="0"/>
                                  </a:rPr>
                                  <m:t>𝑥</m:t>
                                </m:r>
                              </m:e>
                            </m:func>
                          </m:den>
                        </m:f>
                      </m:e>
                    </m:nary>
                    <m:r>
                      <a:rPr lang="en-US" sz="2000" b="0" i="1" kern="100" smtClean="0">
                        <a:latin typeface="Cambria Math" panose="02040503050406030204" pitchFamily="18" charset="0"/>
                        <a:cs typeface="Arial" panose="020B0604020202020204" pitchFamily="34" charset="0"/>
                      </a:rPr>
                      <m:t>𝑑𝑥</m:t>
                    </m:r>
                    <m:r>
                      <a:rPr lang="en-US" sz="2000" b="0" i="1" kern="100" smtClean="0">
                        <a:latin typeface="Cambria Math" panose="02040503050406030204" pitchFamily="18" charset="0"/>
                        <a:cs typeface="Arial" panose="020B0604020202020204" pitchFamily="34" charset="0"/>
                      </a:rPr>
                      <m:t>−</m:t>
                    </m:r>
                    <m:nary>
                      <m:naryPr>
                        <m:ctrlPr>
                          <a:rPr lang="en-US" sz="2000" i="1" kern="100">
                            <a:latin typeface="Cambria Math" panose="02040503050406030204" pitchFamily="18" charset="0"/>
                            <a:cs typeface="Arial" panose="020B0604020202020204" pitchFamily="34" charset="0"/>
                          </a:rPr>
                        </m:ctrlPr>
                      </m:naryPr>
                      <m:sub>
                        <m:f>
                          <m:fPr>
                            <m:ctrlPr>
                              <a:rPr lang="en-US" sz="2000" i="1" kern="100">
                                <a:latin typeface="Cambria Math" panose="02040503050406030204" pitchFamily="18" charset="0"/>
                                <a:cs typeface="Arial" panose="020B0604020202020204" pitchFamily="34" charset="0"/>
                              </a:rPr>
                            </m:ctrlPr>
                          </m:fPr>
                          <m:num>
                            <m:r>
                              <a:rPr lang="en-US" sz="2000" i="1" kern="100">
                                <a:latin typeface="Cambria Math" panose="02040503050406030204" pitchFamily="18" charset="0"/>
                                <a:cs typeface="Arial" panose="020B0604020202020204" pitchFamily="34" charset="0"/>
                              </a:rPr>
                              <m:t>𝜋</m:t>
                            </m:r>
                          </m:num>
                          <m:den>
                            <m:r>
                              <a:rPr lang="en-US" sz="2000" i="1" kern="100">
                                <a:latin typeface="Cambria Math" panose="02040503050406030204" pitchFamily="18" charset="0"/>
                                <a:cs typeface="Arial" panose="020B0604020202020204" pitchFamily="34" charset="0"/>
                              </a:rPr>
                              <m:t>6</m:t>
                            </m:r>
                          </m:den>
                        </m:f>
                      </m:sub>
                      <m:sup>
                        <m:f>
                          <m:fPr>
                            <m:ctrlPr>
                              <a:rPr lang="en-US" sz="2000" i="1" kern="100">
                                <a:latin typeface="Cambria Math" panose="02040503050406030204" pitchFamily="18" charset="0"/>
                                <a:cs typeface="Arial" panose="020B0604020202020204" pitchFamily="34" charset="0"/>
                              </a:rPr>
                            </m:ctrlPr>
                          </m:fPr>
                          <m:num>
                            <m:r>
                              <a:rPr lang="en-US" sz="2000" i="1" kern="100">
                                <a:latin typeface="Cambria Math" panose="02040503050406030204" pitchFamily="18" charset="0"/>
                                <a:cs typeface="Arial" panose="020B0604020202020204" pitchFamily="34" charset="0"/>
                              </a:rPr>
                              <m:t>𝜋</m:t>
                            </m:r>
                          </m:num>
                          <m:den>
                            <m:r>
                              <a:rPr lang="en-US" sz="2000" i="1" kern="100">
                                <a:latin typeface="Cambria Math" panose="02040503050406030204" pitchFamily="18" charset="0"/>
                                <a:cs typeface="Arial" panose="020B0604020202020204" pitchFamily="34" charset="0"/>
                              </a:rPr>
                              <m:t>3</m:t>
                            </m:r>
                          </m:den>
                        </m:f>
                      </m:sup>
                      <m:e>
                        <m:f>
                          <m:fPr>
                            <m:ctrlPr>
                              <a:rPr lang="en-US" sz="2000" i="1" kern="100">
                                <a:latin typeface="Cambria Math" panose="02040503050406030204" pitchFamily="18" charset="0"/>
                                <a:cs typeface="Arial" panose="020B0604020202020204" pitchFamily="34" charset="0"/>
                              </a:rPr>
                            </m:ctrlPr>
                          </m:fPr>
                          <m:num>
                            <m:r>
                              <a:rPr lang="en-US" sz="2000" i="1" kern="100">
                                <a:latin typeface="Cambria Math" panose="02040503050406030204" pitchFamily="18" charset="0"/>
                                <a:cs typeface="Arial" panose="020B0604020202020204" pitchFamily="34" charset="0"/>
                              </a:rPr>
                              <m:t>1</m:t>
                            </m:r>
                          </m:num>
                          <m:den>
                            <m:func>
                              <m:funcPr>
                                <m:ctrlPr>
                                  <a:rPr lang="en-US" sz="2000" i="1" kern="100">
                                    <a:latin typeface="Cambria Math" panose="02040503050406030204" pitchFamily="18" charset="0"/>
                                    <a:cs typeface="Arial" panose="020B0604020202020204" pitchFamily="34" charset="0"/>
                                  </a:rPr>
                                </m:ctrlPr>
                              </m:funcPr>
                              <m:fName>
                                <m:sSup>
                                  <m:sSupPr>
                                    <m:ctrlPr>
                                      <a:rPr lang="en-US" sz="2000" i="1" kern="100">
                                        <a:latin typeface="Cambria Math" panose="02040503050406030204" pitchFamily="18" charset="0"/>
                                        <a:cs typeface="Arial" panose="020B0604020202020204" pitchFamily="34" charset="0"/>
                                      </a:rPr>
                                    </m:ctrlPr>
                                  </m:sSupPr>
                                  <m:e>
                                    <m:r>
                                      <m:rPr>
                                        <m:sty m:val="p"/>
                                      </m:rPr>
                                      <a:rPr lang="en-US" sz="2000" b="0" i="0" kern="100" smtClean="0">
                                        <a:latin typeface="Cambria Math" panose="02040503050406030204" pitchFamily="18" charset="0"/>
                                        <a:cs typeface="Arial" panose="020B0604020202020204" pitchFamily="34" charset="0"/>
                                      </a:rPr>
                                      <m:t>sin</m:t>
                                    </m:r>
                                  </m:e>
                                  <m:sup>
                                    <m:r>
                                      <a:rPr lang="en-US" sz="2000" i="1" kern="100">
                                        <a:latin typeface="Cambria Math" panose="02040503050406030204" pitchFamily="18" charset="0"/>
                                        <a:cs typeface="Arial" panose="020B0604020202020204" pitchFamily="34" charset="0"/>
                                      </a:rPr>
                                      <m:t>2</m:t>
                                    </m:r>
                                  </m:sup>
                                </m:sSup>
                              </m:fName>
                              <m:e>
                                <m:r>
                                  <a:rPr lang="en-US" sz="2000" i="1" kern="100">
                                    <a:latin typeface="Cambria Math" panose="02040503050406030204" pitchFamily="18" charset="0"/>
                                    <a:cs typeface="Arial" panose="020B0604020202020204" pitchFamily="34" charset="0"/>
                                  </a:rPr>
                                  <m:t>𝑥</m:t>
                                </m:r>
                              </m:e>
                            </m:func>
                          </m:den>
                        </m:f>
                      </m:e>
                    </m:nary>
                    <m:r>
                      <a:rPr lang="nl-NL"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tan</m:t>
                                </m:r>
                              </m:fName>
                              <m:e>
                                <m:r>
                                  <a:rPr lang="en-US" sz="2000" i="1" kern="100">
                                    <a:latin typeface="Cambria Math" panose="02040503050406030204" pitchFamily="18" charset="0"/>
                                    <a:ea typeface="Aptos" panose="020B0004020202020204" pitchFamily="34" charset="0"/>
                                    <a:cs typeface="Arial" panose="020B0604020202020204" pitchFamily="34" charset="0"/>
                                  </a:rPr>
                                  <m:t>𝑥</m:t>
                                </m:r>
                              </m:e>
                            </m:func>
                          </m:e>
                        </m:d>
                      </m:e>
                      <m:sub>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6</m:t>
                            </m:r>
                          </m:den>
                        </m:f>
                      </m:sub>
                      <m:sup>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3</m:t>
                            </m:r>
                          </m:den>
                        </m:f>
                      </m:sup>
                    </m:sSubSup>
                    <m:r>
                      <a:rPr lang="nl-NL"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cot</m:t>
                                </m:r>
                              </m:fName>
                              <m:e>
                                <m:r>
                                  <a:rPr lang="en-US" sz="2000" i="1" kern="100">
                                    <a:latin typeface="Cambria Math" panose="02040503050406030204" pitchFamily="18" charset="0"/>
                                    <a:ea typeface="Aptos" panose="020B0004020202020204" pitchFamily="34" charset="0"/>
                                    <a:cs typeface="Arial" panose="020B0604020202020204" pitchFamily="34" charset="0"/>
                                  </a:rPr>
                                  <m:t>𝑥</m:t>
                                </m:r>
                              </m:e>
                            </m:func>
                          </m:e>
                        </m:d>
                      </m:e>
                      <m:sub>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6</m:t>
                            </m:r>
                          </m:den>
                        </m:f>
                      </m:sub>
                      <m:sup>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3</m:t>
                            </m:r>
                          </m:den>
                        </m:f>
                      </m:sup>
                    </m:sSubSup>
                  </m:oMath>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14:m>
                  <m:oMath xmlns:m="http://schemas.openxmlformats.org/officeDocument/2006/math">
                    <m:r>
                      <a:rPr lang="nl-NL" sz="2000" kern="100">
                        <a:latin typeface="Cambria Math" panose="02040503050406030204" pitchFamily="18" charset="0"/>
                        <a:ea typeface="Aptos" panose="020B0004020202020204" pitchFamily="34" charset="0"/>
                        <a:cs typeface="Arial" panose="020B0604020202020204" pitchFamily="34" charset="0"/>
                      </a:rPr>
                      <m:t>=</m:t>
                    </m:r>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tan</m:t>
                        </m:r>
                      </m:fName>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3</m:t>
                            </m:r>
                          </m:den>
                        </m:f>
                      </m:e>
                    </m:func>
                    <m:r>
                      <a:rPr lang="nl-NL" sz="2000" i="1" kern="100">
                        <a:latin typeface="Cambria Math" panose="02040503050406030204" pitchFamily="18" charset="0"/>
                        <a:ea typeface="Aptos" panose="020B0004020202020204" pitchFamily="34" charset="0"/>
                        <a:cs typeface="Arial" panose="020B0604020202020204" pitchFamily="34" charset="0"/>
                      </a:rPr>
                      <m:t>−</m:t>
                    </m:r>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tan</m:t>
                        </m:r>
                      </m:fName>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6</m:t>
                            </m:r>
                          </m:den>
                        </m:f>
                      </m:e>
                    </m:func>
                    <m:r>
                      <a:rPr lang="nl-NL" sz="2000" kern="100">
                        <a:latin typeface="Cambria Math" panose="02040503050406030204" pitchFamily="18" charset="0"/>
                        <a:ea typeface="Aptos" panose="020B0004020202020204" pitchFamily="34" charset="0"/>
                        <a:cs typeface="Arial" panose="020B0604020202020204" pitchFamily="34" charset="0"/>
                      </a:rPr>
                      <m:t>+</m:t>
                    </m:r>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cot</m:t>
                        </m:r>
                      </m:fName>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3</m:t>
                            </m:r>
                          </m:den>
                        </m:f>
                      </m:e>
                    </m:func>
                    <m:r>
                      <a:rPr lang="nl-NL" sz="2000" i="1" kern="100">
                        <a:latin typeface="Cambria Math" panose="02040503050406030204" pitchFamily="18" charset="0"/>
                        <a:ea typeface="Aptos" panose="020B0004020202020204" pitchFamily="34" charset="0"/>
                        <a:cs typeface="Arial" panose="020B0604020202020204" pitchFamily="34" charset="0"/>
                      </a:rPr>
                      <m:t>−</m:t>
                    </m:r>
                    <m:func>
                      <m:funcPr>
                        <m:ctrlPr>
                          <a:rPr lang="en-US" sz="2000" i="1" kern="100">
                            <a:latin typeface="Cambria Math" panose="02040503050406030204" pitchFamily="18" charset="0"/>
                            <a:ea typeface="Aptos" panose="020B0004020202020204" pitchFamily="34" charset="0"/>
                            <a:cs typeface="Arial" panose="020B0604020202020204" pitchFamily="34" charset="0"/>
                          </a:rPr>
                        </m:ctrlPr>
                      </m:funcPr>
                      <m:fName>
                        <m:r>
                          <m:rPr>
                            <m:sty m:val="p"/>
                          </m:rPr>
                          <a:rPr lang="nl-NL" sz="2000" kern="100">
                            <a:latin typeface="Cambria Math" panose="02040503050406030204" pitchFamily="18" charset="0"/>
                            <a:ea typeface="Aptos" panose="020B0004020202020204" pitchFamily="34" charset="0"/>
                            <a:cs typeface="Arial" panose="020B0604020202020204" pitchFamily="34" charset="0"/>
                          </a:rPr>
                          <m:t>cot</m:t>
                        </m:r>
                      </m:fName>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𝜋</m:t>
                            </m:r>
                          </m:num>
                          <m:den>
                            <m:r>
                              <a:rPr lang="nl-NL" sz="2000" kern="100">
                                <a:latin typeface="Cambria Math" panose="02040503050406030204" pitchFamily="18" charset="0"/>
                                <a:ea typeface="Aptos" panose="020B0004020202020204" pitchFamily="34" charset="0"/>
                                <a:cs typeface="Arial" panose="020B0604020202020204" pitchFamily="34" charset="0"/>
                              </a:rPr>
                              <m:t>6</m:t>
                            </m:r>
                          </m:den>
                        </m:f>
                      </m:e>
                    </m:func>
                  </m:oMath>
                </a14:m>
                <a:r>
                  <a:rPr lang="en-US" sz="1600" kern="100" dirty="0">
                    <a:latin typeface="Aptos" panose="020B0004020202020204" pitchFamily="34" charset="0"/>
                    <a:ea typeface="Aptos" panose="020B0004020202020204" pitchFamily="34" charset="0"/>
                    <a:cs typeface="Times New Roman" panose="02020603050405020304" pitchFamily="18" charset="0"/>
                  </a:rPr>
                  <a:t> </a:t>
                </a:r>
                <a14:m>
                  <m:oMath xmlns:m="http://schemas.openxmlformats.org/officeDocument/2006/math">
                    <m:r>
                      <a:rPr lang="nl-NL" sz="2000">
                        <a:latin typeface="Cambria Math" panose="02040503050406030204" pitchFamily="18" charset="0"/>
                        <a:ea typeface="Aptos" panose="020B0004020202020204" pitchFamily="34" charset="0"/>
                        <a:cs typeface="Arial" panose="020B0604020202020204" pitchFamily="34" charset="0"/>
                      </a:rPr>
                      <m:t>=</m:t>
                    </m:r>
                    <m:rad>
                      <m:radPr>
                        <m:degHide m:val="on"/>
                        <m:ctrlPr>
                          <a:rPr lang="en-US" sz="2000" i="1">
                            <a:latin typeface="Cambria Math" panose="02040503050406030204" pitchFamily="18" charset="0"/>
                            <a:cs typeface="Arial" panose="020B0604020202020204" pitchFamily="34" charset="0"/>
                          </a:rPr>
                        </m:ctrlPr>
                      </m:radPr>
                      <m:deg/>
                      <m:e>
                        <m:r>
                          <a:rPr lang="nl-NL" sz="2000">
                            <a:latin typeface="Cambria Math" panose="02040503050406030204" pitchFamily="18" charset="0"/>
                            <a:ea typeface="Aptos" panose="020B0004020202020204" pitchFamily="34" charset="0"/>
                            <a:cs typeface="Arial" panose="020B0604020202020204" pitchFamily="34" charset="0"/>
                          </a:rPr>
                          <m:t>3</m:t>
                        </m:r>
                      </m:e>
                    </m:rad>
                    <m:r>
                      <a:rPr lang="nl-NL" sz="2000" i="1">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ad>
                          <m:radPr>
                            <m:degHide m:val="on"/>
                            <m:ctrlPr>
                              <a:rPr lang="en-US" sz="2000" i="1">
                                <a:latin typeface="Cambria Math" panose="02040503050406030204" pitchFamily="18" charset="0"/>
                                <a:cs typeface="Arial" panose="020B0604020202020204" pitchFamily="34" charset="0"/>
                              </a:rPr>
                            </m:ctrlPr>
                          </m:radPr>
                          <m:deg/>
                          <m:e>
                            <m:r>
                              <a:rPr lang="nl-NL" sz="2000">
                                <a:latin typeface="Cambria Math" panose="02040503050406030204" pitchFamily="18" charset="0"/>
                                <a:ea typeface="Aptos" panose="020B0004020202020204" pitchFamily="34" charset="0"/>
                                <a:cs typeface="Arial" panose="020B0604020202020204" pitchFamily="34" charset="0"/>
                              </a:rPr>
                              <m:t>3</m:t>
                            </m:r>
                          </m:e>
                        </m:rad>
                      </m:num>
                      <m:den>
                        <m:r>
                          <a:rPr lang="nl-NL" sz="2000">
                            <a:latin typeface="Cambria Math" panose="02040503050406030204" pitchFamily="18" charset="0"/>
                            <a:ea typeface="Aptos" panose="020B0004020202020204" pitchFamily="34" charset="0"/>
                            <a:cs typeface="Arial" panose="020B0604020202020204" pitchFamily="34" charset="0"/>
                          </a:rPr>
                          <m:t>3</m:t>
                        </m:r>
                      </m:den>
                    </m:f>
                    <m:r>
                      <a:rPr lang="nl-NL" sz="2000">
                        <a:latin typeface="Cambria Math" panose="02040503050406030204" pitchFamily="18" charset="0"/>
                        <a:ea typeface="Aptos" panose="020B000402020202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ad>
                          <m:radPr>
                            <m:degHide m:val="on"/>
                            <m:ctrlPr>
                              <a:rPr lang="en-US" sz="2000" i="1">
                                <a:latin typeface="Cambria Math" panose="02040503050406030204" pitchFamily="18" charset="0"/>
                                <a:cs typeface="Arial" panose="020B0604020202020204" pitchFamily="34" charset="0"/>
                              </a:rPr>
                            </m:ctrlPr>
                          </m:radPr>
                          <m:deg/>
                          <m:e>
                            <m:r>
                              <a:rPr lang="nl-NL" sz="2000">
                                <a:latin typeface="Cambria Math" panose="02040503050406030204" pitchFamily="18" charset="0"/>
                                <a:ea typeface="Aptos" panose="020B0004020202020204" pitchFamily="34" charset="0"/>
                                <a:cs typeface="Arial" panose="020B0604020202020204" pitchFamily="34" charset="0"/>
                              </a:rPr>
                              <m:t>3</m:t>
                            </m:r>
                          </m:e>
                        </m:rad>
                      </m:num>
                      <m:den>
                        <m:r>
                          <a:rPr lang="nl-NL" sz="2000">
                            <a:latin typeface="Cambria Math" panose="02040503050406030204" pitchFamily="18" charset="0"/>
                            <a:ea typeface="Aptos" panose="020B0004020202020204" pitchFamily="34" charset="0"/>
                            <a:cs typeface="Arial" panose="020B0604020202020204" pitchFamily="34" charset="0"/>
                          </a:rPr>
                          <m:t>3</m:t>
                        </m:r>
                      </m:den>
                    </m:f>
                    <m:r>
                      <a:rPr lang="nl-NL" sz="2000" i="1">
                        <a:latin typeface="Cambria Math" panose="02040503050406030204" pitchFamily="18" charset="0"/>
                        <a:ea typeface="Aptos" panose="020B0004020202020204" pitchFamily="34" charset="0"/>
                        <a:cs typeface="Arial" panose="020B0604020202020204" pitchFamily="34" charset="0"/>
                      </a:rPr>
                      <m:t>−</m:t>
                    </m:r>
                    <m:rad>
                      <m:radPr>
                        <m:degHide m:val="on"/>
                        <m:ctrlPr>
                          <a:rPr lang="en-US" sz="2000" i="1">
                            <a:latin typeface="Cambria Math" panose="02040503050406030204" pitchFamily="18" charset="0"/>
                            <a:cs typeface="Arial" panose="020B0604020202020204" pitchFamily="34" charset="0"/>
                          </a:rPr>
                        </m:ctrlPr>
                      </m:radPr>
                      <m:deg/>
                      <m:e>
                        <m:r>
                          <a:rPr lang="nl-NL" sz="2000">
                            <a:latin typeface="Cambria Math" panose="02040503050406030204" pitchFamily="18" charset="0"/>
                            <a:ea typeface="Aptos" panose="020B0004020202020204" pitchFamily="34" charset="0"/>
                            <a:cs typeface="Arial" panose="020B0604020202020204" pitchFamily="34" charset="0"/>
                          </a:rPr>
                          <m:t>3</m:t>
                        </m:r>
                      </m:e>
                    </m:rad>
                    <m:r>
                      <a:rPr lang="nl-NL" sz="2000">
                        <a:latin typeface="Cambria Math" panose="02040503050406030204" pitchFamily="18" charset="0"/>
                        <a:ea typeface="Aptos" panose="020B0004020202020204" pitchFamily="34" charset="0"/>
                        <a:cs typeface="Arial" panose="020B0604020202020204" pitchFamily="34" charset="0"/>
                      </a:rPr>
                      <m:t>=0</m:t>
                    </m:r>
                  </m:oMath>
                </a14:m>
                <a:r>
                  <a:rPr lang="en-US" sz="2000" dirty="0"/>
                  <a:t> </a:t>
                </a:r>
              </a:p>
            </p:txBody>
          </p:sp>
        </mc:Choice>
        <mc:Fallback xmlns="">
          <p:sp>
            <p:nvSpPr>
              <p:cNvPr id="34" name="TextBox 33">
                <a:extLst>
                  <a:ext uri="{FF2B5EF4-FFF2-40B4-BE49-F238E27FC236}">
                    <a16:creationId xmlns:a16="http://schemas.microsoft.com/office/drawing/2014/main" id="{AFF4B81A-C1A2-0096-3240-232AF8D08AD6}"/>
                  </a:ext>
                </a:extLst>
              </p:cNvPr>
              <p:cNvSpPr txBox="1">
                <a:spLocks noRot="1" noChangeAspect="1" noMove="1" noResize="1" noEditPoints="1" noAdjustHandles="1" noChangeArrowheads="1" noChangeShapeType="1" noTextEdit="1"/>
              </p:cNvSpPr>
              <p:nvPr/>
            </p:nvSpPr>
            <p:spPr>
              <a:xfrm>
                <a:off x="492074" y="2638470"/>
                <a:ext cx="7718203" cy="1862626"/>
              </a:xfrm>
              <a:prstGeom prst="rect">
                <a:avLst/>
              </a:prstGeom>
              <a:blipFill>
                <a:blip r:embed="rId4"/>
                <a:stretch>
                  <a:fillRect l="-869" b="-1311"/>
                </a:stretch>
              </a:blipFill>
            </p:spPr>
            <p:txBody>
              <a:bodyPr/>
              <a:lstStyle/>
              <a:p>
                <a:r>
                  <a:rPr lang="en-US">
                    <a:noFill/>
                  </a:rPr>
                  <a:t> </a:t>
                </a:r>
              </a:p>
            </p:txBody>
          </p:sp>
        </mc:Fallback>
      </mc:AlternateContent>
      <p:pic>
        <p:nvPicPr>
          <p:cNvPr id="2" name="Google Shape;219;p3">
            <a:extLst>
              <a:ext uri="{FF2B5EF4-FFF2-40B4-BE49-F238E27FC236}">
                <a16:creationId xmlns:a16="http://schemas.microsoft.com/office/drawing/2014/main" id="{DB58E8A8-62C0-C8F3-8131-FB7B3EF337A9}"/>
              </a:ext>
            </a:extLst>
          </p:cNvPr>
          <p:cNvPicPr preferRelativeResize="0"/>
          <p:nvPr/>
        </p:nvPicPr>
        <p:blipFill rotWithShape="1">
          <a:blip r:embed="rId5">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2599365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grpSp>
        <p:nvGrpSpPr>
          <p:cNvPr id="2053" name="Google Shape;2053;p55"/>
          <p:cNvGrpSpPr/>
          <p:nvPr/>
        </p:nvGrpSpPr>
        <p:grpSpPr>
          <a:xfrm>
            <a:off x="7283346" y="65023"/>
            <a:ext cx="1945242" cy="1316790"/>
            <a:chOff x="2204370" y="3586126"/>
            <a:chExt cx="1226973" cy="830520"/>
          </a:xfrm>
        </p:grpSpPr>
        <p:sp>
          <p:nvSpPr>
            <p:cNvPr id="2054" name="Google Shape;2054;p55"/>
            <p:cNvSpPr/>
            <p:nvPr/>
          </p:nvSpPr>
          <p:spPr>
            <a:xfrm>
              <a:off x="2602138" y="3586126"/>
              <a:ext cx="829205" cy="533242"/>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55" name="Google Shape;2055;p55"/>
            <p:cNvGrpSpPr/>
            <p:nvPr/>
          </p:nvGrpSpPr>
          <p:grpSpPr>
            <a:xfrm>
              <a:off x="2204370" y="3736276"/>
              <a:ext cx="657796" cy="680370"/>
              <a:chOff x="2204370" y="3736276"/>
              <a:chExt cx="657796" cy="680370"/>
            </a:xfrm>
          </p:grpSpPr>
          <p:sp>
            <p:nvSpPr>
              <p:cNvPr id="2056" name="Google Shape;2056;p55"/>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55"/>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8" name="Google Shape;2058;p55"/>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9" name="Google Shape;2059;p55"/>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55"/>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55"/>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55"/>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55"/>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25F75A1-0311-0858-2BB6-AE24087A1FF8}"/>
                  </a:ext>
                </a:extLst>
              </p:cNvPr>
              <p:cNvSpPr txBox="1"/>
              <p:nvPr/>
            </p:nvSpPr>
            <p:spPr>
              <a:xfrm>
                <a:off x="573416" y="391178"/>
                <a:ext cx="3151091" cy="667106"/>
              </a:xfrm>
              <a:prstGeom prst="rect">
                <a:avLst/>
              </a:prstGeom>
              <a:noFill/>
            </p:spPr>
            <p:txBody>
              <a:bodyPr wrap="square">
                <a:spAutoFit/>
              </a:bodyPr>
              <a:lstStyle/>
              <a:p>
                <a:pPr algn="just">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6.</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Tính </a:t>
                </a: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25F75A1-0311-0858-2BB6-AE24087A1FF8}"/>
                  </a:ext>
                </a:extLst>
              </p:cNvPr>
              <p:cNvSpPr txBox="1">
                <a:spLocks noRot="1" noChangeAspect="1" noMove="1" noResize="1" noEditPoints="1" noAdjustHandles="1" noChangeArrowheads="1" noChangeShapeType="1" noTextEdit="1"/>
              </p:cNvSpPr>
              <p:nvPr/>
            </p:nvSpPr>
            <p:spPr>
              <a:xfrm>
                <a:off x="573416" y="391178"/>
                <a:ext cx="3151091" cy="667106"/>
              </a:xfrm>
              <a:prstGeom prst="rect">
                <a:avLst/>
              </a:prstGeom>
              <a:blipFill>
                <a:blip r:embed="rId3"/>
                <a:stretch>
                  <a:fillRect l="-1934" b="-818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3355CA2-CFDB-94B8-2070-38C88A64BD31}"/>
              </a:ext>
            </a:extLst>
          </p:cNvPr>
          <p:cNvSpPr txBox="1"/>
          <p:nvPr/>
        </p:nvSpPr>
        <p:spPr>
          <a:xfrm>
            <a:off x="4205037" y="1181758"/>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8A8713-6D8F-6982-DCBE-87920FABDA30}"/>
                  </a:ext>
                </a:extLst>
              </p:cNvPr>
              <p:cNvSpPr txBox="1"/>
              <p:nvPr/>
            </p:nvSpPr>
            <p:spPr>
              <a:xfrm>
                <a:off x="418170" y="1581868"/>
                <a:ext cx="8307659" cy="3098028"/>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Ta có:</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d>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d>
                              <m:d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r>
                                  <a:rPr lang="en-US" sz="2000" i="1" kern="100">
                                    <a:effectLst/>
                                    <a:latin typeface="Cambria Math" panose="02040503050406030204" pitchFamily="18" charset="0"/>
                                    <a:ea typeface="Calibri" panose="020F0502020204030204" pitchFamily="34" charset="0"/>
                                    <a:cs typeface="Arial" panose="020B0604020202020204" pitchFamily="34" charset="0"/>
                                  </a:rPr>
                                  <m:t>2</m:t>
                                </m:r>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r>
                                  <a:rPr lang="en-US" sz="2000" i="1" kern="100">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e>
                                      <m:sup>
                                        <m:r>
                                          <a:rPr lang="en-US" sz="2000" i="1" kern="1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2000" i="1" kern="100">
                                        <a:effectLst/>
                                        <a:latin typeface="Cambria Math" panose="02040503050406030204" pitchFamily="18" charset="0"/>
                                        <a:ea typeface="Calibri" panose="020F0502020204030204" pitchFamily="34" charset="0"/>
                                        <a:cs typeface="Arial" panose="020B0604020202020204" pitchFamily="34" charset="0"/>
                                      </a:rPr>
                                      <m:t>2</m:t>
                                    </m:r>
                                  </m:den>
                                </m:f>
                              </m:e>
                            </m:d>
                          </m:e>
                        </m:d>
                      </m:e>
                      <m:sub>
                        <m:r>
                          <a:rPr lang="pt-BR" sz="2000" kern="100">
                            <a:effectLst/>
                            <a:latin typeface="Cambria Math" panose="02040503050406030204" pitchFamily="18" charset="0"/>
                            <a:ea typeface="Calibri" panose="020F0502020204030204" pitchFamily="34" charset="0"/>
                            <a:cs typeface="Arial" panose="020B0604020202020204" pitchFamily="34" charset="0"/>
                          </a:rPr>
                          <m:t>0</m:t>
                        </m:r>
                      </m:sub>
                      <m:sup>
                        <m:r>
                          <a:rPr lang="pt-BR" sz="2000" kern="100">
                            <a:effectLst/>
                            <a:latin typeface="Cambria Math" panose="02040503050406030204" pitchFamily="18" charset="0"/>
                            <a:ea typeface="Calibri" panose="020F0502020204030204" pitchFamily="34" charset="0"/>
                            <a:cs typeface="Arial" panose="020B0604020202020204" pitchFamily="34" charset="0"/>
                          </a:rPr>
                          <m:t>2</m:t>
                        </m:r>
                      </m:sup>
                    </m:sSubSup>
                    <m:r>
                      <a:rPr lang="en-US" sz="2000" i="1" kern="100">
                        <a:effectLst/>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d>
                              <m:d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e>
                                      <m:sup>
                                        <m:r>
                                          <a:rPr lang="en-US" sz="2000" i="1" kern="1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2000" i="1" kern="100">
                                        <a:effectLst/>
                                        <a:latin typeface="Cambria Math" panose="02040503050406030204" pitchFamily="18" charset="0"/>
                                        <a:ea typeface="Calibri" panose="020F0502020204030204" pitchFamily="34" charset="0"/>
                                        <a:cs typeface="Arial" panose="020B0604020202020204" pitchFamily="34" charset="0"/>
                                      </a:rPr>
                                      <m:t>2</m:t>
                                    </m:r>
                                  </m:den>
                                </m:f>
                                <m:r>
                                  <a:rPr lang="en-US" sz="2000" i="1" kern="100">
                                    <a:effectLst/>
                                    <a:latin typeface="Cambria Math" panose="02040503050406030204" pitchFamily="18" charset="0"/>
                                    <a:ea typeface="Calibri" panose="020F0502020204030204" pitchFamily="34" charset="0"/>
                                    <a:cs typeface="Arial" panose="020B0604020202020204" pitchFamily="34" charset="0"/>
                                  </a:rPr>
                                  <m:t>−</m:t>
                                </m:r>
                                <m:r>
                                  <a:rPr lang="en-US" sz="2000" i="1" kern="100">
                                    <a:effectLst/>
                                    <a:latin typeface="Cambria Math" panose="02040503050406030204" pitchFamily="18" charset="0"/>
                                    <a:ea typeface="Calibri" panose="020F0502020204030204" pitchFamily="34" charset="0"/>
                                    <a:cs typeface="Arial" panose="020B0604020202020204" pitchFamily="34" charset="0"/>
                                  </a:rPr>
                                  <m:t>2</m:t>
                                </m:r>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e>
                            </m:d>
                          </m:e>
                        </m:d>
                      </m:e>
                      <m:sub>
                        <m:r>
                          <a:rPr lang="pt-BR" sz="2000" kern="100">
                            <a:effectLst/>
                            <a:latin typeface="Cambria Math" panose="02040503050406030204" pitchFamily="18" charset="0"/>
                            <a:ea typeface="Calibri" panose="020F0502020204030204" pitchFamily="34" charset="0"/>
                            <a:cs typeface="Arial" panose="020B0604020202020204" pitchFamily="34" charset="0"/>
                          </a:rPr>
                          <m:t>2</m:t>
                        </m:r>
                      </m:sub>
                      <m:sup>
                        <m:r>
                          <a:rPr lang="pt-BR" sz="2000" kern="100">
                            <a:effectLst/>
                            <a:latin typeface="Cambria Math" panose="02040503050406030204" pitchFamily="18" charset="0"/>
                            <a:ea typeface="Calibri" panose="020F0502020204030204" pitchFamily="34" charset="0"/>
                            <a:cs typeface="Arial" panose="020B0604020202020204" pitchFamily="34" charset="0"/>
                          </a:rPr>
                          <m:t>3</m:t>
                        </m:r>
                      </m:sup>
                    </m:sSubSup>
                  </m:oMath>
                </a14:m>
                <a:endParaRPr lang="en-US" sz="2000" i="1" kern="100"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Aft>
                    <a:spcPts val="800"/>
                  </a:spcAft>
                </a:pPr>
                <a:r>
                  <a:rPr lang="en-US" sz="2000" kern="100" dirty="0">
                    <a:effectLst/>
                    <a:ea typeface="Times New Roman" panose="02020603050405020304" pitchFamily="18" charset="0"/>
                    <a:cs typeface="Arial" panose="020B0604020202020204" pitchFamily="34"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6</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e>
                        </m:d>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5</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8D8A8713-6D8F-6982-DCBE-87920FABDA30}"/>
                  </a:ext>
                </a:extLst>
              </p:cNvPr>
              <p:cNvSpPr txBox="1">
                <a:spLocks noRot="1" noChangeAspect="1" noMove="1" noResize="1" noEditPoints="1" noAdjustHandles="1" noChangeArrowheads="1" noChangeShapeType="1" noTextEdit="1"/>
              </p:cNvSpPr>
              <p:nvPr/>
            </p:nvSpPr>
            <p:spPr>
              <a:xfrm>
                <a:off x="418170" y="1581868"/>
                <a:ext cx="8307659" cy="3098028"/>
              </a:xfrm>
              <a:prstGeom prst="rect">
                <a:avLst/>
              </a:prstGeom>
              <a:blipFill>
                <a:blip r:embed="rId4"/>
                <a:stretch>
                  <a:fillRect l="-808"/>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grpSp>
        <p:nvGrpSpPr>
          <p:cNvPr id="2077" name="Google Shape;2077;p56"/>
          <p:cNvGrpSpPr/>
          <p:nvPr/>
        </p:nvGrpSpPr>
        <p:grpSpPr>
          <a:xfrm>
            <a:off x="7886942" y="4061631"/>
            <a:ext cx="1364880" cy="1084728"/>
            <a:chOff x="10553604" y="1867471"/>
            <a:chExt cx="1019937" cy="810587"/>
          </a:xfrm>
        </p:grpSpPr>
        <p:sp>
          <p:nvSpPr>
            <p:cNvPr id="2078" name="Google Shape;2078;p56"/>
            <p:cNvSpPr/>
            <p:nvPr/>
          </p:nvSpPr>
          <p:spPr>
            <a:xfrm>
              <a:off x="10746485" y="1867471"/>
              <a:ext cx="672941" cy="318139"/>
            </a:xfrm>
            <a:custGeom>
              <a:avLst/>
              <a:gdLst/>
              <a:ahLst/>
              <a:cxnLst/>
              <a:rect l="l" t="t" r="r" b="b"/>
              <a:pathLst>
                <a:path w="672941" h="318139" extrusionOk="0">
                  <a:moveTo>
                    <a:pt x="0" y="110585"/>
                  </a:moveTo>
                  <a:lnTo>
                    <a:pt x="10954" y="0"/>
                  </a:lnTo>
                  <a:cubicBezTo>
                    <a:pt x="246412" y="104204"/>
                    <a:pt x="322516" y="280702"/>
                    <a:pt x="322516" y="280702"/>
                  </a:cubicBezTo>
                  <a:cubicBezTo>
                    <a:pt x="478060" y="125254"/>
                    <a:pt x="672942" y="101727"/>
                    <a:pt x="672942" y="101727"/>
                  </a:cubicBezTo>
                  <a:lnTo>
                    <a:pt x="636270" y="221075"/>
                  </a:lnTo>
                  <a:cubicBezTo>
                    <a:pt x="636270" y="221075"/>
                    <a:pt x="460724" y="346424"/>
                    <a:pt x="311182" y="312230"/>
                  </a:cubicBezTo>
                  <a:cubicBezTo>
                    <a:pt x="161544" y="278035"/>
                    <a:pt x="95" y="110490"/>
                    <a:pt x="95" y="110490"/>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56"/>
            <p:cNvSpPr/>
            <p:nvPr/>
          </p:nvSpPr>
          <p:spPr>
            <a:xfrm>
              <a:off x="10671142" y="1911000"/>
              <a:ext cx="847915" cy="412304"/>
            </a:xfrm>
            <a:custGeom>
              <a:avLst/>
              <a:gdLst/>
              <a:ahLst/>
              <a:cxnLst/>
              <a:rect l="l" t="t" r="r" b="b"/>
              <a:pathLst>
                <a:path w="847915" h="412304" extrusionOk="0">
                  <a:moveTo>
                    <a:pt x="95" y="164402"/>
                  </a:moveTo>
                  <a:cubicBezTo>
                    <a:pt x="477" y="162878"/>
                    <a:pt x="20384" y="0"/>
                    <a:pt x="20384" y="0"/>
                  </a:cubicBezTo>
                  <a:cubicBezTo>
                    <a:pt x="226600" y="47720"/>
                    <a:pt x="396526" y="249365"/>
                    <a:pt x="396526" y="249365"/>
                  </a:cubicBezTo>
                  <a:cubicBezTo>
                    <a:pt x="634271" y="92393"/>
                    <a:pt x="847916" y="138589"/>
                    <a:pt x="847916" y="138589"/>
                  </a:cubicBezTo>
                  <a:lnTo>
                    <a:pt x="777335" y="328994"/>
                  </a:lnTo>
                  <a:cubicBezTo>
                    <a:pt x="777335" y="328994"/>
                    <a:pt x="554451" y="469392"/>
                    <a:pt x="350234" y="385667"/>
                  </a:cubicBezTo>
                  <a:cubicBezTo>
                    <a:pt x="146114" y="302038"/>
                    <a:pt x="0" y="164211"/>
                    <a:pt x="0" y="1642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56"/>
            <p:cNvSpPr/>
            <p:nvPr/>
          </p:nvSpPr>
          <p:spPr>
            <a:xfrm>
              <a:off x="10625423" y="1926812"/>
              <a:ext cx="948117" cy="304070"/>
            </a:xfrm>
            <a:custGeom>
              <a:avLst/>
              <a:gdLst/>
              <a:ahLst/>
              <a:cxnLst/>
              <a:rect l="l" t="t" r="r" b="b"/>
              <a:pathLst>
                <a:path w="948117" h="304070" extrusionOk="0">
                  <a:moveTo>
                    <a:pt x="95" y="1048"/>
                  </a:moveTo>
                  <a:lnTo>
                    <a:pt x="31336" y="0"/>
                  </a:lnTo>
                  <a:lnTo>
                    <a:pt x="381666" y="220885"/>
                  </a:lnTo>
                  <a:cubicBezTo>
                    <a:pt x="418814" y="241173"/>
                    <a:pt x="483489" y="254222"/>
                    <a:pt x="508920" y="248507"/>
                  </a:cubicBezTo>
                  <a:lnTo>
                    <a:pt x="924211" y="209550"/>
                  </a:lnTo>
                  <a:lnTo>
                    <a:pt x="948118" y="228981"/>
                  </a:lnTo>
                  <a:cubicBezTo>
                    <a:pt x="948118" y="228981"/>
                    <a:pt x="685800" y="341471"/>
                    <a:pt x="448055" y="291084"/>
                  </a:cubicBezTo>
                  <a:cubicBezTo>
                    <a:pt x="210407" y="240792"/>
                    <a:pt x="0" y="1143"/>
                    <a:pt x="0" y="1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56"/>
            <p:cNvSpPr/>
            <p:nvPr/>
          </p:nvSpPr>
          <p:spPr>
            <a:xfrm>
              <a:off x="10553604" y="1927860"/>
              <a:ext cx="439578" cy="725995"/>
            </a:xfrm>
            <a:custGeom>
              <a:avLst/>
              <a:gdLst/>
              <a:ahLst/>
              <a:cxnLst/>
              <a:rect l="l" t="t" r="r" b="b"/>
              <a:pathLst>
                <a:path w="439578" h="725995" extrusionOk="0">
                  <a:moveTo>
                    <a:pt x="439579" y="229934"/>
                  </a:moveTo>
                  <a:lnTo>
                    <a:pt x="71819" y="0"/>
                  </a:lnTo>
                  <a:lnTo>
                    <a:pt x="0" y="508349"/>
                  </a:lnTo>
                  <a:cubicBezTo>
                    <a:pt x="119539" y="565404"/>
                    <a:pt x="236125" y="638747"/>
                    <a:pt x="350234" y="725995"/>
                  </a:cubicBezTo>
                  <a:lnTo>
                    <a:pt x="439484" y="22993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56"/>
            <p:cNvSpPr/>
            <p:nvPr/>
          </p:nvSpPr>
          <p:spPr>
            <a:xfrm>
              <a:off x="10995660" y="2155697"/>
              <a:ext cx="577881" cy="520160"/>
            </a:xfrm>
            <a:custGeom>
              <a:avLst/>
              <a:gdLst/>
              <a:ahLst/>
              <a:cxnLst/>
              <a:rect l="l" t="t" r="r" b="b"/>
              <a:pathLst>
                <a:path w="577881" h="520160" extrusionOk="0">
                  <a:moveTo>
                    <a:pt x="577881" y="0"/>
                  </a:moveTo>
                  <a:lnTo>
                    <a:pt x="456723" y="352139"/>
                  </a:lnTo>
                  <a:lnTo>
                    <a:pt x="410813" y="485489"/>
                  </a:lnTo>
                  <a:cubicBezTo>
                    <a:pt x="388430" y="485203"/>
                    <a:pt x="365856" y="485489"/>
                    <a:pt x="343091" y="486156"/>
                  </a:cubicBezTo>
                  <a:cubicBezTo>
                    <a:pt x="323373" y="486632"/>
                    <a:pt x="303466" y="487585"/>
                    <a:pt x="283369" y="488728"/>
                  </a:cubicBezTo>
                  <a:cubicBezTo>
                    <a:pt x="269938" y="489490"/>
                    <a:pt x="256412" y="490347"/>
                    <a:pt x="242792" y="491490"/>
                  </a:cubicBezTo>
                  <a:cubicBezTo>
                    <a:pt x="163639" y="497395"/>
                    <a:pt x="82487" y="507587"/>
                    <a:pt x="0" y="520160"/>
                  </a:cubicBezTo>
                  <a:lnTo>
                    <a:pt x="145922" y="37719"/>
                  </a:lnTo>
                  <a:lnTo>
                    <a:pt x="199548" y="33052"/>
                  </a:lnTo>
                  <a:lnTo>
                    <a:pt x="249745" y="28670"/>
                  </a:lnTo>
                  <a:lnTo>
                    <a:pt x="273558" y="26670"/>
                  </a:lnTo>
                  <a:lnTo>
                    <a:pt x="354806" y="19526"/>
                  </a:lnTo>
                  <a:lnTo>
                    <a:pt x="577881"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56"/>
            <p:cNvSpPr/>
            <p:nvPr/>
          </p:nvSpPr>
          <p:spPr>
            <a:xfrm>
              <a:off x="11025187" y="2204656"/>
              <a:ext cx="147827" cy="463010"/>
            </a:xfrm>
            <a:custGeom>
              <a:avLst/>
              <a:gdLst/>
              <a:ahLst/>
              <a:cxnLst/>
              <a:rect l="l" t="t" r="r" b="b"/>
              <a:pathLst>
                <a:path w="147827" h="463010" extrusionOk="0">
                  <a:moveTo>
                    <a:pt x="147828" y="0"/>
                  </a:moveTo>
                  <a:lnTo>
                    <a:pt x="0" y="46301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56"/>
            <p:cNvSpPr/>
            <p:nvPr/>
          </p:nvSpPr>
          <p:spPr>
            <a:xfrm>
              <a:off x="11196160" y="2233421"/>
              <a:ext cx="266415" cy="163258"/>
            </a:xfrm>
            <a:custGeom>
              <a:avLst/>
              <a:gdLst/>
              <a:ahLst/>
              <a:cxnLst/>
              <a:rect l="l" t="t" r="r" b="b"/>
              <a:pathLst>
                <a:path w="266415" h="163258" extrusionOk="0">
                  <a:moveTo>
                    <a:pt x="266415" y="22384"/>
                  </a:moveTo>
                  <a:cubicBezTo>
                    <a:pt x="253746" y="23813"/>
                    <a:pt x="243460" y="12383"/>
                    <a:pt x="246127" y="0"/>
                  </a:cubicBezTo>
                  <a:lnTo>
                    <a:pt x="49149" y="21527"/>
                  </a:lnTo>
                  <a:cubicBezTo>
                    <a:pt x="46863" y="28575"/>
                    <a:pt x="40767" y="33623"/>
                    <a:pt x="33433" y="34385"/>
                  </a:cubicBezTo>
                  <a:lnTo>
                    <a:pt x="0" y="138970"/>
                  </a:lnTo>
                  <a:cubicBezTo>
                    <a:pt x="12955" y="138398"/>
                    <a:pt x="22480" y="150971"/>
                    <a:pt x="18574" y="163259"/>
                  </a:cubicBezTo>
                  <a:lnTo>
                    <a:pt x="223933" y="154591"/>
                  </a:lnTo>
                  <a:cubicBezTo>
                    <a:pt x="225743" y="146304"/>
                    <a:pt x="232887" y="140208"/>
                    <a:pt x="241364" y="139827"/>
                  </a:cubicBezTo>
                  <a:lnTo>
                    <a:pt x="266415" y="2238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56"/>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56"/>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 name="Rectangle 3">
            <a:extLst>
              <a:ext uri="{FF2B5EF4-FFF2-40B4-BE49-F238E27FC236}">
                <a16:creationId xmlns:a16="http://schemas.microsoft.com/office/drawing/2014/main" id="{6BE743BB-3D2B-396F-08BF-56BC15752FAC}"/>
              </a:ext>
            </a:extLst>
          </p:cNvPr>
          <p:cNvSpPr/>
          <p:nvPr/>
        </p:nvSpPr>
        <p:spPr>
          <a:xfrm>
            <a:off x="2220454" y="509239"/>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4</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0A3833-0DF7-46C2-DE00-AE6F38E8E566}"/>
                  </a:ext>
                </a:extLst>
              </p:cNvPr>
              <p:cNvSpPr txBox="1"/>
              <p:nvPr/>
            </p:nvSpPr>
            <p:spPr>
              <a:xfrm>
                <a:off x="4321097" y="549579"/>
                <a:ext cx="2258122" cy="510333"/>
              </a:xfrm>
              <a:prstGeom prst="rect">
                <a:avLst/>
              </a:prstGeom>
              <a:noFill/>
            </p:spPr>
            <p:txBody>
              <a:bodyPr wrap="square">
                <a:spAutoFit/>
              </a:bodyPr>
              <a:lstStyle/>
              <a:p>
                <a:r>
                  <a:rPr lang="en-US" sz="2000" dirty="0" err="1">
                    <a:effectLst/>
                    <a:latin typeface="Arial" panose="020B0604020202020204" pitchFamily="34" charset="0"/>
                    <a:ea typeface="Times New Roman" panose="02020603050405020304" pitchFamily="18" charset="0"/>
                  </a:rPr>
                  <a:t>Tính</a:t>
                </a:r>
                <a:r>
                  <a:rPr lang="en-US" sz="2000" dirty="0">
                    <a:effectLst/>
                    <a:latin typeface="Arial" panose="020B0604020202020204" pitchFamily="34" charset="0"/>
                    <a:ea typeface="Times New Roman" panose="02020603050405020304" pitchFamily="18" charset="0"/>
                  </a:rPr>
                  <a:t> </a:t>
                </a:r>
                <a14:m>
                  <m:oMath xmlns:m="http://schemas.openxmlformats.org/officeDocument/2006/math">
                    <m:nary>
                      <m:naryPr>
                        <m:limLoc m:val="undOv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a:effectLst/>
                            <a:latin typeface="Cambria Math" panose="02040503050406030204" pitchFamily="18" charset="0"/>
                            <a:ea typeface="Times New Roman" panose="02020603050405020304" pitchFamily="18" charset="0"/>
                            <a:cs typeface="Arial" panose="020B0604020202020204" pitchFamily="34" charset="0"/>
                          </a:rPr>
                          <m:t>0</m:t>
                        </m:r>
                      </m:sub>
                      <m:sup>
                        <m:r>
                          <a:rPr lang="en-US" sz="2000" i="1">
                            <a:effectLst/>
                            <a:latin typeface="Cambria Math" panose="02040503050406030204" pitchFamily="18" charset="0"/>
                            <a:ea typeface="Times New Roman" panose="02020603050405020304" pitchFamily="18" charset="0"/>
                            <a:cs typeface="Arial" panose="020B0604020202020204" pitchFamily="34" charset="0"/>
                          </a:rPr>
                          <m:t>3</m:t>
                        </m:r>
                      </m:sup>
                      <m:e>
                        <m:d>
                          <m:dPr>
                            <m:begChr m:val="|"/>
                            <m:endChr m:val="|"/>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3</m:t>
                            </m:r>
                          </m:e>
                        </m:d>
                      </m:e>
                    </m:nary>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dirty="0"/>
              </a:p>
            </p:txBody>
          </p:sp>
        </mc:Choice>
        <mc:Fallback xmlns="">
          <p:sp>
            <p:nvSpPr>
              <p:cNvPr id="6" name="TextBox 5">
                <a:extLst>
                  <a:ext uri="{FF2B5EF4-FFF2-40B4-BE49-F238E27FC236}">
                    <a16:creationId xmlns:a16="http://schemas.microsoft.com/office/drawing/2014/main" id="{D20A3833-0DF7-46C2-DE00-AE6F38E8E566}"/>
                  </a:ext>
                </a:extLst>
              </p:cNvPr>
              <p:cNvSpPr txBox="1">
                <a:spLocks noRot="1" noChangeAspect="1" noMove="1" noResize="1" noEditPoints="1" noAdjustHandles="1" noChangeArrowheads="1" noChangeShapeType="1" noTextEdit="1"/>
              </p:cNvSpPr>
              <p:nvPr/>
            </p:nvSpPr>
            <p:spPr>
              <a:xfrm>
                <a:off x="4321097" y="549579"/>
                <a:ext cx="2258122" cy="510333"/>
              </a:xfrm>
              <a:prstGeom prst="rect">
                <a:avLst/>
              </a:prstGeom>
              <a:blipFill>
                <a:blip r:embed="rId3"/>
                <a:stretch>
                  <a:fillRect l="-2973" b="-1071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9FA8287-26BD-0D34-3A55-F3EEF2D359D4}"/>
              </a:ext>
            </a:extLst>
          </p:cNvPr>
          <p:cNvSpPr txBox="1"/>
          <p:nvPr/>
        </p:nvSpPr>
        <p:spPr>
          <a:xfrm>
            <a:off x="558922" y="1505144"/>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8EDA926-937F-ACA1-C1B8-0463B3D38A15}"/>
                  </a:ext>
                </a:extLst>
              </p:cNvPr>
              <p:cNvSpPr txBox="1"/>
              <p:nvPr/>
            </p:nvSpPr>
            <p:spPr>
              <a:xfrm>
                <a:off x="804298" y="1578209"/>
                <a:ext cx="7279383" cy="3320076"/>
              </a:xfrm>
              <a:prstGeom prst="rect">
                <a:avLst/>
              </a:prstGeom>
              <a:noFill/>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Sup>
                        <m:sSubSupPr>
                          <m:ctrlPr>
                            <a:rPr lang="en-US" sz="2000" i="1" kern="100" smtClean="0">
                              <a:effectLst/>
                              <a:latin typeface="Cambria Math" panose="02040503050406030204" pitchFamily="18" charset="0"/>
                              <a:ea typeface="Aptos" panose="020B0004020202020204" pitchFamily="34" charset="0"/>
                              <a:cs typeface="Arial" panose="020B0604020202020204" pitchFamily="34" charset="0"/>
                            </a:rPr>
                          </m:ctrlPr>
                        </m:sSubSupPr>
                        <m:e>
                          <m:r>
                            <a:rPr lang="en-US"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3</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en-US"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p>
                      </m:sSubSup>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en-US" sz="2000" kern="100">
                              <a:effectLst/>
                              <a:latin typeface="Cambria Math" panose="02040503050406030204" pitchFamily="18" charset="0"/>
                              <a:ea typeface="Aptos" panose="020B0004020202020204" pitchFamily="34" charset="0"/>
                              <a:cs typeface="Arial" panose="020B0604020202020204" pitchFamily="34" charset="0"/>
                            </a:rPr>
                            <m:t>∫</m:t>
                          </m:r>
                        </m:e>
                        <m:sub>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b>
                        <m:sup>
                          <m:r>
                            <a:rPr lang="en-US" sz="2000" kern="100">
                              <a:effectLst/>
                              <a:latin typeface="Cambria Math" panose="02040503050406030204" pitchFamily="18" charset="0"/>
                              <a:ea typeface="Aptos" panose="020B0004020202020204" pitchFamily="34" charset="0"/>
                              <a:cs typeface="Arial" panose="020B0604020202020204" pitchFamily="34" charset="0"/>
                            </a:rPr>
                            <m:t>3</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oMath>
                    <m:oMath xmlns:m="http://schemas.openxmlformats.org/officeDocument/2006/math">
                      <m:r>
                        <a:rPr lang="en-US" sz="2000" b="0" i="1" kern="100" smtClean="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en-US" sz="2000" kern="100">
                              <a:effectLst/>
                              <a:latin typeface="Cambria Math" panose="02040503050406030204" pitchFamily="18" charset="0"/>
                              <a:ea typeface="Aptos" panose="020B0004020202020204" pitchFamily="34" charset="0"/>
                              <a:cs typeface="Arial" panose="020B0604020202020204" pitchFamily="34" charset="0"/>
                            </a:rPr>
                            <m:t>∫</m:t>
                          </m:r>
                        </m:e>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p>
                      </m:sSubSup>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r>
                            <a:rPr lang="en-US" sz="2000" kern="100">
                              <a:effectLst/>
                              <a:latin typeface="Cambria Math" panose="02040503050406030204" pitchFamily="18" charset="0"/>
                              <a:ea typeface="Aptos" panose="020B0004020202020204" pitchFamily="34" charset="0"/>
                              <a:cs typeface="Arial" panose="020B0604020202020204" pitchFamily="34" charset="0"/>
                            </a:rPr>
                            <m:t>∫</m:t>
                          </m:r>
                        </m:e>
                        <m:sub>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b>
                        <m:sup>
                          <m:r>
                            <a:rPr lang="en-US" sz="2000" kern="100">
                              <a:effectLst/>
                              <a:latin typeface="Cambria Math" panose="02040503050406030204" pitchFamily="18" charset="0"/>
                              <a:ea typeface="Aptos" panose="020B0004020202020204" pitchFamily="34" charset="0"/>
                              <a:cs typeface="Arial" panose="020B0604020202020204" pitchFamily="34" charset="0"/>
                            </a:rPr>
                            <m:t>3</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2</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𝑑𝑥</m:t>
                      </m:r>
                    </m:oMath>
                    <m:oMath xmlns:m="http://schemas.openxmlformats.org/officeDocument/2006/math">
                      <m:r>
                        <a:rPr lang="en-US" sz="2000" b="0" i="1" kern="100" smtClean="0">
                          <a:effectLst/>
                          <a:latin typeface="Cambria Math" panose="02040503050406030204" pitchFamily="18" charset="0"/>
                          <a:ea typeface="Aptos" panose="020B0004020202020204" pitchFamily="34" charset="0"/>
                          <a:cs typeface="Arial" panose="020B0604020202020204" pitchFamily="34" charset="0"/>
                        </a:rPr>
                        <m:t>                           </m:t>
                      </m:r>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e>
                              </m:d>
                            </m:e>
                          </m:d>
                        </m:e>
                        <m:sub>
                          <m:r>
                            <a:rPr lang="en-US" sz="2000" kern="100">
                              <a:effectLst/>
                              <a:latin typeface="Cambria Math" panose="02040503050406030204" pitchFamily="18" charset="0"/>
                              <a:ea typeface="Aptos" panose="020B0004020202020204" pitchFamily="34" charset="0"/>
                              <a:cs typeface="Arial" panose="020B0604020202020204" pitchFamily="34" charset="0"/>
                            </a:rPr>
                            <m:t>0</m:t>
                          </m:r>
                        </m:sub>
                        <m:sup>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p>
                      </m:sSubSup>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3</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e>
                              </m:d>
                            </m:e>
                          </m:d>
                        </m:e>
                        <m:sub>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sub>
                        <m:sup>
                          <m:r>
                            <a:rPr lang="en-US" sz="2000" kern="100">
                              <a:effectLst/>
                              <a:latin typeface="Cambria Math" panose="02040503050406030204" pitchFamily="18" charset="0"/>
                              <a:ea typeface="Aptos" panose="020B0004020202020204" pitchFamily="34" charset="0"/>
                              <a:cs typeface="Arial" panose="020B0604020202020204" pitchFamily="34" charset="0"/>
                            </a:rPr>
                            <m:t>3</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9</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4</m:t>
                          </m:r>
                        </m:den>
                      </m:f>
                      <m:r>
                        <a:rPr lang="en-US"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9</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4</m:t>
                          </m:r>
                        </m:den>
                      </m:f>
                      <m:r>
                        <a:rPr lang="en-US"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9</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8EDA926-937F-ACA1-C1B8-0463B3D38A15}"/>
                  </a:ext>
                </a:extLst>
              </p:cNvPr>
              <p:cNvSpPr txBox="1">
                <a:spLocks noRot="1" noChangeAspect="1" noMove="1" noResize="1" noEditPoints="1" noAdjustHandles="1" noChangeArrowheads="1" noChangeShapeType="1" noTextEdit="1"/>
              </p:cNvSpPr>
              <p:nvPr/>
            </p:nvSpPr>
            <p:spPr>
              <a:xfrm>
                <a:off x="804298" y="1578209"/>
                <a:ext cx="7279383" cy="3320076"/>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6" name="Google Shape;2106;p57"/>
          <p:cNvGrpSpPr/>
          <p:nvPr/>
        </p:nvGrpSpPr>
        <p:grpSpPr>
          <a:xfrm rot="3317452">
            <a:off x="8095137" y="2815303"/>
            <a:ext cx="846804" cy="959987"/>
            <a:chOff x="7747729" y="2346198"/>
            <a:chExt cx="1180052" cy="1110518"/>
          </a:xfrm>
        </p:grpSpPr>
        <p:sp>
          <p:nvSpPr>
            <p:cNvPr id="2107" name="Google Shape;2107;p57"/>
            <p:cNvSpPr/>
            <p:nvPr/>
          </p:nvSpPr>
          <p:spPr>
            <a:xfrm>
              <a:off x="7747729" y="2375534"/>
              <a:ext cx="1180052" cy="1081182"/>
            </a:xfrm>
            <a:custGeom>
              <a:avLst/>
              <a:gdLst/>
              <a:ahLst/>
              <a:cxnLst/>
              <a:rect l="l" t="t" r="r" b="b"/>
              <a:pathLst>
                <a:path w="1180052" h="1081182" extrusionOk="0">
                  <a:moveTo>
                    <a:pt x="0" y="604171"/>
                  </a:moveTo>
                  <a:lnTo>
                    <a:pt x="3048" y="635984"/>
                  </a:lnTo>
                  <a:cubicBezTo>
                    <a:pt x="136493" y="817721"/>
                    <a:pt x="295752" y="1081183"/>
                    <a:pt x="295752" y="1081183"/>
                  </a:cubicBezTo>
                  <a:lnTo>
                    <a:pt x="719233" y="840772"/>
                  </a:lnTo>
                  <a:cubicBezTo>
                    <a:pt x="760762" y="862298"/>
                    <a:pt x="865347" y="784955"/>
                    <a:pt x="850392" y="750665"/>
                  </a:cubicBezTo>
                  <a:lnTo>
                    <a:pt x="1180052" y="485394"/>
                  </a:lnTo>
                  <a:cubicBezTo>
                    <a:pt x="1180052" y="485394"/>
                    <a:pt x="1005840" y="285464"/>
                    <a:pt x="871443" y="5906"/>
                  </a:cubicBezTo>
                  <a:lnTo>
                    <a:pt x="845725" y="0"/>
                  </a:lnTo>
                  <a:lnTo>
                    <a:pt x="536353" y="444818"/>
                  </a:lnTo>
                  <a:lnTo>
                    <a:pt x="0" y="60417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57"/>
            <p:cNvSpPr/>
            <p:nvPr/>
          </p:nvSpPr>
          <p:spPr>
            <a:xfrm>
              <a:off x="7747729" y="2375630"/>
              <a:ext cx="1147857" cy="1052798"/>
            </a:xfrm>
            <a:custGeom>
              <a:avLst/>
              <a:gdLst/>
              <a:ahLst/>
              <a:cxnLst/>
              <a:rect l="l" t="t" r="r" b="b"/>
              <a:pathLst>
                <a:path w="1147857" h="1052798" extrusionOk="0">
                  <a:moveTo>
                    <a:pt x="0" y="604076"/>
                  </a:moveTo>
                  <a:cubicBezTo>
                    <a:pt x="104585" y="716375"/>
                    <a:pt x="299181" y="1052798"/>
                    <a:pt x="299181" y="1052798"/>
                  </a:cubicBezTo>
                  <a:lnTo>
                    <a:pt x="720853" y="820674"/>
                  </a:lnTo>
                  <a:cubicBezTo>
                    <a:pt x="745237" y="845630"/>
                    <a:pt x="849440" y="767334"/>
                    <a:pt x="830675" y="744284"/>
                  </a:cubicBezTo>
                  <a:lnTo>
                    <a:pt x="1147858" y="482155"/>
                  </a:lnTo>
                  <a:cubicBezTo>
                    <a:pt x="1004602" y="323755"/>
                    <a:pt x="845725" y="0"/>
                    <a:pt x="845725" y="0"/>
                  </a:cubicBezTo>
                  <a:cubicBezTo>
                    <a:pt x="747522" y="34576"/>
                    <a:pt x="497587" y="369856"/>
                    <a:pt x="497587" y="369856"/>
                  </a:cubicBezTo>
                  <a:cubicBezTo>
                    <a:pt x="497587" y="369856"/>
                    <a:pt x="172784" y="428149"/>
                    <a:pt x="95" y="6041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57"/>
            <p:cNvSpPr/>
            <p:nvPr/>
          </p:nvSpPr>
          <p:spPr>
            <a:xfrm>
              <a:off x="7776019" y="2378106"/>
              <a:ext cx="1076801" cy="1021079"/>
            </a:xfrm>
            <a:custGeom>
              <a:avLst/>
              <a:gdLst/>
              <a:ahLst/>
              <a:cxnLst/>
              <a:rect l="l" t="t" r="r" b="b"/>
              <a:pathLst>
                <a:path w="1076801" h="1021079" extrusionOk="0">
                  <a:moveTo>
                    <a:pt x="17336" y="533781"/>
                  </a:moveTo>
                  <a:cubicBezTo>
                    <a:pt x="18859" y="562166"/>
                    <a:pt x="0" y="594646"/>
                    <a:pt x="0" y="594646"/>
                  </a:cubicBezTo>
                  <a:cubicBezTo>
                    <a:pt x="124777" y="731234"/>
                    <a:pt x="285179" y="1021080"/>
                    <a:pt x="285179" y="1021080"/>
                  </a:cubicBezTo>
                  <a:cubicBezTo>
                    <a:pt x="285179" y="1021080"/>
                    <a:pt x="548068" y="832390"/>
                    <a:pt x="741426" y="778193"/>
                  </a:cubicBezTo>
                  <a:cubicBezTo>
                    <a:pt x="857059" y="638270"/>
                    <a:pt x="1076801" y="467392"/>
                    <a:pt x="1076801" y="467392"/>
                  </a:cubicBezTo>
                  <a:cubicBezTo>
                    <a:pt x="930878" y="271748"/>
                    <a:pt x="809530" y="13907"/>
                    <a:pt x="809530" y="13907"/>
                  </a:cubicBezTo>
                  <a:lnTo>
                    <a:pt x="753999" y="0"/>
                  </a:lnTo>
                  <a:lnTo>
                    <a:pt x="460248" y="329565"/>
                  </a:lnTo>
                  <a:lnTo>
                    <a:pt x="17240" y="5337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57"/>
            <p:cNvSpPr/>
            <p:nvPr/>
          </p:nvSpPr>
          <p:spPr>
            <a:xfrm>
              <a:off x="7772780" y="2682752"/>
              <a:ext cx="724186" cy="668523"/>
            </a:xfrm>
            <a:custGeom>
              <a:avLst/>
              <a:gdLst/>
              <a:ahLst/>
              <a:cxnLst/>
              <a:rect l="l" t="t" r="r" b="b"/>
              <a:pathLst>
                <a:path w="724186" h="668523" extrusionOk="0">
                  <a:moveTo>
                    <a:pt x="448056" y="154"/>
                  </a:moveTo>
                  <a:lnTo>
                    <a:pt x="724186" y="440781"/>
                  </a:lnTo>
                  <a:cubicBezTo>
                    <a:pt x="444722" y="491930"/>
                    <a:pt x="313944" y="668523"/>
                    <a:pt x="313944" y="668523"/>
                  </a:cubicBezTo>
                  <a:cubicBezTo>
                    <a:pt x="199263" y="451639"/>
                    <a:pt x="0" y="227421"/>
                    <a:pt x="0" y="227421"/>
                  </a:cubicBezTo>
                  <a:cubicBezTo>
                    <a:pt x="137446" y="-13943"/>
                    <a:pt x="448056" y="154"/>
                    <a:pt x="448056" y="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57"/>
            <p:cNvSpPr/>
            <p:nvPr/>
          </p:nvSpPr>
          <p:spPr>
            <a:xfrm>
              <a:off x="8220837" y="2346198"/>
              <a:ext cx="579215" cy="777335"/>
            </a:xfrm>
            <a:custGeom>
              <a:avLst/>
              <a:gdLst/>
              <a:ahLst/>
              <a:cxnLst/>
              <a:rect l="l" t="t" r="r" b="b"/>
              <a:pathLst>
                <a:path w="579215" h="777335" extrusionOk="0">
                  <a:moveTo>
                    <a:pt x="0" y="336709"/>
                  </a:moveTo>
                  <a:lnTo>
                    <a:pt x="276130" y="777335"/>
                  </a:lnTo>
                  <a:cubicBezTo>
                    <a:pt x="387953" y="532733"/>
                    <a:pt x="579215" y="474821"/>
                    <a:pt x="579215" y="474821"/>
                  </a:cubicBezTo>
                  <a:cubicBezTo>
                    <a:pt x="434054" y="277082"/>
                    <a:pt x="319183" y="0"/>
                    <a:pt x="319183" y="0"/>
                  </a:cubicBezTo>
                  <a:cubicBezTo>
                    <a:pt x="42005" y="18478"/>
                    <a:pt x="0" y="336709"/>
                    <a:pt x="0" y="3367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57"/>
            <p:cNvSpPr/>
            <p:nvPr/>
          </p:nvSpPr>
          <p:spPr>
            <a:xfrm>
              <a:off x="8228837" y="2693955"/>
              <a:ext cx="258032" cy="413575"/>
            </a:xfrm>
            <a:custGeom>
              <a:avLst/>
              <a:gdLst/>
              <a:ahLst/>
              <a:cxnLst/>
              <a:rect l="l" t="t" r="r" b="b"/>
              <a:pathLst>
                <a:path w="258032" h="413575" extrusionOk="0">
                  <a:moveTo>
                    <a:pt x="0" y="0"/>
                  </a:moveTo>
                  <a:cubicBezTo>
                    <a:pt x="157258" y="278797"/>
                    <a:pt x="258033" y="413575"/>
                    <a:pt x="258033" y="41357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57"/>
            <p:cNvSpPr/>
            <p:nvPr/>
          </p:nvSpPr>
          <p:spPr>
            <a:xfrm>
              <a:off x="8124538" y="3172967"/>
              <a:ext cx="310706" cy="169735"/>
            </a:xfrm>
            <a:custGeom>
              <a:avLst/>
              <a:gdLst/>
              <a:ahLst/>
              <a:cxnLst/>
              <a:rect l="l" t="t" r="r" b="b"/>
              <a:pathLst>
                <a:path w="310706" h="169735" extrusionOk="0">
                  <a:moveTo>
                    <a:pt x="0" y="169736"/>
                  </a:moveTo>
                  <a:cubicBezTo>
                    <a:pt x="95155" y="99250"/>
                    <a:pt x="200025" y="42005"/>
                    <a:pt x="310706"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57"/>
            <p:cNvSpPr/>
            <p:nvPr/>
          </p:nvSpPr>
          <p:spPr>
            <a:xfrm>
              <a:off x="8543925" y="2884741"/>
              <a:ext cx="220122" cy="225456"/>
            </a:xfrm>
            <a:custGeom>
              <a:avLst/>
              <a:gdLst/>
              <a:ahLst/>
              <a:cxnLst/>
              <a:rect l="l" t="t" r="r" b="b"/>
              <a:pathLst>
                <a:path w="220122" h="225456" extrusionOk="0">
                  <a:moveTo>
                    <a:pt x="0" y="225457"/>
                  </a:moveTo>
                  <a:cubicBezTo>
                    <a:pt x="61055" y="139541"/>
                    <a:pt x="135636" y="63151"/>
                    <a:pt x="22012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57"/>
            <p:cNvSpPr/>
            <p:nvPr/>
          </p:nvSpPr>
          <p:spPr>
            <a:xfrm>
              <a:off x="8583358" y="2882836"/>
              <a:ext cx="132873" cy="156591"/>
            </a:xfrm>
            <a:custGeom>
              <a:avLst/>
              <a:gdLst/>
              <a:ahLst/>
              <a:cxnLst/>
              <a:rect l="l" t="t" r="r" b="b"/>
              <a:pathLst>
                <a:path w="132873" h="156591" extrusionOk="0">
                  <a:moveTo>
                    <a:pt x="132874" y="0"/>
                  </a:moveTo>
                  <a:cubicBezTo>
                    <a:pt x="79724" y="43720"/>
                    <a:pt x="34480" y="97060"/>
                    <a:pt x="0" y="15659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57"/>
            <p:cNvSpPr/>
            <p:nvPr/>
          </p:nvSpPr>
          <p:spPr>
            <a:xfrm>
              <a:off x="8168735" y="3183254"/>
              <a:ext cx="192024" cy="108489"/>
            </a:xfrm>
            <a:custGeom>
              <a:avLst/>
              <a:gdLst/>
              <a:ahLst/>
              <a:cxnLst/>
              <a:rect l="l" t="t" r="r" b="b"/>
              <a:pathLst>
                <a:path w="192024" h="108489" extrusionOk="0">
                  <a:moveTo>
                    <a:pt x="0" y="108490"/>
                  </a:moveTo>
                  <a:cubicBezTo>
                    <a:pt x="56007" y="60293"/>
                    <a:pt x="123063" y="26479"/>
                    <a:pt x="1920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57"/>
            <p:cNvSpPr/>
            <p:nvPr/>
          </p:nvSpPr>
          <p:spPr>
            <a:xfrm>
              <a:off x="7811738" y="2985516"/>
              <a:ext cx="178593" cy="271081"/>
            </a:xfrm>
            <a:custGeom>
              <a:avLst/>
              <a:gdLst/>
              <a:ahLst/>
              <a:cxnLst/>
              <a:rect l="l" t="t" r="r" b="b"/>
              <a:pathLst>
                <a:path w="178593" h="271081" extrusionOk="0">
                  <a:moveTo>
                    <a:pt x="0" y="0"/>
                  </a:moveTo>
                  <a:cubicBezTo>
                    <a:pt x="65817" y="86011"/>
                    <a:pt x="125635" y="176593"/>
                    <a:pt x="178594" y="27108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57"/>
            <p:cNvSpPr/>
            <p:nvPr/>
          </p:nvSpPr>
          <p:spPr>
            <a:xfrm>
              <a:off x="7874412" y="2721959"/>
              <a:ext cx="332326" cy="164020"/>
            </a:xfrm>
            <a:custGeom>
              <a:avLst/>
              <a:gdLst/>
              <a:ahLst/>
              <a:cxnLst/>
              <a:rect l="l" t="t" r="r" b="b"/>
              <a:pathLst>
                <a:path w="332326" h="164020" extrusionOk="0">
                  <a:moveTo>
                    <a:pt x="332327" y="0"/>
                  </a:moveTo>
                  <a:cubicBezTo>
                    <a:pt x="204692" y="2096"/>
                    <a:pt x="79248" y="64008"/>
                    <a:pt x="0" y="16402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57"/>
            <p:cNvSpPr/>
            <p:nvPr/>
          </p:nvSpPr>
          <p:spPr>
            <a:xfrm>
              <a:off x="7911464" y="2811399"/>
              <a:ext cx="326993" cy="169830"/>
            </a:xfrm>
            <a:custGeom>
              <a:avLst/>
              <a:gdLst/>
              <a:ahLst/>
              <a:cxnLst/>
              <a:rect l="l" t="t" r="r" b="b"/>
              <a:pathLst>
                <a:path w="326993" h="169830" extrusionOk="0">
                  <a:moveTo>
                    <a:pt x="0" y="169831"/>
                  </a:moveTo>
                  <a:cubicBezTo>
                    <a:pt x="84106" y="76676"/>
                    <a:pt x="202406" y="15240"/>
                    <a:pt x="32699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57"/>
            <p:cNvSpPr/>
            <p:nvPr/>
          </p:nvSpPr>
          <p:spPr>
            <a:xfrm>
              <a:off x="7965090" y="2861405"/>
              <a:ext cx="301085" cy="178022"/>
            </a:xfrm>
            <a:custGeom>
              <a:avLst/>
              <a:gdLst/>
              <a:ahLst/>
              <a:cxnLst/>
              <a:rect l="l" t="t" r="r" b="b"/>
              <a:pathLst>
                <a:path w="301085" h="178022" extrusionOk="0">
                  <a:moveTo>
                    <a:pt x="301086" y="0"/>
                  </a:moveTo>
                  <a:cubicBezTo>
                    <a:pt x="185452" y="26098"/>
                    <a:pt x="78581" y="89344"/>
                    <a:pt x="0" y="1780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57"/>
            <p:cNvSpPr/>
            <p:nvPr/>
          </p:nvSpPr>
          <p:spPr>
            <a:xfrm>
              <a:off x="8003571" y="2926841"/>
              <a:ext cx="300894" cy="178784"/>
            </a:xfrm>
            <a:custGeom>
              <a:avLst/>
              <a:gdLst/>
              <a:ahLst/>
              <a:cxnLst/>
              <a:rect l="l" t="t" r="r" b="b"/>
              <a:pathLst>
                <a:path w="300894" h="178784" extrusionOk="0">
                  <a:moveTo>
                    <a:pt x="0" y="178784"/>
                  </a:moveTo>
                  <a:cubicBezTo>
                    <a:pt x="82582" y="94488"/>
                    <a:pt x="187357" y="32195"/>
                    <a:pt x="30089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57"/>
            <p:cNvSpPr/>
            <p:nvPr/>
          </p:nvSpPr>
          <p:spPr>
            <a:xfrm>
              <a:off x="8068817" y="2991897"/>
              <a:ext cx="281368" cy="162115"/>
            </a:xfrm>
            <a:custGeom>
              <a:avLst/>
              <a:gdLst/>
              <a:ahLst/>
              <a:cxnLst/>
              <a:rect l="l" t="t" r="r" b="b"/>
              <a:pathLst>
                <a:path w="281368" h="162115" extrusionOk="0">
                  <a:moveTo>
                    <a:pt x="281368" y="0"/>
                  </a:moveTo>
                  <a:cubicBezTo>
                    <a:pt x="230314" y="19621"/>
                    <a:pt x="179165" y="39243"/>
                    <a:pt x="130778" y="64675"/>
                  </a:cubicBezTo>
                  <a:cubicBezTo>
                    <a:pt x="82391" y="90107"/>
                    <a:pt x="36576" y="121539"/>
                    <a:pt x="0" y="16211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57"/>
            <p:cNvSpPr/>
            <p:nvPr/>
          </p:nvSpPr>
          <p:spPr>
            <a:xfrm>
              <a:off x="8097107" y="3066669"/>
              <a:ext cx="287845" cy="157829"/>
            </a:xfrm>
            <a:custGeom>
              <a:avLst/>
              <a:gdLst/>
              <a:ahLst/>
              <a:cxnLst/>
              <a:rect l="l" t="t" r="r" b="b"/>
              <a:pathLst>
                <a:path w="287845" h="157829" extrusionOk="0">
                  <a:moveTo>
                    <a:pt x="0" y="157829"/>
                  </a:moveTo>
                  <a:cubicBezTo>
                    <a:pt x="80963" y="82582"/>
                    <a:pt x="180880" y="27813"/>
                    <a:pt x="2878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57"/>
            <p:cNvSpPr/>
            <p:nvPr/>
          </p:nvSpPr>
          <p:spPr>
            <a:xfrm>
              <a:off x="8476011" y="2789586"/>
              <a:ext cx="200977" cy="202977"/>
            </a:xfrm>
            <a:custGeom>
              <a:avLst/>
              <a:gdLst/>
              <a:ahLst/>
              <a:cxnLst/>
              <a:rect l="l" t="t" r="r" b="b"/>
              <a:pathLst>
                <a:path w="200977" h="202977" extrusionOk="0">
                  <a:moveTo>
                    <a:pt x="0" y="202978"/>
                  </a:moveTo>
                  <a:cubicBezTo>
                    <a:pt x="27051" y="162973"/>
                    <a:pt x="54197" y="122873"/>
                    <a:pt x="86583" y="87058"/>
                  </a:cubicBezTo>
                  <a:cubicBezTo>
                    <a:pt x="118967" y="51245"/>
                    <a:pt x="156877" y="19621"/>
                    <a:pt x="20097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57"/>
            <p:cNvSpPr/>
            <p:nvPr/>
          </p:nvSpPr>
          <p:spPr>
            <a:xfrm>
              <a:off x="8416575" y="2679191"/>
              <a:ext cx="228219" cy="257651"/>
            </a:xfrm>
            <a:custGeom>
              <a:avLst/>
              <a:gdLst/>
              <a:ahLst/>
              <a:cxnLst/>
              <a:rect l="l" t="t" r="r" b="b"/>
              <a:pathLst>
                <a:path w="228219" h="257651" extrusionOk="0">
                  <a:moveTo>
                    <a:pt x="0" y="257651"/>
                  </a:moveTo>
                  <a:cubicBezTo>
                    <a:pt x="46577" y="150686"/>
                    <a:pt x="127635" y="59150"/>
                    <a:pt x="228219"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57"/>
            <p:cNvSpPr/>
            <p:nvPr/>
          </p:nvSpPr>
          <p:spPr>
            <a:xfrm>
              <a:off x="8379999" y="2595753"/>
              <a:ext cx="227647" cy="247840"/>
            </a:xfrm>
            <a:custGeom>
              <a:avLst/>
              <a:gdLst/>
              <a:ahLst/>
              <a:cxnLst/>
              <a:rect l="l" t="t" r="r" b="b"/>
              <a:pathLst>
                <a:path w="227647" h="247840" extrusionOk="0">
                  <a:moveTo>
                    <a:pt x="0" y="247840"/>
                  </a:moveTo>
                  <a:cubicBezTo>
                    <a:pt x="43815" y="142018"/>
                    <a:pt x="125921" y="52578"/>
                    <a:pt x="2276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57"/>
            <p:cNvSpPr/>
            <p:nvPr/>
          </p:nvSpPr>
          <p:spPr>
            <a:xfrm>
              <a:off x="8324183" y="2543937"/>
              <a:ext cx="228123" cy="232505"/>
            </a:xfrm>
            <a:custGeom>
              <a:avLst/>
              <a:gdLst/>
              <a:ahLst/>
              <a:cxnLst/>
              <a:rect l="l" t="t" r="r" b="b"/>
              <a:pathLst>
                <a:path w="228123" h="232505" extrusionOk="0">
                  <a:moveTo>
                    <a:pt x="0" y="232505"/>
                  </a:moveTo>
                  <a:cubicBezTo>
                    <a:pt x="43910" y="130492"/>
                    <a:pt x="126968" y="45815"/>
                    <a:pt x="2281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57"/>
            <p:cNvSpPr/>
            <p:nvPr/>
          </p:nvSpPr>
          <p:spPr>
            <a:xfrm>
              <a:off x="8283701" y="2434304"/>
              <a:ext cx="206121" cy="251459"/>
            </a:xfrm>
            <a:custGeom>
              <a:avLst/>
              <a:gdLst/>
              <a:ahLst/>
              <a:cxnLst/>
              <a:rect l="l" t="t" r="r" b="b"/>
              <a:pathLst>
                <a:path w="206121" h="251459" extrusionOk="0">
                  <a:moveTo>
                    <a:pt x="0" y="251460"/>
                  </a:moveTo>
                  <a:cubicBezTo>
                    <a:pt x="8287" y="225838"/>
                    <a:pt x="18479" y="200787"/>
                    <a:pt x="30289" y="176593"/>
                  </a:cubicBezTo>
                  <a:cubicBezTo>
                    <a:pt x="49054" y="138398"/>
                    <a:pt x="72200" y="102108"/>
                    <a:pt x="101441" y="71152"/>
                  </a:cubicBezTo>
                  <a:cubicBezTo>
                    <a:pt x="130683" y="40195"/>
                    <a:pt x="166211" y="14764"/>
                    <a:pt x="206121"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57"/>
            <p:cNvSpPr/>
            <p:nvPr/>
          </p:nvSpPr>
          <p:spPr>
            <a:xfrm>
              <a:off x="8232171" y="2544508"/>
              <a:ext cx="189166" cy="246602"/>
            </a:xfrm>
            <a:custGeom>
              <a:avLst/>
              <a:gdLst/>
              <a:ahLst/>
              <a:cxnLst/>
              <a:rect l="l" t="t" r="r" b="b"/>
              <a:pathLst>
                <a:path w="189166" h="246602" extrusionOk="0">
                  <a:moveTo>
                    <a:pt x="32385" y="95"/>
                  </a:moveTo>
                  <a:cubicBezTo>
                    <a:pt x="14954" y="21146"/>
                    <a:pt x="189166" y="187642"/>
                    <a:pt x="189166" y="187642"/>
                  </a:cubicBezTo>
                  <a:lnTo>
                    <a:pt x="150590" y="206121"/>
                  </a:lnTo>
                  <a:lnTo>
                    <a:pt x="146209" y="246602"/>
                  </a:lnTo>
                  <a:cubicBezTo>
                    <a:pt x="146209" y="246602"/>
                    <a:pt x="7811" y="107156"/>
                    <a:pt x="0" y="76962"/>
                  </a:cubicBezTo>
                  <a:cubicBezTo>
                    <a:pt x="5048" y="21241"/>
                    <a:pt x="32480" y="0"/>
                    <a:pt x="3248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 name="Rounded Rectangle 65">
            <a:extLst>
              <a:ext uri="{FF2B5EF4-FFF2-40B4-BE49-F238E27FC236}">
                <a16:creationId xmlns:a16="http://schemas.microsoft.com/office/drawing/2014/main" id="{6768E909-7625-F4C6-46F5-92EC331999B2}"/>
              </a:ext>
            </a:extLst>
          </p:cNvPr>
          <p:cNvSpPr/>
          <p:nvPr/>
        </p:nvSpPr>
        <p:spPr>
          <a:xfrm>
            <a:off x="540479" y="499647"/>
            <a:ext cx="2375920" cy="542646"/>
          </a:xfrm>
          <a:prstGeom prst="roundRect">
            <a:avLst/>
          </a:prstGeom>
          <a:solidFill>
            <a:schemeClr val="accent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BBCFCC">
                    <a:lumMod val="20000"/>
                    <a:lumOff val="80000"/>
                  </a:srgbClr>
                </a:solidFill>
                <a:effectLst/>
                <a:uLnTx/>
                <a:uFillTx/>
                <a:latin typeface="Arial"/>
                <a:ea typeface="+mn-ea"/>
                <a:cs typeface="Arial" panose="020B0604020202020204" pitchFamily="34" charset="0"/>
                <a:sym typeface="Arial"/>
              </a:rPr>
              <a:t>Vận</a:t>
            </a:r>
            <a:r>
              <a:rPr kumimoji="0" lang="en-US" sz="2500" b="1" i="0" u="none" strike="noStrike" kern="1200" cap="none" spc="0" normalizeH="0" baseline="0" noProof="0" dirty="0">
                <a:ln>
                  <a:noFill/>
                </a:ln>
                <a:solidFill>
                  <a:srgbClr val="BBCFCC">
                    <a:lumMod val="20000"/>
                    <a:lumOff val="80000"/>
                  </a:srgbClr>
                </a:solidFill>
                <a:effectLst/>
                <a:uLnTx/>
                <a:uFillTx/>
                <a:latin typeface="Arial"/>
                <a:ea typeface="+mn-ea"/>
                <a:cs typeface="Arial" panose="020B0604020202020204" pitchFamily="34" charset="0"/>
                <a:sym typeface="Arial"/>
              </a:rPr>
              <a:t> </a:t>
            </a:r>
            <a:r>
              <a:rPr kumimoji="0" lang="en-US" sz="2500" b="1" i="0" u="none" strike="noStrike" kern="1200" cap="none" spc="0" normalizeH="0" baseline="0" noProof="0" dirty="0" err="1">
                <a:ln>
                  <a:noFill/>
                </a:ln>
                <a:solidFill>
                  <a:srgbClr val="BBCFCC">
                    <a:lumMod val="20000"/>
                    <a:lumOff val="80000"/>
                  </a:srgbClr>
                </a:solidFill>
                <a:effectLst/>
                <a:uLnTx/>
                <a:uFillTx/>
                <a:latin typeface="Arial"/>
                <a:ea typeface="+mn-ea"/>
                <a:cs typeface="Arial" panose="020B0604020202020204" pitchFamily="34" charset="0"/>
                <a:sym typeface="Arial"/>
              </a:rPr>
              <a:t>dụng</a:t>
            </a:r>
            <a:r>
              <a:rPr kumimoji="0" lang="en-US" sz="2500" b="1" i="0" u="none" strike="noStrike" kern="1200" cap="none" spc="0" normalizeH="0" noProof="0" dirty="0">
                <a:ln>
                  <a:noFill/>
                </a:ln>
                <a:solidFill>
                  <a:srgbClr val="BBCFCC">
                    <a:lumMod val="20000"/>
                    <a:lumOff val="80000"/>
                  </a:srgbClr>
                </a:solidFill>
                <a:effectLst/>
                <a:uLnTx/>
                <a:uFillTx/>
                <a:latin typeface="Arial"/>
                <a:ea typeface="+mn-ea"/>
                <a:cs typeface="Arial" panose="020B0604020202020204" pitchFamily="34" charset="0"/>
                <a:sym typeface="Arial"/>
              </a:rPr>
              <a:t> </a:t>
            </a:r>
            <a:r>
              <a:rPr lang="en-US" sz="2500" b="1" kern="1200" dirty="0">
                <a:solidFill>
                  <a:srgbClr val="BBCFCC">
                    <a:lumMod val="20000"/>
                    <a:lumOff val="80000"/>
                  </a:srgbClr>
                </a:solidFill>
                <a:latin typeface="Arial"/>
                <a:cs typeface="Arial" panose="020B0604020202020204" pitchFamily="34" charset="0"/>
              </a:rPr>
              <a:t>2</a:t>
            </a:r>
            <a:endParaRPr kumimoji="0" lang="en-US" sz="2500" b="1" i="0" u="none" strike="noStrike" kern="1200" cap="none" spc="0" normalizeH="0" baseline="0" noProof="0" dirty="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BF7D856-A854-D69B-7768-44A5343CFD96}"/>
                  </a:ext>
                </a:extLst>
              </p:cNvPr>
              <p:cNvSpPr txBox="1"/>
              <p:nvPr/>
            </p:nvSpPr>
            <p:spPr>
              <a:xfrm>
                <a:off x="625461" y="547220"/>
                <a:ext cx="7867242" cy="4253408"/>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𝑓</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𝑎</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nghĩa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𝑎</m:t>
                        </m:r>
                      </m:den>
                    </m:f>
                    <m:nary>
                      <m:naryPr>
                        <m:limLoc m:val="undOv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𝑎</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𝑏</m:t>
                        </m:r>
                      </m:sup>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𝑓</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nhiệt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giờ</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6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giờ</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12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giờ</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trưa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ngày</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mô</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hóa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bởi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𝑇</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20</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5</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6</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6</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12</m:t>
                      </m:r>
                    </m:oMath>
                  </m:oMathPara>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nhiệt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ngày</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6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giờ</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12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giờ</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trưa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3BF7D856-A854-D69B-7768-44A5343CFD96}"/>
                  </a:ext>
                </a:extLst>
              </p:cNvPr>
              <p:cNvSpPr txBox="1">
                <a:spLocks noRot="1" noChangeAspect="1" noMove="1" noResize="1" noEditPoints="1" noAdjustHandles="1" noChangeArrowheads="1" noChangeShapeType="1" noTextEdit="1"/>
              </p:cNvSpPr>
              <p:nvPr/>
            </p:nvSpPr>
            <p:spPr>
              <a:xfrm>
                <a:off x="625461" y="547220"/>
                <a:ext cx="7867242" cy="4253408"/>
              </a:xfrm>
              <a:prstGeom prst="rect">
                <a:avLst/>
              </a:prstGeom>
              <a:blipFill>
                <a:blip r:embed="rId3"/>
                <a:stretch>
                  <a:fillRect l="-853" r="-1628" b="-1433"/>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106"/>
                                        </p:tgtEl>
                                        <p:attrNameLst>
                                          <p:attrName>style.visibility</p:attrName>
                                        </p:attrNameLst>
                                      </p:cBhvr>
                                      <p:to>
                                        <p:strVal val="visible"/>
                                      </p:to>
                                    </p:set>
                                    <p:animEffect transition="in" filter="fade">
                                      <p:cBhvr>
                                        <p:cTn id="10" dur="500"/>
                                        <p:tgtEl>
                                          <p:spTgt spid="2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6" name="Google Shape;2106;p57"/>
          <p:cNvGrpSpPr/>
          <p:nvPr/>
        </p:nvGrpSpPr>
        <p:grpSpPr>
          <a:xfrm rot="3317452">
            <a:off x="7430592" y="132968"/>
            <a:ext cx="1456978" cy="1387038"/>
            <a:chOff x="7747729" y="2346198"/>
            <a:chExt cx="1180052" cy="1110518"/>
          </a:xfrm>
        </p:grpSpPr>
        <p:sp>
          <p:nvSpPr>
            <p:cNvPr id="2107" name="Google Shape;2107;p57"/>
            <p:cNvSpPr/>
            <p:nvPr/>
          </p:nvSpPr>
          <p:spPr>
            <a:xfrm>
              <a:off x="7747729" y="2375534"/>
              <a:ext cx="1180052" cy="1081182"/>
            </a:xfrm>
            <a:custGeom>
              <a:avLst/>
              <a:gdLst/>
              <a:ahLst/>
              <a:cxnLst/>
              <a:rect l="l" t="t" r="r" b="b"/>
              <a:pathLst>
                <a:path w="1180052" h="1081182" extrusionOk="0">
                  <a:moveTo>
                    <a:pt x="0" y="604171"/>
                  </a:moveTo>
                  <a:lnTo>
                    <a:pt x="3048" y="635984"/>
                  </a:lnTo>
                  <a:cubicBezTo>
                    <a:pt x="136493" y="817721"/>
                    <a:pt x="295752" y="1081183"/>
                    <a:pt x="295752" y="1081183"/>
                  </a:cubicBezTo>
                  <a:lnTo>
                    <a:pt x="719233" y="840772"/>
                  </a:lnTo>
                  <a:cubicBezTo>
                    <a:pt x="760762" y="862298"/>
                    <a:pt x="865347" y="784955"/>
                    <a:pt x="850392" y="750665"/>
                  </a:cubicBezTo>
                  <a:lnTo>
                    <a:pt x="1180052" y="485394"/>
                  </a:lnTo>
                  <a:cubicBezTo>
                    <a:pt x="1180052" y="485394"/>
                    <a:pt x="1005840" y="285464"/>
                    <a:pt x="871443" y="5906"/>
                  </a:cubicBezTo>
                  <a:lnTo>
                    <a:pt x="845725" y="0"/>
                  </a:lnTo>
                  <a:lnTo>
                    <a:pt x="536353" y="444818"/>
                  </a:lnTo>
                  <a:lnTo>
                    <a:pt x="0" y="60417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57"/>
            <p:cNvSpPr/>
            <p:nvPr/>
          </p:nvSpPr>
          <p:spPr>
            <a:xfrm>
              <a:off x="7747729" y="2375630"/>
              <a:ext cx="1147857" cy="1052798"/>
            </a:xfrm>
            <a:custGeom>
              <a:avLst/>
              <a:gdLst/>
              <a:ahLst/>
              <a:cxnLst/>
              <a:rect l="l" t="t" r="r" b="b"/>
              <a:pathLst>
                <a:path w="1147857" h="1052798" extrusionOk="0">
                  <a:moveTo>
                    <a:pt x="0" y="604076"/>
                  </a:moveTo>
                  <a:cubicBezTo>
                    <a:pt x="104585" y="716375"/>
                    <a:pt x="299181" y="1052798"/>
                    <a:pt x="299181" y="1052798"/>
                  </a:cubicBezTo>
                  <a:lnTo>
                    <a:pt x="720853" y="820674"/>
                  </a:lnTo>
                  <a:cubicBezTo>
                    <a:pt x="745237" y="845630"/>
                    <a:pt x="849440" y="767334"/>
                    <a:pt x="830675" y="744284"/>
                  </a:cubicBezTo>
                  <a:lnTo>
                    <a:pt x="1147858" y="482155"/>
                  </a:lnTo>
                  <a:cubicBezTo>
                    <a:pt x="1004602" y="323755"/>
                    <a:pt x="845725" y="0"/>
                    <a:pt x="845725" y="0"/>
                  </a:cubicBezTo>
                  <a:cubicBezTo>
                    <a:pt x="747522" y="34576"/>
                    <a:pt x="497587" y="369856"/>
                    <a:pt x="497587" y="369856"/>
                  </a:cubicBezTo>
                  <a:cubicBezTo>
                    <a:pt x="497587" y="369856"/>
                    <a:pt x="172784" y="428149"/>
                    <a:pt x="95" y="6041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57"/>
            <p:cNvSpPr/>
            <p:nvPr/>
          </p:nvSpPr>
          <p:spPr>
            <a:xfrm>
              <a:off x="7776019" y="2378106"/>
              <a:ext cx="1076801" cy="1021079"/>
            </a:xfrm>
            <a:custGeom>
              <a:avLst/>
              <a:gdLst/>
              <a:ahLst/>
              <a:cxnLst/>
              <a:rect l="l" t="t" r="r" b="b"/>
              <a:pathLst>
                <a:path w="1076801" h="1021079" extrusionOk="0">
                  <a:moveTo>
                    <a:pt x="17336" y="533781"/>
                  </a:moveTo>
                  <a:cubicBezTo>
                    <a:pt x="18859" y="562166"/>
                    <a:pt x="0" y="594646"/>
                    <a:pt x="0" y="594646"/>
                  </a:cubicBezTo>
                  <a:cubicBezTo>
                    <a:pt x="124777" y="731234"/>
                    <a:pt x="285179" y="1021080"/>
                    <a:pt x="285179" y="1021080"/>
                  </a:cubicBezTo>
                  <a:cubicBezTo>
                    <a:pt x="285179" y="1021080"/>
                    <a:pt x="548068" y="832390"/>
                    <a:pt x="741426" y="778193"/>
                  </a:cubicBezTo>
                  <a:cubicBezTo>
                    <a:pt x="857059" y="638270"/>
                    <a:pt x="1076801" y="467392"/>
                    <a:pt x="1076801" y="467392"/>
                  </a:cubicBezTo>
                  <a:cubicBezTo>
                    <a:pt x="930878" y="271748"/>
                    <a:pt x="809530" y="13907"/>
                    <a:pt x="809530" y="13907"/>
                  </a:cubicBezTo>
                  <a:lnTo>
                    <a:pt x="753999" y="0"/>
                  </a:lnTo>
                  <a:lnTo>
                    <a:pt x="460248" y="329565"/>
                  </a:lnTo>
                  <a:lnTo>
                    <a:pt x="17240" y="5337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57"/>
            <p:cNvSpPr/>
            <p:nvPr/>
          </p:nvSpPr>
          <p:spPr>
            <a:xfrm>
              <a:off x="7772780" y="2682752"/>
              <a:ext cx="724186" cy="668523"/>
            </a:xfrm>
            <a:custGeom>
              <a:avLst/>
              <a:gdLst/>
              <a:ahLst/>
              <a:cxnLst/>
              <a:rect l="l" t="t" r="r" b="b"/>
              <a:pathLst>
                <a:path w="724186" h="668523" extrusionOk="0">
                  <a:moveTo>
                    <a:pt x="448056" y="154"/>
                  </a:moveTo>
                  <a:lnTo>
                    <a:pt x="724186" y="440781"/>
                  </a:lnTo>
                  <a:cubicBezTo>
                    <a:pt x="444722" y="491930"/>
                    <a:pt x="313944" y="668523"/>
                    <a:pt x="313944" y="668523"/>
                  </a:cubicBezTo>
                  <a:cubicBezTo>
                    <a:pt x="199263" y="451639"/>
                    <a:pt x="0" y="227421"/>
                    <a:pt x="0" y="227421"/>
                  </a:cubicBezTo>
                  <a:cubicBezTo>
                    <a:pt x="137446" y="-13943"/>
                    <a:pt x="448056" y="154"/>
                    <a:pt x="448056" y="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57"/>
            <p:cNvSpPr/>
            <p:nvPr/>
          </p:nvSpPr>
          <p:spPr>
            <a:xfrm>
              <a:off x="8220837" y="2346198"/>
              <a:ext cx="579215" cy="777335"/>
            </a:xfrm>
            <a:custGeom>
              <a:avLst/>
              <a:gdLst/>
              <a:ahLst/>
              <a:cxnLst/>
              <a:rect l="l" t="t" r="r" b="b"/>
              <a:pathLst>
                <a:path w="579215" h="777335" extrusionOk="0">
                  <a:moveTo>
                    <a:pt x="0" y="336709"/>
                  </a:moveTo>
                  <a:lnTo>
                    <a:pt x="276130" y="777335"/>
                  </a:lnTo>
                  <a:cubicBezTo>
                    <a:pt x="387953" y="532733"/>
                    <a:pt x="579215" y="474821"/>
                    <a:pt x="579215" y="474821"/>
                  </a:cubicBezTo>
                  <a:cubicBezTo>
                    <a:pt x="434054" y="277082"/>
                    <a:pt x="319183" y="0"/>
                    <a:pt x="319183" y="0"/>
                  </a:cubicBezTo>
                  <a:cubicBezTo>
                    <a:pt x="42005" y="18478"/>
                    <a:pt x="0" y="336709"/>
                    <a:pt x="0" y="3367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57"/>
            <p:cNvSpPr/>
            <p:nvPr/>
          </p:nvSpPr>
          <p:spPr>
            <a:xfrm>
              <a:off x="8228837" y="2693955"/>
              <a:ext cx="258032" cy="413575"/>
            </a:xfrm>
            <a:custGeom>
              <a:avLst/>
              <a:gdLst/>
              <a:ahLst/>
              <a:cxnLst/>
              <a:rect l="l" t="t" r="r" b="b"/>
              <a:pathLst>
                <a:path w="258032" h="413575" extrusionOk="0">
                  <a:moveTo>
                    <a:pt x="0" y="0"/>
                  </a:moveTo>
                  <a:cubicBezTo>
                    <a:pt x="157258" y="278797"/>
                    <a:pt x="258033" y="413575"/>
                    <a:pt x="258033" y="41357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57"/>
            <p:cNvSpPr/>
            <p:nvPr/>
          </p:nvSpPr>
          <p:spPr>
            <a:xfrm>
              <a:off x="8124538" y="3172967"/>
              <a:ext cx="310706" cy="169735"/>
            </a:xfrm>
            <a:custGeom>
              <a:avLst/>
              <a:gdLst/>
              <a:ahLst/>
              <a:cxnLst/>
              <a:rect l="l" t="t" r="r" b="b"/>
              <a:pathLst>
                <a:path w="310706" h="169735" extrusionOk="0">
                  <a:moveTo>
                    <a:pt x="0" y="169736"/>
                  </a:moveTo>
                  <a:cubicBezTo>
                    <a:pt x="95155" y="99250"/>
                    <a:pt x="200025" y="42005"/>
                    <a:pt x="310706"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57"/>
            <p:cNvSpPr/>
            <p:nvPr/>
          </p:nvSpPr>
          <p:spPr>
            <a:xfrm>
              <a:off x="8543925" y="2884741"/>
              <a:ext cx="220122" cy="225456"/>
            </a:xfrm>
            <a:custGeom>
              <a:avLst/>
              <a:gdLst/>
              <a:ahLst/>
              <a:cxnLst/>
              <a:rect l="l" t="t" r="r" b="b"/>
              <a:pathLst>
                <a:path w="220122" h="225456" extrusionOk="0">
                  <a:moveTo>
                    <a:pt x="0" y="225457"/>
                  </a:moveTo>
                  <a:cubicBezTo>
                    <a:pt x="61055" y="139541"/>
                    <a:pt x="135636" y="63151"/>
                    <a:pt x="22012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57"/>
            <p:cNvSpPr/>
            <p:nvPr/>
          </p:nvSpPr>
          <p:spPr>
            <a:xfrm>
              <a:off x="8583358" y="2882836"/>
              <a:ext cx="132873" cy="156591"/>
            </a:xfrm>
            <a:custGeom>
              <a:avLst/>
              <a:gdLst/>
              <a:ahLst/>
              <a:cxnLst/>
              <a:rect l="l" t="t" r="r" b="b"/>
              <a:pathLst>
                <a:path w="132873" h="156591" extrusionOk="0">
                  <a:moveTo>
                    <a:pt x="132874" y="0"/>
                  </a:moveTo>
                  <a:cubicBezTo>
                    <a:pt x="79724" y="43720"/>
                    <a:pt x="34480" y="97060"/>
                    <a:pt x="0" y="15659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57"/>
            <p:cNvSpPr/>
            <p:nvPr/>
          </p:nvSpPr>
          <p:spPr>
            <a:xfrm>
              <a:off x="8168735" y="3183254"/>
              <a:ext cx="192024" cy="108489"/>
            </a:xfrm>
            <a:custGeom>
              <a:avLst/>
              <a:gdLst/>
              <a:ahLst/>
              <a:cxnLst/>
              <a:rect l="l" t="t" r="r" b="b"/>
              <a:pathLst>
                <a:path w="192024" h="108489" extrusionOk="0">
                  <a:moveTo>
                    <a:pt x="0" y="108490"/>
                  </a:moveTo>
                  <a:cubicBezTo>
                    <a:pt x="56007" y="60293"/>
                    <a:pt x="123063" y="26479"/>
                    <a:pt x="1920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57"/>
            <p:cNvSpPr/>
            <p:nvPr/>
          </p:nvSpPr>
          <p:spPr>
            <a:xfrm>
              <a:off x="7811738" y="2985516"/>
              <a:ext cx="178593" cy="271081"/>
            </a:xfrm>
            <a:custGeom>
              <a:avLst/>
              <a:gdLst/>
              <a:ahLst/>
              <a:cxnLst/>
              <a:rect l="l" t="t" r="r" b="b"/>
              <a:pathLst>
                <a:path w="178593" h="271081" extrusionOk="0">
                  <a:moveTo>
                    <a:pt x="0" y="0"/>
                  </a:moveTo>
                  <a:cubicBezTo>
                    <a:pt x="65817" y="86011"/>
                    <a:pt x="125635" y="176593"/>
                    <a:pt x="178594" y="27108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57"/>
            <p:cNvSpPr/>
            <p:nvPr/>
          </p:nvSpPr>
          <p:spPr>
            <a:xfrm>
              <a:off x="7874412" y="2721959"/>
              <a:ext cx="332326" cy="164020"/>
            </a:xfrm>
            <a:custGeom>
              <a:avLst/>
              <a:gdLst/>
              <a:ahLst/>
              <a:cxnLst/>
              <a:rect l="l" t="t" r="r" b="b"/>
              <a:pathLst>
                <a:path w="332326" h="164020" extrusionOk="0">
                  <a:moveTo>
                    <a:pt x="332327" y="0"/>
                  </a:moveTo>
                  <a:cubicBezTo>
                    <a:pt x="204692" y="2096"/>
                    <a:pt x="79248" y="64008"/>
                    <a:pt x="0" y="16402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57"/>
            <p:cNvSpPr/>
            <p:nvPr/>
          </p:nvSpPr>
          <p:spPr>
            <a:xfrm>
              <a:off x="7911464" y="2811399"/>
              <a:ext cx="326993" cy="169830"/>
            </a:xfrm>
            <a:custGeom>
              <a:avLst/>
              <a:gdLst/>
              <a:ahLst/>
              <a:cxnLst/>
              <a:rect l="l" t="t" r="r" b="b"/>
              <a:pathLst>
                <a:path w="326993" h="169830" extrusionOk="0">
                  <a:moveTo>
                    <a:pt x="0" y="169831"/>
                  </a:moveTo>
                  <a:cubicBezTo>
                    <a:pt x="84106" y="76676"/>
                    <a:pt x="202406" y="15240"/>
                    <a:pt x="32699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57"/>
            <p:cNvSpPr/>
            <p:nvPr/>
          </p:nvSpPr>
          <p:spPr>
            <a:xfrm>
              <a:off x="7965090" y="2861405"/>
              <a:ext cx="301085" cy="178022"/>
            </a:xfrm>
            <a:custGeom>
              <a:avLst/>
              <a:gdLst/>
              <a:ahLst/>
              <a:cxnLst/>
              <a:rect l="l" t="t" r="r" b="b"/>
              <a:pathLst>
                <a:path w="301085" h="178022" extrusionOk="0">
                  <a:moveTo>
                    <a:pt x="301086" y="0"/>
                  </a:moveTo>
                  <a:cubicBezTo>
                    <a:pt x="185452" y="26098"/>
                    <a:pt x="78581" y="89344"/>
                    <a:pt x="0" y="1780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57"/>
            <p:cNvSpPr/>
            <p:nvPr/>
          </p:nvSpPr>
          <p:spPr>
            <a:xfrm>
              <a:off x="8003571" y="2926841"/>
              <a:ext cx="300894" cy="178784"/>
            </a:xfrm>
            <a:custGeom>
              <a:avLst/>
              <a:gdLst/>
              <a:ahLst/>
              <a:cxnLst/>
              <a:rect l="l" t="t" r="r" b="b"/>
              <a:pathLst>
                <a:path w="300894" h="178784" extrusionOk="0">
                  <a:moveTo>
                    <a:pt x="0" y="178784"/>
                  </a:moveTo>
                  <a:cubicBezTo>
                    <a:pt x="82582" y="94488"/>
                    <a:pt x="187357" y="32195"/>
                    <a:pt x="30089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57"/>
            <p:cNvSpPr/>
            <p:nvPr/>
          </p:nvSpPr>
          <p:spPr>
            <a:xfrm>
              <a:off x="8068817" y="2991897"/>
              <a:ext cx="281368" cy="162115"/>
            </a:xfrm>
            <a:custGeom>
              <a:avLst/>
              <a:gdLst/>
              <a:ahLst/>
              <a:cxnLst/>
              <a:rect l="l" t="t" r="r" b="b"/>
              <a:pathLst>
                <a:path w="281368" h="162115" extrusionOk="0">
                  <a:moveTo>
                    <a:pt x="281368" y="0"/>
                  </a:moveTo>
                  <a:cubicBezTo>
                    <a:pt x="230314" y="19621"/>
                    <a:pt x="179165" y="39243"/>
                    <a:pt x="130778" y="64675"/>
                  </a:cubicBezTo>
                  <a:cubicBezTo>
                    <a:pt x="82391" y="90107"/>
                    <a:pt x="36576" y="121539"/>
                    <a:pt x="0" y="16211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57"/>
            <p:cNvSpPr/>
            <p:nvPr/>
          </p:nvSpPr>
          <p:spPr>
            <a:xfrm>
              <a:off x="8097107" y="3066669"/>
              <a:ext cx="287845" cy="157829"/>
            </a:xfrm>
            <a:custGeom>
              <a:avLst/>
              <a:gdLst/>
              <a:ahLst/>
              <a:cxnLst/>
              <a:rect l="l" t="t" r="r" b="b"/>
              <a:pathLst>
                <a:path w="287845" h="157829" extrusionOk="0">
                  <a:moveTo>
                    <a:pt x="0" y="157829"/>
                  </a:moveTo>
                  <a:cubicBezTo>
                    <a:pt x="80963" y="82582"/>
                    <a:pt x="180880" y="27813"/>
                    <a:pt x="2878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57"/>
            <p:cNvSpPr/>
            <p:nvPr/>
          </p:nvSpPr>
          <p:spPr>
            <a:xfrm>
              <a:off x="8476011" y="2789586"/>
              <a:ext cx="200977" cy="202977"/>
            </a:xfrm>
            <a:custGeom>
              <a:avLst/>
              <a:gdLst/>
              <a:ahLst/>
              <a:cxnLst/>
              <a:rect l="l" t="t" r="r" b="b"/>
              <a:pathLst>
                <a:path w="200977" h="202977" extrusionOk="0">
                  <a:moveTo>
                    <a:pt x="0" y="202978"/>
                  </a:moveTo>
                  <a:cubicBezTo>
                    <a:pt x="27051" y="162973"/>
                    <a:pt x="54197" y="122873"/>
                    <a:pt x="86583" y="87058"/>
                  </a:cubicBezTo>
                  <a:cubicBezTo>
                    <a:pt x="118967" y="51245"/>
                    <a:pt x="156877" y="19621"/>
                    <a:pt x="20097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57"/>
            <p:cNvSpPr/>
            <p:nvPr/>
          </p:nvSpPr>
          <p:spPr>
            <a:xfrm>
              <a:off x="8416575" y="2679191"/>
              <a:ext cx="228219" cy="257651"/>
            </a:xfrm>
            <a:custGeom>
              <a:avLst/>
              <a:gdLst/>
              <a:ahLst/>
              <a:cxnLst/>
              <a:rect l="l" t="t" r="r" b="b"/>
              <a:pathLst>
                <a:path w="228219" h="257651" extrusionOk="0">
                  <a:moveTo>
                    <a:pt x="0" y="257651"/>
                  </a:moveTo>
                  <a:cubicBezTo>
                    <a:pt x="46577" y="150686"/>
                    <a:pt x="127635" y="59150"/>
                    <a:pt x="228219"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57"/>
            <p:cNvSpPr/>
            <p:nvPr/>
          </p:nvSpPr>
          <p:spPr>
            <a:xfrm>
              <a:off x="8379999" y="2595753"/>
              <a:ext cx="227647" cy="247840"/>
            </a:xfrm>
            <a:custGeom>
              <a:avLst/>
              <a:gdLst/>
              <a:ahLst/>
              <a:cxnLst/>
              <a:rect l="l" t="t" r="r" b="b"/>
              <a:pathLst>
                <a:path w="227647" h="247840" extrusionOk="0">
                  <a:moveTo>
                    <a:pt x="0" y="247840"/>
                  </a:moveTo>
                  <a:cubicBezTo>
                    <a:pt x="43815" y="142018"/>
                    <a:pt x="125921" y="52578"/>
                    <a:pt x="2276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57"/>
            <p:cNvSpPr/>
            <p:nvPr/>
          </p:nvSpPr>
          <p:spPr>
            <a:xfrm>
              <a:off x="8324183" y="2543937"/>
              <a:ext cx="228123" cy="232505"/>
            </a:xfrm>
            <a:custGeom>
              <a:avLst/>
              <a:gdLst/>
              <a:ahLst/>
              <a:cxnLst/>
              <a:rect l="l" t="t" r="r" b="b"/>
              <a:pathLst>
                <a:path w="228123" h="232505" extrusionOk="0">
                  <a:moveTo>
                    <a:pt x="0" y="232505"/>
                  </a:moveTo>
                  <a:cubicBezTo>
                    <a:pt x="43910" y="130492"/>
                    <a:pt x="126968" y="45815"/>
                    <a:pt x="228124"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57"/>
            <p:cNvSpPr/>
            <p:nvPr/>
          </p:nvSpPr>
          <p:spPr>
            <a:xfrm>
              <a:off x="8283701" y="2434304"/>
              <a:ext cx="206121" cy="251459"/>
            </a:xfrm>
            <a:custGeom>
              <a:avLst/>
              <a:gdLst/>
              <a:ahLst/>
              <a:cxnLst/>
              <a:rect l="l" t="t" r="r" b="b"/>
              <a:pathLst>
                <a:path w="206121" h="251459" extrusionOk="0">
                  <a:moveTo>
                    <a:pt x="0" y="251460"/>
                  </a:moveTo>
                  <a:cubicBezTo>
                    <a:pt x="8287" y="225838"/>
                    <a:pt x="18479" y="200787"/>
                    <a:pt x="30289" y="176593"/>
                  </a:cubicBezTo>
                  <a:cubicBezTo>
                    <a:pt x="49054" y="138398"/>
                    <a:pt x="72200" y="102108"/>
                    <a:pt x="101441" y="71152"/>
                  </a:cubicBezTo>
                  <a:cubicBezTo>
                    <a:pt x="130683" y="40195"/>
                    <a:pt x="166211" y="14764"/>
                    <a:pt x="206121"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57"/>
            <p:cNvSpPr/>
            <p:nvPr/>
          </p:nvSpPr>
          <p:spPr>
            <a:xfrm>
              <a:off x="8232171" y="2544508"/>
              <a:ext cx="189166" cy="246602"/>
            </a:xfrm>
            <a:custGeom>
              <a:avLst/>
              <a:gdLst/>
              <a:ahLst/>
              <a:cxnLst/>
              <a:rect l="l" t="t" r="r" b="b"/>
              <a:pathLst>
                <a:path w="189166" h="246602" extrusionOk="0">
                  <a:moveTo>
                    <a:pt x="32385" y="95"/>
                  </a:moveTo>
                  <a:cubicBezTo>
                    <a:pt x="14954" y="21146"/>
                    <a:pt x="189166" y="187642"/>
                    <a:pt x="189166" y="187642"/>
                  </a:cubicBezTo>
                  <a:lnTo>
                    <a:pt x="150590" y="206121"/>
                  </a:lnTo>
                  <a:lnTo>
                    <a:pt x="146209" y="246602"/>
                  </a:lnTo>
                  <a:cubicBezTo>
                    <a:pt x="146209" y="246602"/>
                    <a:pt x="7811" y="107156"/>
                    <a:pt x="0" y="76962"/>
                  </a:cubicBezTo>
                  <a:cubicBezTo>
                    <a:pt x="5048" y="21241"/>
                    <a:pt x="32480" y="0"/>
                    <a:pt x="3248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5BA54201-EC91-15C1-6623-08160EC727BA}"/>
              </a:ext>
            </a:extLst>
          </p:cNvPr>
          <p:cNvSpPr txBox="1"/>
          <p:nvPr/>
        </p:nvSpPr>
        <p:spPr>
          <a:xfrm>
            <a:off x="525469" y="534988"/>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3BE86-2A15-58DF-BFAB-FAB9451C518D}"/>
                  </a:ext>
                </a:extLst>
              </p:cNvPr>
              <p:cNvSpPr txBox="1"/>
              <p:nvPr/>
            </p:nvSpPr>
            <p:spPr>
              <a:xfrm>
                <a:off x="1125640" y="991902"/>
                <a:ext cx="7265017" cy="3639201"/>
              </a:xfrm>
              <a:prstGeom prst="rect">
                <a:avLst/>
              </a:prstGeom>
              <a:noFill/>
            </p:spPr>
            <p:txBody>
              <a:bodyPr wrap="square">
                <a:spAutoFit/>
              </a:bodyPr>
              <a:lstStyle/>
              <a:p>
                <a:pPr>
                  <a:lnSpc>
                    <a:spcPct val="150000"/>
                  </a:lnSpc>
                </a:pPr>
                <a:r>
                  <a:rPr lang="en-US" sz="2000" dirty="0" err="1">
                    <a:effectLst/>
                    <a:latin typeface="Arial" panose="020B0604020202020204" pitchFamily="34" charset="0"/>
                    <a:ea typeface="Aptos" panose="020B0004020202020204" pitchFamily="34" charset="0"/>
                  </a:rPr>
                  <a:t>Nhiệt</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độ</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trung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bình</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vào</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ngày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đó</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là</a:t>
                </a:r>
                <a:r>
                  <a:rPr lang="en-US" sz="2000" dirty="0">
                    <a:effectLst/>
                    <a:latin typeface="Arial" panose="020B0604020202020204" pitchFamily="34" charset="0"/>
                    <a:ea typeface="Aptos" panose="020B0004020202020204" pitchFamily="34" charset="0"/>
                  </a:rPr>
                  <a:t>:</a:t>
                </a:r>
                <a:br>
                  <a:rPr lang="en-US" sz="2000" dirty="0">
                    <a:effectLst/>
                    <a:latin typeface="Arial" panose="020B0604020202020204" pitchFamily="34" charset="0"/>
                    <a:ea typeface="Aptos" panose="020B0004020202020204" pitchFamily="34" charset="0"/>
                  </a:rPr>
                </a:b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1</m:t>
                          </m:r>
                        </m:num>
                        <m:den>
                          <m:r>
                            <a:rPr lang="en-US" sz="2000">
                              <a:effectLst/>
                              <a:latin typeface="Cambria Math" panose="02040503050406030204" pitchFamily="18" charset="0"/>
                              <a:ea typeface="Aptos" panose="020B0004020202020204" pitchFamily="34" charset="0"/>
                              <a:cs typeface="Arial" panose="020B0604020202020204" pitchFamily="34" charset="0"/>
                            </a:rPr>
                            <m:t>12</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6</m:t>
                          </m:r>
                        </m:den>
                      </m:f>
                      <m:sSubSup>
                        <m:sSubSupPr>
                          <m:ctrlPr>
                            <a:rPr lang="en-US" sz="2000" i="1">
                              <a:effectLst/>
                              <a:latin typeface="Cambria Math" panose="02040503050406030204" pitchFamily="18" charset="0"/>
                              <a:cs typeface="Arial" panose="020B0604020202020204" pitchFamily="34" charset="0"/>
                            </a:rPr>
                          </m:ctrlPr>
                        </m:sSubSupPr>
                        <m:e>
                          <m:r>
                            <a:rPr lang="en-US" sz="2000">
                              <a:effectLst/>
                              <a:latin typeface="Cambria Math" panose="02040503050406030204" pitchFamily="18" charset="0"/>
                              <a:ea typeface="Aptos" panose="020B0004020202020204" pitchFamily="34" charset="0"/>
                              <a:cs typeface="Arial" panose="020B0604020202020204" pitchFamily="34" charset="0"/>
                            </a:rPr>
                            <m:t>∫</m:t>
                          </m:r>
                        </m:e>
                        <m:sub>
                          <m:r>
                            <a:rPr lang="en-US" sz="2000">
                              <a:effectLst/>
                              <a:latin typeface="Cambria Math" panose="02040503050406030204" pitchFamily="18" charset="0"/>
                              <a:ea typeface="Aptos" panose="020B0004020202020204" pitchFamily="34" charset="0"/>
                              <a:cs typeface="Arial" panose="020B0604020202020204" pitchFamily="34" charset="0"/>
                            </a:rPr>
                            <m:t>6</m:t>
                          </m:r>
                        </m:sub>
                        <m:sup>
                          <m:r>
                            <a:rPr lang="en-US" sz="2000">
                              <a:effectLst/>
                              <a:latin typeface="Cambria Math" panose="02040503050406030204" pitchFamily="18" charset="0"/>
                              <a:ea typeface="Aptos" panose="020B0004020202020204" pitchFamily="34" charset="0"/>
                              <a:cs typeface="Arial" panose="020B0604020202020204" pitchFamily="34" charset="0"/>
                            </a:rPr>
                            <m:t>12</m:t>
                          </m:r>
                        </m:sup>
                      </m:sSubSup>
                      <m:r>
                        <a:rPr lang="en-US" sz="2000">
                          <a:effectLst/>
                          <a:latin typeface="Cambria Math" panose="02040503050406030204" pitchFamily="18" charset="0"/>
                          <a:ea typeface="Aptos" panose="020B0004020202020204" pitchFamily="34" charset="0"/>
                          <a:cs typeface="Arial" panose="020B0604020202020204" pitchFamily="34" charset="0"/>
                        </a:rPr>
                        <m:t> [</m:t>
                      </m:r>
                      <m:r>
                        <a:rPr lang="en-US" sz="2000">
                          <a:effectLst/>
                          <a:latin typeface="Cambria Math" panose="02040503050406030204" pitchFamily="18" charset="0"/>
                          <a:ea typeface="Aptos" panose="020B0004020202020204" pitchFamily="34" charset="0"/>
                          <a:cs typeface="Arial" panose="020B0604020202020204" pitchFamily="34" charset="0"/>
                        </a:rPr>
                        <m:t>20</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1</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5</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𝑡</m:t>
                      </m:r>
                      <m:r>
                        <a:rPr lang="en-US" sz="2000" i="1">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6</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𝑑𝑡</m:t>
                      </m:r>
                      <m:r>
                        <a:rPr lang="en-US"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1</m:t>
                          </m:r>
                        </m:num>
                        <m:den>
                          <m:r>
                            <a:rPr lang="en-US" sz="2000">
                              <a:effectLst/>
                              <a:latin typeface="Cambria Math" panose="02040503050406030204" pitchFamily="18" charset="0"/>
                              <a:ea typeface="Aptos" panose="020B0004020202020204" pitchFamily="34" charset="0"/>
                              <a:cs typeface="Arial" panose="020B0604020202020204" pitchFamily="34" charset="0"/>
                            </a:rPr>
                            <m:t>6</m:t>
                          </m:r>
                        </m:den>
                      </m:f>
                      <m:sSubSup>
                        <m:sSubSupPr>
                          <m:ctrlPr>
                            <a:rPr lang="en-US" sz="2000" i="1">
                              <a:effectLst/>
                              <a:latin typeface="Cambria Math" panose="02040503050406030204" pitchFamily="18" charset="0"/>
                              <a:cs typeface="Arial" panose="020B0604020202020204" pitchFamily="34" charset="0"/>
                            </a:rPr>
                          </m:ctrlPr>
                        </m:sSubSupPr>
                        <m:e>
                          <m:r>
                            <a:rPr lang="en-US" sz="2000">
                              <a:effectLst/>
                              <a:latin typeface="Cambria Math" panose="02040503050406030204" pitchFamily="18" charset="0"/>
                              <a:ea typeface="Aptos" panose="020B0004020202020204" pitchFamily="34" charset="0"/>
                              <a:cs typeface="Arial" panose="020B0604020202020204" pitchFamily="34" charset="0"/>
                            </a:rPr>
                            <m:t>∫</m:t>
                          </m:r>
                        </m:e>
                        <m:sub>
                          <m:r>
                            <a:rPr lang="en-US" sz="2000">
                              <a:effectLst/>
                              <a:latin typeface="Cambria Math" panose="02040503050406030204" pitchFamily="18" charset="0"/>
                              <a:ea typeface="Aptos" panose="020B0004020202020204" pitchFamily="34" charset="0"/>
                              <a:cs typeface="Arial" panose="020B0604020202020204" pitchFamily="34" charset="0"/>
                            </a:rPr>
                            <m:t>6</m:t>
                          </m:r>
                        </m:sub>
                        <m:sup>
                          <m:r>
                            <a:rPr lang="en-US" sz="2000">
                              <a:effectLst/>
                              <a:latin typeface="Cambria Math" panose="02040503050406030204" pitchFamily="18" charset="0"/>
                              <a:ea typeface="Aptos" panose="020B0004020202020204" pitchFamily="34" charset="0"/>
                              <a:cs typeface="Arial" panose="020B0604020202020204" pitchFamily="34" charset="0"/>
                            </a:rPr>
                            <m:t>12</m:t>
                          </m:r>
                        </m:sup>
                      </m:sSubSup>
                      <m:r>
                        <a:rPr lang="en-US" sz="2000">
                          <a:effectLst/>
                          <a:latin typeface="Cambria Math" panose="02040503050406030204" pitchFamily="18" charset="0"/>
                          <a:ea typeface="Aptos" panose="020B0004020202020204" pitchFamily="34" charset="0"/>
                          <a:cs typeface="Arial" panose="020B0604020202020204" pitchFamily="34" charset="0"/>
                        </a:rPr>
                        <m:t> (</m:t>
                      </m:r>
                      <m:r>
                        <a:rPr lang="en-US" sz="2000">
                          <a:effectLst/>
                          <a:latin typeface="Cambria Math" panose="02040503050406030204" pitchFamily="18" charset="0"/>
                          <a:ea typeface="Aptos" panose="020B0004020202020204" pitchFamily="34" charset="0"/>
                          <a:cs typeface="Arial" panose="020B0604020202020204" pitchFamily="34" charset="0"/>
                        </a:rPr>
                        <m:t>1</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5</m:t>
                      </m:r>
                      <m:r>
                        <a:rPr lang="en-US" sz="2000" i="1">
                          <a:effectLst/>
                          <a:latin typeface="Cambria Math" panose="02040503050406030204" pitchFamily="18" charset="0"/>
                          <a:ea typeface="Aptos" panose="020B0004020202020204" pitchFamily="34" charset="0"/>
                          <a:cs typeface="Arial" panose="020B0604020202020204" pitchFamily="34" charset="0"/>
                        </a:rPr>
                        <m:t>𝑡</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11</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i="1">
                          <a:effectLst/>
                          <a:latin typeface="Cambria Math" panose="02040503050406030204" pitchFamily="18" charset="0"/>
                          <a:ea typeface="Aptos" panose="020B0004020202020204" pitchFamily="34" charset="0"/>
                          <a:cs typeface="Arial" panose="020B0604020202020204" pitchFamily="34" charset="0"/>
                        </a:rPr>
                        <m:t>𝑑𝑡</m:t>
                      </m:r>
                    </m:oMath>
                    <m:oMath xmlns:m="http://schemas.openxmlformats.org/officeDocument/2006/math">
                      <m:r>
                        <a:rPr lang="en-US" sz="20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a:effectLst/>
                              <a:latin typeface="Cambria Math" panose="02040503050406030204" pitchFamily="18" charset="0"/>
                              <a:cs typeface="Arial" panose="020B0604020202020204" pitchFamily="34" charset="0"/>
                            </a:rPr>
                          </m:ctrlPr>
                        </m:sSubSupPr>
                        <m:e>
                          <m:d>
                            <m:dPr>
                              <m:begChr m:val=""/>
                              <m:endChr m:val="|"/>
                              <m:ctrlPr>
                                <a:rPr lang="en-US" sz="2000" i="1">
                                  <a:effectLst/>
                                  <a:latin typeface="Cambria Math" panose="02040503050406030204" pitchFamily="18" charset="0"/>
                                  <a:cs typeface="Arial" panose="020B0604020202020204" pitchFamily="34" charset="0"/>
                                </a:rPr>
                              </m:ctrlPr>
                            </m:dPr>
                            <m:e>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1</m:t>
                                  </m:r>
                                </m:num>
                                <m:den>
                                  <m:r>
                                    <a:rPr lang="en-US" sz="2000">
                                      <a:effectLst/>
                                      <a:latin typeface="Cambria Math" panose="02040503050406030204" pitchFamily="18" charset="0"/>
                                      <a:ea typeface="Aptos" panose="020B0004020202020204" pitchFamily="34" charset="0"/>
                                      <a:cs typeface="Arial" panose="020B0604020202020204" pitchFamily="34" charset="0"/>
                                    </a:rPr>
                                    <m:t>6</m:t>
                                  </m:r>
                                </m:den>
                              </m:f>
                              <m:d>
                                <m:dPr>
                                  <m:ctrlPr>
                                    <a:rPr lang="en-US" sz="2000" i="1">
                                      <a:effectLst/>
                                      <a:latin typeface="Cambria Math" panose="02040503050406030204" pitchFamily="18" charset="0"/>
                                      <a:cs typeface="Arial" panose="020B0604020202020204" pitchFamily="34" charset="0"/>
                                    </a:rPr>
                                  </m:ctrlPr>
                                </m:dPr>
                                <m:e>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3</m:t>
                                      </m:r>
                                    </m:num>
                                    <m:den>
                                      <m:r>
                                        <a:rPr lang="en-US" sz="2000">
                                          <a:effectLst/>
                                          <a:latin typeface="Cambria Math" panose="02040503050406030204" pitchFamily="18" charset="0"/>
                                          <a:ea typeface="Aptos" panose="020B0004020202020204" pitchFamily="34" charset="0"/>
                                          <a:cs typeface="Arial" panose="020B0604020202020204" pitchFamily="34" charset="0"/>
                                        </a:rPr>
                                        <m:t>4</m:t>
                                      </m:r>
                                    </m:den>
                                  </m:f>
                                  <m:sSup>
                                    <m:sSupPr>
                                      <m:ctrlPr>
                                        <a:rPr lang="en-US" sz="2000" i="1">
                                          <a:effectLst/>
                                          <a:latin typeface="Cambria Math" panose="02040503050406030204" pitchFamily="18" charset="0"/>
                                          <a:cs typeface="Arial" panose="020B0604020202020204" pitchFamily="34" charset="0"/>
                                        </a:rPr>
                                      </m:ctrlPr>
                                    </m:sSupPr>
                                    <m:e>
                                      <m:r>
                                        <a:rPr lang="en-US" sz="2000" i="1">
                                          <a:effectLst/>
                                          <a:latin typeface="Cambria Math" panose="02040503050406030204" pitchFamily="18" charset="0"/>
                                          <a:ea typeface="Aptos" panose="020B0004020202020204" pitchFamily="34" charset="0"/>
                                          <a:cs typeface="Arial" panose="020B0604020202020204" pitchFamily="34" charset="0"/>
                                        </a:rPr>
                                        <m:t>𝑡</m:t>
                                      </m:r>
                                    </m:e>
                                    <m:sup>
                                      <m:r>
                                        <a:rPr lang="en-US" sz="2000">
                                          <a:effectLst/>
                                          <a:latin typeface="Cambria Math" panose="02040503050406030204" pitchFamily="18" charset="0"/>
                                          <a:ea typeface="Aptos" panose="020B0004020202020204" pitchFamily="34" charset="0"/>
                                          <a:cs typeface="Arial" panose="020B0604020202020204" pitchFamily="34" charset="0"/>
                                        </a:rPr>
                                        <m:t>2</m:t>
                                      </m:r>
                                    </m:sup>
                                  </m:sSup>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11</m:t>
                                  </m:r>
                                  <m:r>
                                    <a:rPr lang="en-US" sz="2000" i="1">
                                      <a:effectLst/>
                                      <a:latin typeface="Cambria Math" panose="02040503050406030204" pitchFamily="18" charset="0"/>
                                      <a:ea typeface="Aptos" panose="020B0004020202020204" pitchFamily="34" charset="0"/>
                                      <a:cs typeface="Arial" panose="020B0604020202020204" pitchFamily="34" charset="0"/>
                                    </a:rPr>
                                    <m:t>𝑡</m:t>
                                  </m:r>
                                </m:e>
                              </m:d>
                            </m:e>
                          </m:d>
                        </m:e>
                        <m:sub>
                          <m:r>
                            <a:rPr lang="en-US" sz="2000">
                              <a:effectLst/>
                              <a:latin typeface="Cambria Math" panose="02040503050406030204" pitchFamily="18" charset="0"/>
                              <a:ea typeface="Aptos" panose="020B0004020202020204" pitchFamily="34" charset="0"/>
                              <a:cs typeface="Arial" panose="020B0604020202020204" pitchFamily="34" charset="0"/>
                            </a:rPr>
                            <m:t>6</m:t>
                          </m:r>
                        </m:sub>
                        <m:sup>
                          <m:r>
                            <a:rPr lang="en-US" sz="2000">
                              <a:effectLst/>
                              <a:latin typeface="Cambria Math" panose="02040503050406030204" pitchFamily="18" charset="0"/>
                              <a:ea typeface="Aptos" panose="020B0004020202020204" pitchFamily="34" charset="0"/>
                              <a:cs typeface="Arial" panose="020B0604020202020204" pitchFamily="34" charset="0"/>
                            </a:rPr>
                            <m:t>12</m:t>
                          </m:r>
                        </m:sup>
                      </m:sSubSup>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40</m:t>
                      </m:r>
                      <m:r>
                        <a:rPr lang="en-US" sz="2000" i="1">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31</m:t>
                          </m:r>
                        </m:num>
                        <m:den>
                          <m:r>
                            <a:rPr lang="en-US" sz="2000">
                              <a:effectLst/>
                              <a:latin typeface="Cambria Math" panose="02040503050406030204" pitchFamily="18" charset="0"/>
                              <a:ea typeface="Aptos" panose="020B0004020202020204" pitchFamily="34" charset="0"/>
                              <a:cs typeface="Arial" panose="020B0604020202020204" pitchFamily="34" charset="0"/>
                            </a:rPr>
                            <m:t>2</m:t>
                          </m:r>
                        </m:den>
                      </m:f>
                      <m:r>
                        <a:rPr lang="en-US" sz="20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a:effectLst/>
                              <a:latin typeface="Cambria Math" panose="02040503050406030204" pitchFamily="18" charset="0"/>
                              <a:cs typeface="Arial" panose="020B0604020202020204" pitchFamily="34" charset="0"/>
                            </a:rPr>
                          </m:ctrlPr>
                        </m:fPr>
                        <m:num>
                          <m:r>
                            <a:rPr lang="en-US" sz="2000">
                              <a:effectLst/>
                              <a:latin typeface="Cambria Math" panose="02040503050406030204" pitchFamily="18" charset="0"/>
                              <a:ea typeface="Aptos" panose="020B0004020202020204" pitchFamily="34" charset="0"/>
                              <a:cs typeface="Arial" panose="020B0604020202020204" pitchFamily="34" charset="0"/>
                            </a:rPr>
                            <m:t>49</m:t>
                          </m:r>
                        </m:num>
                        <m:den>
                          <m:r>
                            <a:rPr lang="en-US" sz="2000">
                              <a:effectLst/>
                              <a:latin typeface="Cambria Math" panose="02040503050406030204" pitchFamily="18" charset="0"/>
                              <a:ea typeface="Aptos" panose="020B0004020202020204" pitchFamily="34" charset="0"/>
                              <a:cs typeface="Arial" panose="020B0604020202020204" pitchFamily="34" charset="0"/>
                            </a:rPr>
                            <m:t>2</m:t>
                          </m:r>
                        </m:den>
                      </m:f>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24</m:t>
                      </m:r>
                      <m:r>
                        <a:rPr lang="en-US" sz="2000">
                          <a:effectLst/>
                          <a:latin typeface="Cambria Math" panose="02040503050406030204" pitchFamily="18" charset="0"/>
                          <a:ea typeface="Aptos" panose="020B0004020202020204" pitchFamily="34" charset="0"/>
                          <a:cs typeface="Arial" panose="020B0604020202020204" pitchFamily="34" charset="0"/>
                        </a:rPr>
                        <m:t>,</m:t>
                      </m:r>
                      <m:r>
                        <a:rPr lang="en-US" sz="2000">
                          <a:effectLst/>
                          <a:latin typeface="Cambria Math" panose="02040503050406030204" pitchFamily="18" charset="0"/>
                          <a:ea typeface="Aptos" panose="020B0004020202020204" pitchFamily="34" charset="0"/>
                          <a:cs typeface="Arial" panose="020B0604020202020204" pitchFamily="34" charset="0"/>
                        </a:rPr>
                        <m:t>5</m:t>
                      </m:r>
                    </m:oMath>
                  </m:oMathPara>
                </a14:m>
                <a:endParaRPr lang="en-US" sz="2000" dirty="0">
                  <a:effectLst/>
                  <a:latin typeface="Arial" panose="020B0604020202020204" pitchFamily="34" charset="0"/>
                  <a:ea typeface="Aptos" panose="020B0004020202020204" pitchFamily="34" charset="0"/>
                </a:endParaRPr>
              </a:p>
              <a:p>
                <a:pPr>
                  <a:lnSpc>
                    <a:spcPct val="150000"/>
                  </a:lnSpc>
                </a:pPr>
                <a:r>
                  <a:rPr lang="en-US" sz="2000" dirty="0" err="1">
                    <a:effectLst/>
                    <a:latin typeface="Arial" panose="020B0604020202020204" pitchFamily="34" charset="0"/>
                    <a:ea typeface="Aptos" panose="020B0004020202020204" pitchFamily="34" charset="0"/>
                  </a:rPr>
                  <a:t>Vậy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nhiệt</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độ</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trung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bình</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vào</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ngày</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đó</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trong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khoảng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thời</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gian</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từ</a:t>
                </a:r>
                <a:r>
                  <a:rPr lang="en-US" sz="2000" dirty="0">
                    <a:effectLst/>
                    <a:latin typeface="Arial" panose="020B0604020202020204" pitchFamily="34" charset="0"/>
                    <a:ea typeface="Aptos" panose="020B0004020202020204" pitchFamily="34" charset="0"/>
                  </a:rPr>
                  <a:t> 6 </a:t>
                </a:r>
                <a:r>
                  <a:rPr lang="en-US" sz="2000" dirty="0" err="1">
                    <a:effectLst/>
                    <a:latin typeface="Arial" panose="020B0604020202020204" pitchFamily="34" charset="0"/>
                    <a:ea typeface="Aptos" panose="020B0004020202020204" pitchFamily="34" charset="0"/>
                  </a:rPr>
                  <a:t>giờ</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sáng</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đến</a:t>
                </a:r>
                <a:r>
                  <a:rPr lang="en-US" sz="2000" dirty="0">
                    <a:effectLst/>
                    <a:latin typeface="Arial" panose="020B0604020202020204" pitchFamily="34" charset="0"/>
                    <a:ea typeface="Aptos" panose="020B0004020202020204" pitchFamily="34" charset="0"/>
                  </a:rPr>
                  <a:t> 12 </a:t>
                </a:r>
                <a:r>
                  <a:rPr lang="en-US" sz="2000" dirty="0" err="1">
                    <a:effectLst/>
                    <a:latin typeface="Arial" panose="020B0604020202020204" pitchFamily="34" charset="0"/>
                    <a:ea typeface="Aptos" panose="020B0004020202020204" pitchFamily="34" charset="0"/>
                  </a:rPr>
                  <a:t>giờ</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trưa</a:t>
                </a:r>
                <a:r>
                  <a:rPr lang="en-US" sz="2000" dirty="0">
                    <a:effectLst/>
                    <a:latin typeface="Arial" panose="020B0604020202020204" pitchFamily="34" charset="0"/>
                    <a:ea typeface="Aptos" panose="020B0004020202020204" pitchFamily="34" charset="0"/>
                  </a:rPr>
                  <a:t> </a:t>
                </a:r>
                <a:r>
                  <a:rPr lang="en-US" sz="2000" dirty="0" err="1">
                    <a:effectLst/>
                    <a:latin typeface="Arial" panose="020B0604020202020204" pitchFamily="34" charset="0"/>
                    <a:ea typeface="Aptos" panose="020B0004020202020204" pitchFamily="34" charset="0"/>
                  </a:rPr>
                  <a:t>là</a:t>
                </a:r>
                <a:r>
                  <a:rPr lang="en-US" sz="2000" dirty="0">
                    <a:effectLst/>
                    <a:latin typeface="Arial" panose="020B0604020202020204" pitchFamily="34" charset="0"/>
                    <a:ea typeface="Aptos" panose="020B0004020202020204" pitchFamily="34" charset="0"/>
                  </a:rPr>
                  <a:t> </a:t>
                </a:r>
                <a14:m>
                  <m:oMath xmlns:m="http://schemas.openxmlformats.org/officeDocument/2006/math">
                    <m:r>
                      <a:rPr lang="en-US" sz="2000">
                        <a:effectLst/>
                        <a:latin typeface="Cambria Math" panose="02040503050406030204" pitchFamily="18" charset="0"/>
                        <a:ea typeface="Aptos" panose="020B0004020202020204" pitchFamily="34" charset="0"/>
                        <a:cs typeface="Arial" panose="020B0604020202020204" pitchFamily="34" charset="0"/>
                      </a:rPr>
                      <m:t>24</m:t>
                    </m:r>
                    <m:r>
                      <a:rPr lang="en-US" sz="2000">
                        <a:effectLst/>
                        <a:latin typeface="Cambria Math" panose="02040503050406030204" pitchFamily="18" charset="0"/>
                        <a:ea typeface="Aptos" panose="020B0004020202020204" pitchFamily="34" charset="0"/>
                        <a:cs typeface="Arial" panose="020B0604020202020204" pitchFamily="34" charset="0"/>
                      </a:rPr>
                      <m:t>,</m:t>
                    </m:r>
                    <m:sSup>
                      <m:sSupPr>
                        <m:ctrlPr>
                          <a:rPr lang="en-US" sz="2000" i="1">
                            <a:effectLst/>
                            <a:latin typeface="Cambria Math" panose="02040503050406030204" pitchFamily="18" charset="0"/>
                            <a:cs typeface="Arial" panose="020B0604020202020204" pitchFamily="34" charset="0"/>
                          </a:rPr>
                        </m:ctrlPr>
                      </m:sSupPr>
                      <m:e>
                        <m:r>
                          <a:rPr lang="en-US" sz="2000">
                            <a:effectLst/>
                            <a:latin typeface="Cambria Math" panose="02040503050406030204" pitchFamily="18" charset="0"/>
                            <a:ea typeface="Aptos" panose="020B0004020202020204" pitchFamily="34" charset="0"/>
                            <a:cs typeface="Arial" panose="020B0604020202020204" pitchFamily="34" charset="0"/>
                          </a:rPr>
                          <m:t>5</m:t>
                        </m:r>
                      </m:e>
                      <m:sup>
                        <m:r>
                          <a:rPr lang="en-US" sz="2000">
                            <a:effectLst/>
                            <a:latin typeface="Cambria Math" panose="02040503050406030204" pitchFamily="18" charset="0"/>
                            <a:ea typeface="Aptos" panose="020B0004020202020204" pitchFamily="34" charset="0"/>
                            <a:cs typeface="Arial" panose="020B0604020202020204" pitchFamily="34" charset="0"/>
                          </a:rPr>
                          <m:t>∘</m:t>
                        </m:r>
                      </m:sup>
                    </m:sSup>
                    <m:r>
                      <m:rPr>
                        <m:sty m:val="p"/>
                      </m:rPr>
                      <a:rPr lang="en-US" sz="2000">
                        <a:effectLst/>
                        <a:latin typeface="Cambria Math" panose="02040503050406030204" pitchFamily="18" charset="0"/>
                        <a:ea typeface="Aptos" panose="020B0004020202020204" pitchFamily="34" charset="0"/>
                        <a:cs typeface="Arial" panose="020B0604020202020204" pitchFamily="34" charset="0"/>
                      </a:rPr>
                      <m:t>C</m:t>
                    </m:r>
                  </m:oMath>
                </a14:m>
                <a:r>
                  <a:rPr lang="en-US" sz="2000" dirty="0">
                    <a:effectLst/>
                    <a:latin typeface="Arial" panose="020B0604020202020204" pitchFamily="34" charset="0"/>
                    <a:ea typeface="Aptos" panose="020B0004020202020204" pitchFamily="34" charset="0"/>
                  </a:rPr>
                  <a:t>.</a:t>
                </a:r>
                <a:endParaRPr lang="en-US" sz="2000" dirty="0"/>
              </a:p>
            </p:txBody>
          </p:sp>
        </mc:Choice>
        <mc:Fallback xmlns="">
          <p:sp>
            <p:nvSpPr>
              <p:cNvPr id="4" name="TextBox 3">
                <a:extLst>
                  <a:ext uri="{FF2B5EF4-FFF2-40B4-BE49-F238E27FC236}">
                    <a16:creationId xmlns:a16="http://schemas.microsoft.com/office/drawing/2014/main" id="{A143BE86-2A15-58DF-BFAB-FAB9451C518D}"/>
                  </a:ext>
                </a:extLst>
              </p:cNvPr>
              <p:cNvSpPr txBox="1">
                <a:spLocks noRot="1" noChangeAspect="1" noMove="1" noResize="1" noEditPoints="1" noAdjustHandles="1" noChangeArrowheads="1" noChangeShapeType="1" noTextEdit="1"/>
              </p:cNvSpPr>
              <p:nvPr/>
            </p:nvSpPr>
            <p:spPr>
              <a:xfrm>
                <a:off x="1125640" y="991902"/>
                <a:ext cx="7265017" cy="3639201"/>
              </a:xfrm>
              <a:prstGeom prst="rect">
                <a:avLst/>
              </a:prstGeom>
              <a:blipFill>
                <a:blip r:embed="rId3"/>
                <a:stretch>
                  <a:fillRect l="-924" b="-2178"/>
                </a:stretch>
              </a:blipFill>
            </p:spPr>
            <p:txBody>
              <a:bodyPr/>
              <a:lstStyle/>
              <a:p>
                <a:r>
                  <a:rPr lang="en-US">
                    <a:noFill/>
                  </a:rPr>
                  <a:t> </a:t>
                </a:r>
              </a:p>
            </p:txBody>
          </p:sp>
        </mc:Fallback>
      </mc:AlternateContent>
    </p:spTree>
    <p:extLst>
      <p:ext uri="{BB962C8B-B14F-4D97-AF65-F5344CB8AC3E}">
        <p14:creationId xmlns:p14="http://schemas.microsoft.com/office/powerpoint/2010/main" val="30838682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12" name="Google Shape;612;p36"/>
          <p:cNvSpPr txBox="1">
            <a:spLocks noGrp="1"/>
          </p:cNvSpPr>
          <p:nvPr>
            <p:ph type="title"/>
          </p:nvPr>
        </p:nvSpPr>
        <p:spPr>
          <a:xfrm>
            <a:off x="792350" y="1723425"/>
            <a:ext cx="3132879" cy="190046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500" dirty="0">
                <a:solidFill>
                  <a:schemeClr val="accent3">
                    <a:lumMod val="75000"/>
                  </a:schemeClr>
                </a:solidFill>
                <a:latin typeface="+mj-lt"/>
              </a:rPr>
              <a:t>KHÁI NIỆM TÍCH PHÂN</a:t>
            </a:r>
            <a:endParaRPr sz="3500" dirty="0">
              <a:solidFill>
                <a:schemeClr val="accent3">
                  <a:lumMod val="75000"/>
                </a:schemeClr>
              </a:solidFill>
              <a:latin typeface="+mj-lt"/>
            </a:endParaRPr>
          </a:p>
        </p:txBody>
      </p:sp>
      <p:sp>
        <p:nvSpPr>
          <p:cNvPr id="613" name="Google Shape;613;p36"/>
          <p:cNvSpPr txBox="1">
            <a:spLocks noGrp="1"/>
          </p:cNvSpPr>
          <p:nvPr>
            <p:ph type="title" idx="2"/>
          </p:nvPr>
        </p:nvSpPr>
        <p:spPr>
          <a:xfrm>
            <a:off x="1532739" y="807525"/>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solidFill>
                  <a:schemeClr val="accent3">
                    <a:lumMod val="75000"/>
                  </a:schemeClr>
                </a:solidFill>
                <a:latin typeface="+mj-lt"/>
              </a:rPr>
              <a:t>1.</a:t>
            </a:r>
            <a:endParaRPr sz="6000" dirty="0">
              <a:solidFill>
                <a:schemeClr val="accent3">
                  <a:lumMod val="75000"/>
                </a:schemeClr>
              </a:solidFill>
              <a:latin typeface="+mj-lt"/>
            </a:endParaRPr>
          </a:p>
        </p:txBody>
      </p:sp>
      <p:pic>
        <p:nvPicPr>
          <p:cNvPr id="4" name="Picture 3">
            <a:extLst>
              <a:ext uri="{FF2B5EF4-FFF2-40B4-BE49-F238E27FC236}">
                <a16:creationId xmlns:a16="http://schemas.microsoft.com/office/drawing/2014/main" id="{7332B51F-28C8-F7EA-13FA-5C69307E03A1}"/>
              </a:ext>
            </a:extLst>
          </p:cNvPr>
          <p:cNvPicPr>
            <a:picLocks noChangeAspect="1"/>
          </p:cNvPicPr>
          <p:nvPr/>
        </p:nvPicPr>
        <p:blipFill>
          <a:blip r:embed="rId3"/>
          <a:stretch>
            <a:fillRect/>
          </a:stretch>
        </p:blipFill>
        <p:spPr>
          <a:xfrm>
            <a:off x="4665618" y="1050757"/>
            <a:ext cx="3104853" cy="2573134"/>
          </a:xfrm>
          <a:prstGeom prst="rect">
            <a:avLst/>
          </a:prstGeom>
        </p:spPr>
      </p:pic>
    </p:spTree>
  </p:cSld>
  <p:clrMapOvr>
    <a:masterClrMapping/>
  </p:clrMapOvr>
  <p:transition spd="med">
    <p:wheel spokes="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12;p36">
            <a:extLst>
              <a:ext uri="{FF2B5EF4-FFF2-40B4-BE49-F238E27FC236}">
                <a16:creationId xmlns:a16="http://schemas.microsoft.com/office/drawing/2014/main" id="{4A69352E-9EFB-61FA-BED9-F6A6D8E2AFC1}"/>
              </a:ext>
            </a:extLst>
          </p:cNvPr>
          <p:cNvSpPr txBox="1">
            <a:spLocks/>
          </p:cNvSpPr>
          <p:nvPr/>
        </p:nvSpPr>
        <p:spPr>
          <a:xfrm>
            <a:off x="747746" y="671284"/>
            <a:ext cx="3132879" cy="190046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500" b="1" dirty="0">
                <a:solidFill>
                  <a:schemeClr val="accent3">
                    <a:lumMod val="75000"/>
                  </a:schemeClr>
                </a:solidFill>
                <a:latin typeface="+mj-lt"/>
              </a:rPr>
              <a:t>LUYỆN TẬP</a:t>
            </a:r>
          </a:p>
        </p:txBody>
      </p:sp>
      <p:pic>
        <p:nvPicPr>
          <p:cNvPr id="8" name="Picture 7">
            <a:extLst>
              <a:ext uri="{FF2B5EF4-FFF2-40B4-BE49-F238E27FC236}">
                <a16:creationId xmlns:a16="http://schemas.microsoft.com/office/drawing/2014/main" id="{AF50D2AD-1ED8-F306-001C-8C9885721008}"/>
              </a:ext>
            </a:extLst>
          </p:cNvPr>
          <p:cNvPicPr>
            <a:picLocks noChangeAspect="1"/>
          </p:cNvPicPr>
          <p:nvPr/>
        </p:nvPicPr>
        <p:blipFill>
          <a:blip r:embed="rId2"/>
          <a:stretch>
            <a:fillRect/>
          </a:stretch>
        </p:blipFill>
        <p:spPr>
          <a:xfrm>
            <a:off x="5038304" y="515972"/>
            <a:ext cx="2109627" cy="3266051"/>
          </a:xfrm>
          <a:prstGeom prst="rect">
            <a:avLst/>
          </a:prstGeom>
        </p:spPr>
      </p:pic>
      <p:pic>
        <p:nvPicPr>
          <p:cNvPr id="2" name="Google Shape;219;p3">
            <a:extLst>
              <a:ext uri="{FF2B5EF4-FFF2-40B4-BE49-F238E27FC236}">
                <a16:creationId xmlns:a16="http://schemas.microsoft.com/office/drawing/2014/main" id="{73EB66B4-4B06-882C-D0FB-F68CA4AF216C}"/>
              </a:ext>
            </a:extLst>
          </p:cNvPr>
          <p:cNvPicPr preferRelativeResize="0"/>
          <p:nvPr/>
        </p:nvPicPr>
        <p:blipFill rotWithShape="1">
          <a:blip r:embed="rId3">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1750405761"/>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7" name="Google Shape;1427;p34"/>
          <p:cNvSpPr txBox="1">
            <a:spLocks noGrp="1"/>
          </p:cNvSpPr>
          <p:nvPr>
            <p:ph type="subTitle" idx="1"/>
          </p:nvPr>
        </p:nvSpPr>
        <p:spPr>
          <a:xfrm>
            <a:off x="1998237" y="2324706"/>
            <a:ext cx="5520350" cy="900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US" sz="3500" b="1"/>
              <a:t>PHẦN 1: LUYỆN ĐỌC</a:t>
            </a:r>
            <a:endParaRPr sz="3500" b="1"/>
          </a:p>
        </p:txBody>
      </p:sp>
      <p:sp>
        <p:nvSpPr>
          <p:cNvPr id="1493" name="Google Shape;1493;p34"/>
          <p:cNvSpPr/>
          <p:nvPr/>
        </p:nvSpPr>
        <p:spPr>
          <a:xfrm rot="20638613">
            <a:off x="1342236" y="3516734"/>
            <a:ext cx="668700" cy="668700"/>
          </a:xfrm>
          <a:prstGeom prst="plaque">
            <a:avLst>
              <a:gd name="adj" fmla="val 50000"/>
            </a:avLst>
          </a:prstGeom>
          <a:solidFill>
            <a:schemeClr val="accent3"/>
          </a:solidFill>
          <a:ln w="38100" cap="flat" cmpd="sng">
            <a:solidFill>
              <a:schemeClr val="lt1"/>
            </a:solidFill>
            <a:prstDash val="solid"/>
            <a:round/>
            <a:headEnd type="none" w="sm" len="sm"/>
            <a:tailEnd type="none" w="sm" len="sm"/>
          </a:ln>
          <a:effectLst>
            <a:outerShdw blurRad="42863" dist="57150" dir="468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4"/>
          <p:cNvSpPr/>
          <p:nvPr/>
        </p:nvSpPr>
        <p:spPr>
          <a:xfrm rot="821210">
            <a:off x="7027002" y="1060273"/>
            <a:ext cx="983171" cy="196035"/>
          </a:xfrm>
          <a:custGeom>
            <a:avLst/>
            <a:gdLst/>
            <a:ahLst/>
            <a:cxnLst/>
            <a:rect l="l" t="t"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lt2"/>
            </a:solidFill>
            <a:prstDash val="solid"/>
            <a:round/>
            <a:headEnd type="none" w="med" len="med"/>
            <a:tailEnd type="none" w="med" len="med"/>
          </a:ln>
        </p:spPr>
      </p:sp>
      <p:grpSp>
        <p:nvGrpSpPr>
          <p:cNvPr id="1495" name="Google Shape;1495;p34"/>
          <p:cNvGrpSpPr/>
          <p:nvPr/>
        </p:nvGrpSpPr>
        <p:grpSpPr>
          <a:xfrm rot="902066">
            <a:off x="7418016" y="3627664"/>
            <a:ext cx="669118" cy="446839"/>
            <a:chOff x="1427190" y="3929391"/>
            <a:chExt cx="1608551" cy="1073810"/>
          </a:xfrm>
        </p:grpSpPr>
        <p:sp>
          <p:nvSpPr>
            <p:cNvPr id="1496" name="Google Shape;1496;p34"/>
            <p:cNvSpPr/>
            <p:nvPr/>
          </p:nvSpPr>
          <p:spPr>
            <a:xfrm>
              <a:off x="1427190" y="3929391"/>
              <a:ext cx="1608551" cy="107381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lt1"/>
            </a:solidFill>
            <a:ln w="76200" cap="flat" cmpd="sng">
              <a:solidFill>
                <a:schemeClr val="lt1"/>
              </a:solidFill>
              <a:prstDash val="solid"/>
              <a:round/>
              <a:headEnd type="none" w="sm" len="sm"/>
              <a:tailEnd type="none" w="sm" len="sm"/>
            </a:ln>
            <a:effectLst>
              <a:outerShdw blurRad="28575" dist="47625" dir="1560000" algn="bl" rotWithShape="0">
                <a:srgbClr val="000000">
                  <a:alpha val="2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7" name="Google Shape;1497;p34"/>
            <p:cNvGrpSpPr/>
            <p:nvPr/>
          </p:nvGrpSpPr>
          <p:grpSpPr>
            <a:xfrm>
              <a:off x="1427190" y="3929391"/>
              <a:ext cx="1608551" cy="1073810"/>
              <a:chOff x="7373000" y="529788"/>
              <a:chExt cx="353225" cy="235800"/>
            </a:xfrm>
          </p:grpSpPr>
          <p:sp>
            <p:nvSpPr>
              <p:cNvPr id="1498" name="Google Shape;1498;p34"/>
              <p:cNvSpPr/>
              <p:nvPr/>
            </p:nvSpPr>
            <p:spPr>
              <a:xfrm>
                <a:off x="7373000" y="529788"/>
                <a:ext cx="353225" cy="23580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4"/>
              <p:cNvSpPr/>
              <p:nvPr/>
            </p:nvSpPr>
            <p:spPr>
              <a:xfrm>
                <a:off x="7436150" y="556963"/>
                <a:ext cx="119225" cy="138075"/>
              </a:xfrm>
              <a:custGeom>
                <a:avLst/>
                <a:gdLst/>
                <a:ahLst/>
                <a:cxnLst/>
                <a:rect l="l" t="t" r="r" b="b"/>
                <a:pathLst>
                  <a:path w="4769" h="5523" extrusionOk="0">
                    <a:moveTo>
                      <a:pt x="1338" y="1"/>
                    </a:moveTo>
                    <a:cubicBezTo>
                      <a:pt x="987" y="1"/>
                      <a:pt x="690" y="176"/>
                      <a:pt x="529" y="589"/>
                    </a:cubicBezTo>
                    <a:cubicBezTo>
                      <a:pt x="1" y="1943"/>
                      <a:pt x="837" y="3280"/>
                      <a:pt x="837" y="3280"/>
                    </a:cubicBezTo>
                    <a:cubicBezTo>
                      <a:pt x="1429" y="4364"/>
                      <a:pt x="2974" y="5523"/>
                      <a:pt x="3808" y="5523"/>
                    </a:cubicBezTo>
                    <a:cubicBezTo>
                      <a:pt x="3993" y="5523"/>
                      <a:pt x="4144" y="5465"/>
                      <a:pt x="4240" y="5336"/>
                    </a:cubicBezTo>
                    <a:cubicBezTo>
                      <a:pt x="4769" y="4628"/>
                      <a:pt x="4089" y="3482"/>
                      <a:pt x="3569" y="1962"/>
                    </a:cubicBezTo>
                    <a:cubicBezTo>
                      <a:pt x="3206" y="906"/>
                      <a:pt x="2135" y="1"/>
                      <a:pt x="1338"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4"/>
              <p:cNvSpPr/>
              <p:nvPr/>
            </p:nvSpPr>
            <p:spPr>
              <a:xfrm>
                <a:off x="7540375" y="702938"/>
                <a:ext cx="44550" cy="34950"/>
              </a:xfrm>
              <a:custGeom>
                <a:avLst/>
                <a:gdLst/>
                <a:ahLst/>
                <a:cxnLst/>
                <a:rect l="l" t="t" r="r" b="b"/>
                <a:pathLst>
                  <a:path w="1782" h="1398" extrusionOk="0">
                    <a:moveTo>
                      <a:pt x="974" y="1"/>
                    </a:moveTo>
                    <a:cubicBezTo>
                      <a:pt x="591" y="1"/>
                      <a:pt x="0" y="952"/>
                      <a:pt x="475" y="1277"/>
                    </a:cubicBezTo>
                    <a:cubicBezTo>
                      <a:pt x="603" y="1365"/>
                      <a:pt x="739" y="1398"/>
                      <a:pt x="868" y="1398"/>
                    </a:cubicBezTo>
                    <a:cubicBezTo>
                      <a:pt x="1227" y="1398"/>
                      <a:pt x="1539" y="1146"/>
                      <a:pt x="1539" y="1146"/>
                    </a:cubicBezTo>
                    <a:cubicBezTo>
                      <a:pt x="1782" y="498"/>
                      <a:pt x="1386" y="59"/>
                      <a:pt x="1007" y="3"/>
                    </a:cubicBezTo>
                    <a:cubicBezTo>
                      <a:pt x="996" y="2"/>
                      <a:pt x="985" y="1"/>
                      <a:pt x="974"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 name="TextBox 77"/>
          <p:cNvSpPr txBox="1"/>
          <p:nvPr/>
        </p:nvSpPr>
        <p:spPr>
          <a:xfrm>
            <a:off x="1106388" y="1435082"/>
            <a:ext cx="730404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C00000"/>
                </a:solidFill>
                <a:effectLst/>
                <a:uLnTx/>
                <a:uFillTx/>
                <a:latin typeface="Arial"/>
                <a:cs typeface="Arial"/>
                <a:sym typeface="Arial"/>
              </a:rPr>
              <a:t>LUYỆN TẬP</a:t>
            </a:r>
            <a:endParaRPr kumimoji="0" lang="en-US" sz="3500" b="1" i="1"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477709470"/>
      </p:ext>
    </p:extLst>
  </p:cSld>
  <p:clrMapOvr>
    <a:masterClrMapping/>
  </p:clrMapOvr>
  <p:transition spd="med">
    <p:blinds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75" name="TextBox 74"/>
          <p:cNvSpPr txBox="1"/>
          <p:nvPr/>
        </p:nvSpPr>
        <p:spPr>
          <a:xfrm>
            <a:off x="1092820" y="771935"/>
            <a:ext cx="730404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TRÒ CHƠI</a:t>
            </a:r>
            <a:endParaRPr kumimoji="0" lang="en-US" sz="2400" b="1" i="1" u="none" strike="noStrike" kern="0" cap="none" spc="0" normalizeH="0" baseline="0" noProof="0">
              <a:ln>
                <a:noFill/>
              </a:ln>
              <a:solidFill>
                <a:srgbClr val="000000"/>
              </a:solidFill>
              <a:effectLst/>
              <a:uLnTx/>
              <a:uFillTx/>
              <a:latin typeface="Arial"/>
              <a:cs typeface="Arial"/>
              <a:sym typeface="Arial"/>
            </a:endParaRPr>
          </a:p>
        </p:txBody>
      </p:sp>
      <p:sp>
        <p:nvSpPr>
          <p:cNvPr id="76" name="TextBox 75"/>
          <p:cNvSpPr txBox="1"/>
          <p:nvPr/>
        </p:nvSpPr>
        <p:spPr>
          <a:xfrm>
            <a:off x="1092820" y="1319418"/>
            <a:ext cx="730404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7030A0"/>
                </a:solidFill>
                <a:effectLst/>
                <a:uLnTx/>
                <a:uFillTx/>
                <a:latin typeface="Arial"/>
                <a:cs typeface="Arial"/>
                <a:sym typeface="Arial"/>
              </a:rPr>
              <a:t>NHỮNG NHÂN VẬT HOẠT HÌNH</a:t>
            </a:r>
            <a:endParaRPr kumimoji="0" lang="en-US" sz="2400" b="1" i="1" u="none" strike="noStrike" kern="0" cap="none" spc="0" normalizeH="0" baseline="0" noProof="0">
              <a:ln>
                <a:noFill/>
              </a:ln>
              <a:solidFill>
                <a:srgbClr val="7030A0"/>
              </a:solidFill>
              <a:effectLst/>
              <a:uLnTx/>
              <a:uFillTx/>
              <a:latin typeface="Arial"/>
              <a:cs typeface="Arial"/>
              <a:sym typeface="Arial"/>
            </a:endParaRP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044" y="2040671"/>
            <a:ext cx="1225271" cy="1225271"/>
          </a:xfrm>
          <a:prstGeom prst="rect">
            <a:avLst/>
          </a:prstGeom>
        </p:spPr>
      </p:pic>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489" y="2336542"/>
            <a:ext cx="943360" cy="1858800"/>
          </a:xfrm>
          <a:prstGeom prst="rect">
            <a:avLst/>
          </a:prstGeom>
        </p:spPr>
      </p:pic>
      <p:pic>
        <p:nvPicPr>
          <p:cNvPr id="8196" name="Picture 4" descr="https://static.wikia.nocookie.net/p__/images/6/6e/Winnie_The_Pooh.png/revision/latest?cb=20190922201041&amp;path-prefix=protagonist">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9131" y="2397431"/>
            <a:ext cx="1003084" cy="17370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tatic.wikia.nocookie.net/despicableme/images/4/47/MTROG_Stuart.png/revision/latest/thumbnail/width/360/height/450?cb=2022010120524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0666" y="1995690"/>
            <a:ext cx="1270251" cy="1270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5023" y="2196412"/>
            <a:ext cx="2035932" cy="1527831"/>
          </a:xfrm>
          <a:prstGeom prst="rect">
            <a:avLst/>
          </a:prstGeom>
        </p:spPr>
      </p:pic>
      <p:pic>
        <p:nvPicPr>
          <p:cNvPr id="83" name="Picture 6" descr="https://cdn-icons-png.flaticon.com/128/391/391123.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8084370" y="254361"/>
            <a:ext cx="803151" cy="80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6188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196"/>
                                        </p:tgtEl>
                                        <p:attrNameLst>
                                          <p:attrName>r</p:attrName>
                                        </p:attrNameLst>
                                      </p:cBhvr>
                                    </p:animRot>
                                    <p:animRot by="-240000">
                                      <p:cBhvr>
                                        <p:cTn id="25" dur="200" fill="hold">
                                          <p:stCondLst>
                                            <p:cond delay="200"/>
                                          </p:stCondLst>
                                        </p:cTn>
                                        <p:tgtEl>
                                          <p:spTgt spid="8196"/>
                                        </p:tgtEl>
                                        <p:attrNameLst>
                                          <p:attrName>r</p:attrName>
                                        </p:attrNameLst>
                                      </p:cBhvr>
                                    </p:animRot>
                                    <p:animRot by="240000">
                                      <p:cBhvr>
                                        <p:cTn id="26" dur="200" fill="hold">
                                          <p:stCondLst>
                                            <p:cond delay="400"/>
                                          </p:stCondLst>
                                        </p:cTn>
                                        <p:tgtEl>
                                          <p:spTgt spid="8196"/>
                                        </p:tgtEl>
                                        <p:attrNameLst>
                                          <p:attrName>r</p:attrName>
                                        </p:attrNameLst>
                                      </p:cBhvr>
                                    </p:animRot>
                                    <p:animRot by="-240000">
                                      <p:cBhvr>
                                        <p:cTn id="27" dur="200" fill="hold">
                                          <p:stCondLst>
                                            <p:cond delay="600"/>
                                          </p:stCondLst>
                                        </p:cTn>
                                        <p:tgtEl>
                                          <p:spTgt spid="8196"/>
                                        </p:tgtEl>
                                        <p:attrNameLst>
                                          <p:attrName>r</p:attrName>
                                        </p:attrNameLst>
                                      </p:cBhvr>
                                    </p:animRot>
                                    <p:animRot by="120000">
                                      <p:cBhvr>
                                        <p:cTn id="28" dur="200" fill="hold">
                                          <p:stCondLst>
                                            <p:cond delay="800"/>
                                          </p:stCondLst>
                                        </p:cTn>
                                        <p:tgtEl>
                                          <p:spTgt spid="819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198"/>
                                        </p:tgtEl>
                                        <p:attrNameLst>
                                          <p:attrName>r</p:attrName>
                                        </p:attrNameLst>
                                      </p:cBhvr>
                                    </p:animRot>
                                    <p:animRot by="-240000">
                                      <p:cBhvr>
                                        <p:cTn id="31" dur="200" fill="hold">
                                          <p:stCondLst>
                                            <p:cond delay="200"/>
                                          </p:stCondLst>
                                        </p:cTn>
                                        <p:tgtEl>
                                          <p:spTgt spid="8198"/>
                                        </p:tgtEl>
                                        <p:attrNameLst>
                                          <p:attrName>r</p:attrName>
                                        </p:attrNameLst>
                                      </p:cBhvr>
                                    </p:animRot>
                                    <p:animRot by="240000">
                                      <p:cBhvr>
                                        <p:cTn id="32" dur="200" fill="hold">
                                          <p:stCondLst>
                                            <p:cond delay="400"/>
                                          </p:stCondLst>
                                        </p:cTn>
                                        <p:tgtEl>
                                          <p:spTgt spid="8198"/>
                                        </p:tgtEl>
                                        <p:attrNameLst>
                                          <p:attrName>r</p:attrName>
                                        </p:attrNameLst>
                                      </p:cBhvr>
                                    </p:animRot>
                                    <p:animRot by="-240000">
                                      <p:cBhvr>
                                        <p:cTn id="33" dur="200" fill="hold">
                                          <p:stCondLst>
                                            <p:cond delay="600"/>
                                          </p:stCondLst>
                                        </p:cTn>
                                        <p:tgtEl>
                                          <p:spTgt spid="8198"/>
                                        </p:tgtEl>
                                        <p:attrNameLst>
                                          <p:attrName>r</p:attrName>
                                        </p:attrNameLst>
                                      </p:cBhvr>
                                    </p:animRot>
                                    <p:animRot by="120000">
                                      <p:cBhvr>
                                        <p:cTn id="34" dur="200" fill="hold">
                                          <p:stCondLst>
                                            <p:cond delay="800"/>
                                          </p:stCondLst>
                                        </p:cTn>
                                        <p:tgtEl>
                                          <p:spTgt spid="81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196"/>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8196"/>
                                        </p:tgtEl>
                                        <p:attrNameLst>
                                          <p:attrName>ppt_w</p:attrName>
                                        </p:attrNameLst>
                                      </p:cBhvr>
                                      <p:tavLst>
                                        <p:tav tm="0">
                                          <p:val>
                                            <p:strVal val="ppt_w"/>
                                          </p:val>
                                        </p:tav>
                                        <p:tav tm="100000">
                                          <p:val>
                                            <p:fltVal val="0"/>
                                          </p:val>
                                        </p:tav>
                                      </p:tavLst>
                                    </p:anim>
                                    <p:anim calcmode="lin" valueType="num">
                                      <p:cBhvr>
                                        <p:cTn id="61" dur="500"/>
                                        <p:tgtEl>
                                          <p:spTgt spid="8196"/>
                                        </p:tgtEl>
                                        <p:attrNameLst>
                                          <p:attrName>ppt_h</p:attrName>
                                        </p:attrNameLst>
                                      </p:cBhvr>
                                      <p:tavLst>
                                        <p:tav tm="0">
                                          <p:val>
                                            <p:strVal val="ppt_h"/>
                                          </p:val>
                                        </p:tav>
                                        <p:tav tm="100000">
                                          <p:val>
                                            <p:fltVal val="0"/>
                                          </p:val>
                                        </p:tav>
                                      </p:tavLst>
                                    </p:anim>
                                    <p:set>
                                      <p:cBhvr>
                                        <p:cTn id="62" dur="1" fill="hold">
                                          <p:stCondLst>
                                            <p:cond delay="499"/>
                                          </p:stCondLst>
                                        </p:cTn>
                                        <p:tgtEl>
                                          <p:spTgt spid="8196"/>
                                        </p:tgtEl>
                                        <p:attrNameLst>
                                          <p:attrName>style.visibility</p:attrName>
                                        </p:attrNameLst>
                                      </p:cBhvr>
                                      <p:to>
                                        <p:strVal val="hidden"/>
                                      </p:to>
                                    </p:set>
                                  </p:childTnLst>
                                </p:cTn>
                              </p:par>
                            </p:childTnLst>
                          </p:cTn>
                        </p:par>
                      </p:childTnLst>
                    </p:cTn>
                  </p:par>
                </p:childTnLst>
              </p:cTn>
              <p:nextCondLst>
                <p:cond evt="onClick" delay="0">
                  <p:tgtEl>
                    <p:spTgt spid="8196"/>
                  </p:tgtEl>
                </p:cond>
              </p:nextCondLst>
            </p:seq>
            <p:seq concurrent="1" nextAc="seek">
              <p:cTn id="63" restart="whenNotActive" fill="hold" evtFilter="cancelBubble" nodeType="interactiveSeq">
                <p:stCondLst>
                  <p:cond evt="onClick" delay="0">
                    <p:tgtEl>
                      <p:spTgt spid="8198"/>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8198"/>
                                        </p:tgtEl>
                                        <p:attrNameLst>
                                          <p:attrName>ppt_w</p:attrName>
                                        </p:attrNameLst>
                                      </p:cBhvr>
                                      <p:tavLst>
                                        <p:tav tm="0">
                                          <p:val>
                                            <p:strVal val="ppt_w"/>
                                          </p:val>
                                        </p:tav>
                                        <p:tav tm="100000">
                                          <p:val>
                                            <p:fltVal val="0"/>
                                          </p:val>
                                        </p:tav>
                                      </p:tavLst>
                                    </p:anim>
                                    <p:anim calcmode="lin" valueType="num">
                                      <p:cBhvr>
                                        <p:cTn id="68" dur="500"/>
                                        <p:tgtEl>
                                          <p:spTgt spid="8198"/>
                                        </p:tgtEl>
                                        <p:attrNameLst>
                                          <p:attrName>ppt_h</p:attrName>
                                        </p:attrNameLst>
                                      </p:cBhvr>
                                      <p:tavLst>
                                        <p:tav tm="0">
                                          <p:val>
                                            <p:strVal val="ppt_h"/>
                                          </p:val>
                                        </p:tav>
                                        <p:tav tm="100000">
                                          <p:val>
                                            <p:fltVal val="0"/>
                                          </p:val>
                                        </p:tav>
                                      </p:tavLst>
                                    </p:anim>
                                    <p:set>
                                      <p:cBhvr>
                                        <p:cTn id="69" dur="1" fill="hold">
                                          <p:stCondLst>
                                            <p:cond delay="499"/>
                                          </p:stCondLst>
                                        </p:cTn>
                                        <p:tgtEl>
                                          <p:spTgt spid="8198"/>
                                        </p:tgtEl>
                                        <p:attrNameLst>
                                          <p:attrName>style.visibility</p:attrName>
                                        </p:attrNameLst>
                                      </p:cBhvr>
                                      <p:to>
                                        <p:strVal val="hidden"/>
                                      </p:to>
                                    </p:set>
                                  </p:childTnLst>
                                </p:cTn>
                              </p:par>
                            </p:childTnLst>
                          </p:cTn>
                        </p:par>
                      </p:childTnLst>
                    </p:cTn>
                  </p:par>
                </p:childTnLst>
              </p:cTn>
              <p:nextCondLst>
                <p:cond evt="onClick" delay="0">
                  <p:tgtEl>
                    <p:spTgt spid="819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fr-FR" sz="2000">
                    <a:latin typeface="Arial" panose="020B0604020202020204" pitchFamily="34" charset="0"/>
                    <a:ea typeface="Calibri" panose="020F0502020204030204" pitchFamily="34" charset="0"/>
                  </a:rPr>
                  <a:t>A. </a:t>
                </a:r>
                <a14:m>
                  <m:oMath xmlns:m="http://schemas.openxmlformats.org/officeDocument/2006/math">
                    <m:r>
                      <m:rPr>
                        <m:sty m:val="p"/>
                      </m:rPr>
                      <a:rPr lang="fr-FR" sz="2000">
                        <a:latin typeface="Cambria Math" panose="02040503050406030204" pitchFamily="18" charset="0"/>
                        <a:ea typeface="Calibri" panose="020F0502020204030204" pitchFamily="34" charset="0"/>
                        <a:cs typeface="Arial" panose="020B0604020202020204" pitchFamily="34" charset="0"/>
                      </a:rPr>
                      <m:t>ln</m:t>
                    </m:r>
                    <m:r>
                      <a:rPr lang="fr-FR"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fr-FR" sz="2000" i="1">
                        <a:latin typeface="Cambria Math" panose="02040503050406030204" pitchFamily="18" charset="0"/>
                        <a:ea typeface="Calibri" panose="020F0502020204030204" pitchFamily="34" charset="0"/>
                        <a:cs typeface="Arial" panose="020B0604020202020204" pitchFamily="34" charset="0"/>
                      </a:rPr>
                      <m:t>−</m:t>
                    </m:r>
                    <m:r>
                      <m:rPr>
                        <m:sty m:val="p"/>
                      </m:rPr>
                      <a:rPr lang="fr-FR" sz="2000">
                        <a:latin typeface="Cambria Math" panose="02040503050406030204" pitchFamily="18" charset="0"/>
                        <a:ea typeface="Calibri" panose="020F0502020204030204" pitchFamily="34" charset="0"/>
                        <a:cs typeface="Arial" panose="020B0604020202020204" pitchFamily="34" charset="0"/>
                      </a:rPr>
                      <m:t>ln</m:t>
                    </m:r>
                    <m:r>
                      <a:rPr lang="fr-FR"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𝑎</m:t>
                    </m:r>
                  </m:oMath>
                </a14:m>
                <a:endParaRPr kumimoji="0"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2"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fr-FR" sz="2000" b="1">
                    <a:latin typeface="Arial" panose="020B0604020202020204" pitchFamily="34" charset="0"/>
                    <a:ea typeface="Calibri" panose="020F0502020204030204" pitchFamily="34" charset="0"/>
                  </a:rPr>
                  <a:t>Câu 1. </a:t>
                </a:r>
                <a:r>
                  <a:rPr lang="fr-FR" sz="2000">
                    <a:latin typeface="Arial" panose="020B0604020202020204" pitchFamily="34" charset="0"/>
                    <a:ea typeface="Calibri" panose="020F0502020204030204" pitchFamily="34" charset="0"/>
                  </a:rPr>
                  <a:t>Tích phân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fr-FR" sz="2000">
                            <a:latin typeface="Cambria Math" panose="02040503050406030204" pitchFamily="18" charset="0"/>
                            <a:ea typeface="Calibri" panose="020F0502020204030204" pitchFamily="34" charset="0"/>
                            <a:cs typeface="Arial" panose="020B0604020202020204" pitchFamily="34" charset="0"/>
                          </a:rPr>
                          <m:t>∫</m:t>
                        </m:r>
                      </m:e>
                      <m:sub>
                        <m:r>
                          <a:rPr lang="en-US" sz="2000" i="1">
                            <a:latin typeface="Cambria Math" panose="02040503050406030204" pitchFamily="18" charset="0"/>
                            <a:ea typeface="Calibri" panose="020F0502020204030204" pitchFamily="34" charset="0"/>
                            <a:cs typeface="Arial" panose="020B0604020202020204" pitchFamily="34" charset="0"/>
                          </a:rPr>
                          <m:t>𝑎</m:t>
                        </m:r>
                      </m:sub>
                      <m:sup>
                        <m:r>
                          <a:rPr lang="en-US" sz="2000" i="1">
                            <a:latin typeface="Cambria Math" panose="02040503050406030204" pitchFamily="18" charset="0"/>
                            <a:ea typeface="Calibri" panose="020F0502020204030204" pitchFamily="34" charset="0"/>
                            <a:cs typeface="Arial" panose="020B0604020202020204" pitchFamily="34" charset="0"/>
                          </a:rPr>
                          <m:t>𝑏</m:t>
                        </m:r>
                      </m:sup>
                    </m:sSubSup>
                    <m:r>
                      <a:rPr lang="fr-FR" sz="2000">
                        <a:latin typeface="Cambria Math" panose="02040503050406030204" pitchFamily="18" charset="0"/>
                        <a:ea typeface="Calibri" panose="020F0502020204030204" pitchFamily="34" charset="0"/>
                        <a:cs typeface="Arial" panose="020B0604020202020204" pitchFamily="34" charset="0"/>
                      </a:rPr>
                      <m:t> </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r>
                      <m:rPr>
                        <m:nor/>
                      </m:rPr>
                      <a:rPr lang="en-US" sz="2000">
                        <a:latin typeface="Arial" panose="020B0604020202020204" pitchFamily="34" charset="0"/>
                        <a:ea typeface="Calibri" panose="020F0502020204030204" pitchFamily="34" charset="0"/>
                      </a:rPr>
                      <m:t> </m:t>
                    </m:r>
                    <m:r>
                      <m:rPr>
                        <m:sty m:val="p"/>
                      </m:rPr>
                      <a:rPr lang="fr-FR"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oMath>
                </a14:m>
                <a:r>
                  <a:rPr lang="fr-FR" sz="2000">
                    <a:latin typeface="Arial" panose="020B0604020202020204" pitchFamily="34" charset="0"/>
                    <a:ea typeface="Calibri" panose="020F0502020204030204" pitchFamily="34" charset="0"/>
                  </a:rPr>
                  <a:t> bằng</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1"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dirty="0">
                    <a:latin typeface="Arial" panose="020B0604020202020204" pitchFamily="34" charset="0"/>
                    <a:ea typeface="Calibri" panose="020F0502020204030204" pitchFamily="34" charset="0"/>
                  </a:rPr>
                  <a:t>B. </a:t>
                </a:r>
                <a14:m>
                  <m:oMath xmlns:m="http://schemas.openxmlformats.org/officeDocument/2006/math">
                    <m:r>
                      <a:rPr lang="en-US" sz="2000">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ln</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ln</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𝑎</m:t>
                    </m:r>
                    <m:r>
                      <a:rPr lang="en-US" sz="2000">
                        <a:latin typeface="Cambria Math" panose="02040503050406030204" pitchFamily="18" charset="0"/>
                        <a:ea typeface="Calibri" panose="020F0502020204030204" pitchFamily="34" charset="0"/>
                        <a:cs typeface="Arial" panose="020B0604020202020204" pitchFamily="34" charset="0"/>
                      </a:rPr>
                      <m:t>|</m:t>
                    </m:r>
                  </m:oMath>
                </a14:m>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9"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dirty="0">
                    <a:solidFill>
                      <a:schemeClr val="tx1"/>
                    </a:solidFill>
                    <a:latin typeface="Arial" panose="020B0604020202020204" pitchFamily="34" charset="0"/>
                    <a:ea typeface="Calibri" panose="020F0502020204030204" pitchFamily="34" charset="0"/>
                  </a:rPr>
                  <a:t>C. </a:t>
                </a:r>
                <a14:m>
                  <m:oMath xmlns:m="http://schemas.openxmlformats.org/officeDocument/2006/math">
                    <m:r>
                      <m:rPr>
                        <m:sty m:val="p"/>
                      </m:rP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ln</m:t>
                    </m:r>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t>𝑏</m:t>
                    </m:r>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ln</m:t>
                    </m:r>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t>𝑎</m:t>
                    </m:r>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2000" b="0" i="0" u="none" strike="noStrike" kern="0" cap="none" spc="0" normalizeH="0" baseline="0" noProof="0" dirty="0">
                  <a:ln>
                    <a:noFill/>
                  </a:ln>
                  <a:solidFill>
                    <a:schemeClr val="tx1"/>
                  </a:solidFill>
                  <a:effectLst/>
                  <a:uLnTx/>
                  <a:uFillTx/>
                  <a:latin typeface="Arial"/>
                  <a:cs typeface="Arial"/>
                  <a:sym typeface="Arial"/>
                </a:endParaRPr>
              </a:p>
            </p:txBody>
          </p:sp>
        </mc:Choice>
        <mc:Fallback xmlns="">
          <p:sp>
            <p:nvSpPr>
              <p:cNvPr id="20"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D. </a:t>
                </a:r>
                <a14:m>
                  <m:oMath xmlns:m="http://schemas.openxmlformats.org/officeDocument/2006/math">
                    <m:r>
                      <m:rPr>
                        <m:sty m:val="p"/>
                      </m:rPr>
                      <a:rPr lang="en-US" sz="2000">
                        <a:latin typeface="Cambria Math" panose="02040503050406030204" pitchFamily="18" charset="0"/>
                        <a:ea typeface="Calibri" panose="020F0502020204030204" pitchFamily="34" charset="0"/>
                        <a:cs typeface="Arial" panose="020B0604020202020204" pitchFamily="34" charset="0"/>
                      </a:rPr>
                      <m:t>ln</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𝑎</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ln</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en-US" sz="2000">
                        <a:latin typeface="Cambria Math" panose="02040503050406030204" pitchFamily="18" charset="0"/>
                        <a:ea typeface="Calibri" panose="020F0502020204030204" pitchFamily="34" charset="0"/>
                        <a:cs typeface="Arial" panose="020B0604020202020204" pitchFamily="34" charset="0"/>
                      </a:rPr>
                      <m:t>|</m:t>
                    </m:r>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Google Shape;284;p3"/>
              <p:cNvSpPr/>
              <p:nvPr/>
            </p:nvSpPr>
            <p:spPr>
              <a:xfrm>
                <a:off x="1232747" y="3288358"/>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dirty="0">
                    <a:solidFill>
                      <a:schemeClr val="bg1"/>
                    </a:solidFill>
                    <a:latin typeface="Arial" panose="020B0604020202020204" pitchFamily="34" charset="0"/>
                    <a:ea typeface="Calibri" panose="020F0502020204030204" pitchFamily="34" charset="0"/>
                  </a:rPr>
                  <a:t>C. </a:t>
                </a:r>
                <a14:m>
                  <m:oMath xmlns:m="http://schemas.openxmlformats.org/officeDocument/2006/math">
                    <m:r>
                      <m:rPr>
                        <m:sty m:val="p"/>
                      </m:rP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ln</m:t>
                    </m:r>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t>𝑏</m:t>
                    </m:r>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ln</m:t>
                    </m:r>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t>𝑎</m:t>
                    </m:r>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endParaRPr lang="en-US" sz="2000" dirty="0">
                  <a:solidFill>
                    <a:schemeClr val="bg1"/>
                  </a:solidFill>
                </a:endParaRPr>
              </a:p>
            </p:txBody>
          </p:sp>
        </mc:Choice>
        <mc:Fallback xmlns="">
          <p:sp>
            <p:nvSpPr>
              <p:cNvPr id="17"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39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9" grpId="0" animBg="1"/>
      <p:bldP spid="20" grpId="0" animBg="1"/>
      <p:bldP spid="21"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a:latin typeface="Cambria Math" panose="02040503050406030204" pitchFamily="18" charset="0"/>
                            <a:ea typeface="Calibri" panose="020F0502020204030204" pitchFamily="34" charset="0"/>
                            <a:cs typeface="Arial" panose="020B0604020202020204" pitchFamily="34" charset="0"/>
                          </a:rPr>
                          <m:t>9</m:t>
                        </m:r>
                      </m:num>
                      <m:den>
                        <m:r>
                          <a:rPr lang="en-US" sz="2000">
                            <a:latin typeface="Cambria Math" panose="02040503050406030204" pitchFamily="18" charset="0"/>
                            <a:ea typeface="Calibri" panose="020F0502020204030204" pitchFamily="34" charset="0"/>
                            <a:cs typeface="Arial" panose="020B0604020202020204" pitchFamily="34" charset="0"/>
                          </a:rPr>
                          <m:t>8</m:t>
                        </m:r>
                      </m:den>
                    </m:f>
                  </m:oMath>
                </a14:m>
                <a:endParaRPr kumimoji="0"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b="1">
                    <a:latin typeface="Arial" panose="020B0604020202020204" pitchFamily="34" charset="0"/>
                    <a:ea typeface="Calibri" panose="020F0502020204030204" pitchFamily="34" charset="0"/>
                  </a:rPr>
                  <a:t>Câu 2.</a:t>
                </a:r>
                <a:r>
                  <a:rPr lang="en-US" sz="2000">
                    <a:latin typeface="Arial" panose="020B0604020202020204" pitchFamily="34" charset="0"/>
                    <a:ea typeface="Georgia" panose="02040502050405020303" pitchFamily="18" charset="0"/>
                  </a:rPr>
                  <a:t> </a:t>
                </a:r>
                <a:r>
                  <a:rPr lang="en-US" sz="2000">
                    <a:latin typeface="Arial" panose="020B0604020202020204" pitchFamily="34" charset="0"/>
                    <a:ea typeface="Calibri" panose="020F0502020204030204" pitchFamily="34" charset="0"/>
                  </a:rPr>
                  <a:t>Tích phân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1</m:t>
                        </m:r>
                      </m:sub>
                      <m:sup>
                        <m:r>
                          <a:rPr lang="en-US" sz="2000">
                            <a:latin typeface="Cambria Math" panose="02040503050406030204" pitchFamily="18" charset="0"/>
                            <a:ea typeface="Calibri" panose="020F0502020204030204" pitchFamily="34" charset="0"/>
                            <a:cs typeface="Arial" panose="020B0604020202020204" pitchFamily="34" charset="0"/>
                          </a:rPr>
                          <m:t>2</m:t>
                        </m:r>
                      </m:sup>
                    </m:sSubSup>
                    <m:r>
                      <a:rPr lang="en-US" sz="2000">
                        <a:latin typeface="Cambria Math" panose="02040503050406030204" pitchFamily="18" charset="0"/>
                        <a:ea typeface="Calibri" panose="020F0502020204030204" pitchFamily="34" charset="0"/>
                        <a:cs typeface="Arial" panose="020B0604020202020204" pitchFamily="34" charset="0"/>
                      </a:rPr>
                      <m:t> </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num>
                      <m:den>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en-US" sz="2000">
                                <a:latin typeface="Cambria Math" panose="02040503050406030204" pitchFamily="18" charset="0"/>
                                <a:ea typeface="Calibri" panose="020F0502020204030204" pitchFamily="34" charset="0"/>
                                <a:cs typeface="Arial" panose="020B0604020202020204" pitchFamily="34" charset="0"/>
                              </a:rPr>
                              <m:t>3</m:t>
                            </m:r>
                          </m:sup>
                        </m:sSup>
                      </m:den>
                    </m:f>
                    <m:r>
                      <m:rPr>
                        <m:nor/>
                      </m:rPr>
                      <a:rPr lang="en-US" sz="2000">
                        <a:latin typeface="Arial" panose="020B0604020202020204" pitchFamily="34" charset="0"/>
                        <a:ea typeface="Calibri" panose="020F0502020204030204" pitchFamily="34" charset="0"/>
                      </a:rPr>
                      <m:t> </m:t>
                    </m:r>
                    <m:r>
                      <m:rPr>
                        <m:sty m:val="p"/>
                      </m:rPr>
                      <a:rPr lang="en-US"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oMath>
                </a14:m>
                <a:r>
                  <a:rPr lang="en-US" sz="2000">
                    <a:latin typeface="Arial" panose="020B0604020202020204" pitchFamily="34" charset="0"/>
                    <a:ea typeface="Calibri" panose="020F0502020204030204" pitchFamily="34" charset="0"/>
                  </a:rPr>
                  <a:t> có giá trị bằng</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B.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a:latin typeface="Cambria Math" panose="02040503050406030204" pitchFamily="18" charset="0"/>
                            <a:ea typeface="Calibri" panose="020F0502020204030204" pitchFamily="34" charset="0"/>
                            <a:cs typeface="Arial" panose="020B0604020202020204" pitchFamily="34" charset="0"/>
                          </a:rPr>
                          <m:t>45</m:t>
                        </m:r>
                      </m:num>
                      <m:den>
                        <m:r>
                          <a:rPr lang="en-US" sz="2000">
                            <a:latin typeface="Cambria Math" panose="02040503050406030204" pitchFamily="18" charset="0"/>
                            <a:ea typeface="Calibri" panose="020F0502020204030204" pitchFamily="34" charset="0"/>
                            <a:cs typeface="Arial" panose="020B0604020202020204" pitchFamily="34" charset="0"/>
                          </a:rPr>
                          <m:t>64</m:t>
                        </m:r>
                      </m:den>
                    </m:f>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3"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C.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a:latin typeface="Cambria Math" panose="02040503050406030204" pitchFamily="18" charset="0"/>
                            <a:ea typeface="Calibri" panose="020F0502020204030204" pitchFamily="34" charset="0"/>
                            <a:cs typeface="Arial" panose="020B0604020202020204" pitchFamily="34" charset="0"/>
                          </a:rPr>
                          <m:t>15</m:t>
                        </m:r>
                      </m:num>
                      <m:den>
                        <m:r>
                          <a:rPr lang="en-US" sz="2000">
                            <a:latin typeface="Cambria Math" panose="02040503050406030204" pitchFamily="18" charset="0"/>
                            <a:ea typeface="Calibri" panose="020F0502020204030204" pitchFamily="34" charset="0"/>
                            <a:cs typeface="Arial" panose="020B0604020202020204" pitchFamily="34" charset="0"/>
                          </a:rPr>
                          <m:t>8</m:t>
                        </m:r>
                      </m:den>
                    </m:f>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solidFill>
                      <a:schemeClr val="tx1"/>
                    </a:solidFill>
                    <a:latin typeface="Arial" panose="020B0604020202020204" pitchFamily="34" charset="0"/>
                    <a:ea typeface="Calibri" panose="020F0502020204030204" pitchFamily="34" charset="0"/>
                  </a:rPr>
                  <a:t>D. </a:t>
                </a:r>
                <a14:m>
                  <m:oMath xmlns:m="http://schemas.openxmlformats.org/officeDocument/2006/math">
                    <m: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t>−</m:t>
                    </m:r>
                    <m:f>
                      <m:fPr>
                        <m:ctrlP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ctrlPr>
                      </m:fPr>
                      <m:num>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9</m:t>
                        </m:r>
                      </m:num>
                      <m:den>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8</m:t>
                        </m:r>
                      </m:den>
                    </m:f>
                  </m:oMath>
                </a14:m>
                <a:endParaRPr kumimoji="0" lang="en-US" sz="2000" b="0" i="0" u="none" strike="noStrike" kern="0" cap="none" spc="0" normalizeH="0" baseline="0" noProof="0">
                  <a:ln>
                    <a:noFill/>
                  </a:ln>
                  <a:solidFill>
                    <a:schemeClr val="tx1"/>
                  </a:solidFill>
                  <a:effectLst/>
                  <a:uLnTx/>
                  <a:uFillTx/>
                  <a:latin typeface="Arial"/>
                  <a:cs typeface="Arial"/>
                  <a:sym typeface="Arial"/>
                </a:endParaRPr>
              </a:p>
            </p:txBody>
          </p:sp>
        </mc:Choice>
        <mc:Fallback xmlns="">
          <p:sp>
            <p:nvSpPr>
              <p:cNvPr id="15"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4;p3"/>
              <p:cNvSpPr/>
              <p:nvPr/>
            </p:nvSpPr>
            <p:spPr>
              <a:xfrm>
                <a:off x="4852637" y="3288358"/>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solidFill>
                      <a:schemeClr val="bg1"/>
                    </a:solidFill>
                    <a:latin typeface="Arial" panose="020B0604020202020204" pitchFamily="34" charset="0"/>
                    <a:ea typeface="Calibri" panose="020F0502020204030204" pitchFamily="34" charset="0"/>
                  </a:rPr>
                  <a:t>D. </a:t>
                </a:r>
                <a14:m>
                  <m:oMath xmlns:m="http://schemas.openxmlformats.org/officeDocument/2006/math">
                    <m: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ctrlPr>
                      </m:fPr>
                      <m:num>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9</m:t>
                        </m:r>
                      </m:num>
                      <m:den>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8</m:t>
                        </m:r>
                      </m:den>
                    </m:f>
                  </m:oMath>
                </a14:m>
                <a:endParaRPr kumimoji="0" lang="en-US" sz="2000" b="0" i="0" u="none" strike="noStrike" kern="0" cap="none" spc="0" normalizeH="0" baseline="0" noProof="0">
                  <a:ln>
                    <a:noFill/>
                  </a:ln>
                  <a:solidFill>
                    <a:schemeClr val="bg1"/>
                  </a:solidFill>
                  <a:effectLst/>
                  <a:uLnTx/>
                  <a:uFillTx/>
                  <a:latin typeface="Arial"/>
                  <a:cs typeface="Arial"/>
                  <a:sym typeface="Arial"/>
                </a:endParaRPr>
              </a:p>
            </p:txBody>
          </p:sp>
        </mc:Choice>
        <mc:Fallback xmlns="">
          <p:sp>
            <p:nvSpPr>
              <p:cNvPr id="16" name="Google Shape;284;p3"/>
              <p:cNvSpPr>
                <a:spLocks noRot="1" noChangeAspect="1" noMove="1" noResize="1" noEditPoints="1" noAdjustHandles="1" noChangeArrowheads="1" noChangeShapeType="1" noTextEdit="1"/>
              </p:cNvSpPr>
              <p:nvPr/>
            </p:nvSpPr>
            <p:spPr>
              <a:xfrm>
                <a:off x="4852637" y="3288358"/>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9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solidFill>
                      <a:schemeClr val="tx1"/>
                    </a:solidFill>
                    <a:latin typeface="Arial" panose="020B0604020202020204" pitchFamily="34" charset="0"/>
                    <a:ea typeface="Calibri" panose="020F0502020204030204" pitchFamily="34" charset="0"/>
                  </a:rPr>
                  <a:t>A. </a:t>
                </a:r>
                <a14:m>
                  <m:oMath xmlns:m="http://schemas.openxmlformats.org/officeDocument/2006/math">
                    <m:r>
                      <a:rPr lang="en-US" sz="200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en-US" sz="2000" i="1">
                        <a:solidFill>
                          <a:schemeClr val="tx1"/>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ar-AE" sz="2000" i="1">
                            <a:solidFill>
                              <a:schemeClr val="tx1"/>
                            </a:solidFill>
                            <a:latin typeface="Cambria Math" panose="02040503050406030204" pitchFamily="18" charset="0"/>
                            <a:ea typeface="Calibri" panose="020F0502020204030204" pitchFamily="34" charset="0"/>
                            <a:cs typeface="Arial" panose="020B0604020202020204" pitchFamily="34" charset="0"/>
                          </a:rPr>
                        </m:ctrlPr>
                      </m:radPr>
                      <m:deg/>
                      <m:e>
                        <m:r>
                          <a:rPr lang="ar-AE" sz="2000">
                            <a:solidFill>
                              <a:schemeClr val="tx1"/>
                            </a:solidFill>
                            <a:latin typeface="Cambria Math" panose="02040503050406030204" pitchFamily="18" charset="0"/>
                            <a:ea typeface="Calibri" panose="020F0502020204030204" pitchFamily="34" charset="0"/>
                            <a:cs typeface="Arial" panose="020B0604020202020204" pitchFamily="34" charset="0"/>
                          </a:rPr>
                          <m:t>2</m:t>
                        </m:r>
                      </m:e>
                    </m:rad>
                  </m:oMath>
                </a14:m>
                <a:endParaRPr kumimoji="0" lang="ar-AE" sz="2000" b="0" i="0" u="none" strike="noStrike" kern="0" cap="none" spc="0" normalizeH="0" baseline="0" noProof="0">
                  <a:ln>
                    <a:noFill/>
                  </a:ln>
                  <a:solidFill>
                    <a:schemeClr val="tx1"/>
                  </a:solidFill>
                  <a:effectLst/>
                  <a:uLnTx/>
                  <a:uFillTx/>
                  <a:latin typeface="Arial"/>
                  <a:cs typeface="Arial"/>
                  <a:sym typeface="Arial"/>
                </a:endParaRPr>
              </a:p>
            </p:txBody>
          </p:sp>
        </mc:Choice>
        <mc:Fallback xmlns="">
          <p:sp>
            <p:nvSpPr>
              <p:cNvPr id="9"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b="1" dirty="0">
                    <a:latin typeface="Arial" panose="020B0604020202020204" pitchFamily="34" charset="0"/>
                    <a:ea typeface="Calibri" panose="020F0502020204030204" pitchFamily="34" charset="0"/>
                  </a:rPr>
                  <a:t>Câu 3. </a:t>
                </a:r>
                <a:r>
                  <a:rPr lang="en-US" sz="2000" dirty="0" err="1">
                    <a:latin typeface="Arial" panose="020B0604020202020204" pitchFamily="34" charset="0"/>
                    <a:ea typeface="Calibri" panose="020F0502020204030204" pitchFamily="34" charset="0"/>
                  </a:rPr>
                  <a:t>Tích</a:t>
                </a:r>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phân</a:t>
                </a:r>
                <a:r>
                  <a:rPr lang="en-US" sz="2000" dirty="0">
                    <a:latin typeface="Arial" panose="020B0604020202020204" pitchFamily="34" charset="0"/>
                    <a:ea typeface="Calibri" panose="020F0502020204030204" pitchFamily="34" charset="0"/>
                  </a:rPr>
                  <a:t>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1</m:t>
                        </m:r>
                      </m:sub>
                      <m:sup>
                        <m:r>
                          <a:rPr lang="en-US" sz="2000" b="0" i="1" smtClean="0">
                            <a:latin typeface="Cambria Math" panose="02040503050406030204" pitchFamily="18" charset="0"/>
                            <a:ea typeface="Calibri" panose="020F0502020204030204" pitchFamily="34" charset="0"/>
                            <a:cs typeface="Arial" panose="020B0604020202020204" pitchFamily="34" charset="0"/>
                          </a:rPr>
                          <m:t>2</m:t>
                        </m:r>
                      </m:sup>
                    </m:sSubSup>
                    <m:r>
                      <a:rPr lang="en-US" sz="2000">
                        <a:latin typeface="Cambria Math" panose="02040503050406030204" pitchFamily="18" charset="0"/>
                        <a:ea typeface="Calibri" panose="020F0502020204030204" pitchFamily="34" charset="0"/>
                        <a:cs typeface="Arial" panose="020B0604020202020204" pitchFamily="34" charset="0"/>
                      </a:rPr>
                      <m:t> </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b="0" i="0" smtClean="0">
                            <a:latin typeface="Cambria Math" panose="02040503050406030204" pitchFamily="18" charset="0"/>
                            <a:ea typeface="Calibri" panose="020F0502020204030204" pitchFamily="34" charset="0"/>
                            <a:cs typeface="Arial" panose="020B0604020202020204" pitchFamily="34" charset="0"/>
                          </a:rPr>
                          <m:t>4</m:t>
                        </m:r>
                      </m:num>
                      <m:den>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𝑥</m:t>
                            </m:r>
                          </m:e>
                        </m:rad>
                      </m:den>
                    </m:f>
                    <m:r>
                      <m:rPr>
                        <m:nor/>
                      </m:rPr>
                      <a:rPr lang="en-US" sz="2000">
                        <a:latin typeface="Arial" panose="020B0604020202020204" pitchFamily="34" charset="0"/>
                        <a:ea typeface="Calibri" panose="020F0502020204030204" pitchFamily="34" charset="0"/>
                      </a:rPr>
                      <m:t> </m:t>
                    </m:r>
                    <m:r>
                      <m:rPr>
                        <m:sty m:val="p"/>
                      </m:rPr>
                      <a:rPr lang="en-US"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oMath>
                </a14:m>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có</a:t>
                </a:r>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giá</a:t>
                </a:r>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trị</a:t>
                </a:r>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bằng</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B. </a:t>
                </a:r>
                <a14:m>
                  <m:oMath xmlns:m="http://schemas.openxmlformats.org/officeDocument/2006/math">
                    <m:r>
                      <a:rPr lang="en-US" sz="2000">
                        <a:latin typeface="Cambria Math" panose="02040503050406030204" pitchFamily="18" charset="0"/>
                        <a:ea typeface="Calibri" panose="020F0502020204030204" pitchFamily="34" charset="0"/>
                        <a:cs typeface="Arial" panose="020B0604020202020204" pitchFamily="34" charset="0"/>
                      </a:rPr>
                      <m:t>2</m:t>
                    </m:r>
                    <m:r>
                      <a:rPr lang="en-US" sz="2000">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a:latin typeface="Cambria Math" panose="02040503050406030204" pitchFamily="18" charset="0"/>
                            <a:ea typeface="Calibri" panose="020F0502020204030204" pitchFamily="34" charset="0"/>
                            <a:cs typeface="Arial" panose="020B0604020202020204" pitchFamily="34" charset="0"/>
                          </a:rPr>
                          <m:t>2</m:t>
                        </m:r>
                      </m:e>
                    </m:rad>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3"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C.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a:latin typeface="Cambria Math" panose="02040503050406030204" pitchFamily="18" charset="0"/>
                                <a:ea typeface="Calibri" panose="020F0502020204030204" pitchFamily="34" charset="0"/>
                                <a:cs typeface="Arial" panose="020B0604020202020204" pitchFamily="34" charset="0"/>
                              </a:rPr>
                              <m:t>2</m:t>
                            </m:r>
                          </m:e>
                        </m:rad>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8</m:t>
                        </m:r>
                      </m:num>
                      <m:den>
                        <m:r>
                          <a:rPr lang="en-US" sz="2000">
                            <a:latin typeface="Cambria Math" panose="02040503050406030204" pitchFamily="18" charset="0"/>
                            <a:ea typeface="Calibri" panose="020F0502020204030204" pitchFamily="34" charset="0"/>
                            <a:cs typeface="Arial" panose="020B0604020202020204" pitchFamily="34" charset="0"/>
                          </a:rPr>
                          <m:t>20</m:t>
                        </m:r>
                      </m:den>
                    </m:f>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D.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a:latin typeface="Cambria Math" panose="02040503050406030204" pitchFamily="18" charset="0"/>
                                <a:ea typeface="Calibri" panose="020F0502020204030204" pitchFamily="34" charset="0"/>
                                <a:cs typeface="Arial" panose="020B0604020202020204" pitchFamily="34" charset="0"/>
                              </a:rPr>
                              <m:t>2</m:t>
                            </m:r>
                          </m:e>
                        </m:rad>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8</m:t>
                        </m:r>
                      </m:num>
                      <m:den>
                        <m:r>
                          <a:rPr lang="en-US" sz="2000">
                            <a:latin typeface="Cambria Math" panose="02040503050406030204" pitchFamily="18" charset="0"/>
                            <a:ea typeface="Calibri" panose="020F0502020204030204" pitchFamily="34" charset="0"/>
                            <a:cs typeface="Arial" panose="020B0604020202020204" pitchFamily="34" charset="0"/>
                          </a:rPr>
                          <m:t>20</m:t>
                        </m:r>
                      </m:den>
                    </m:f>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4;p3"/>
              <p:cNvSpPr/>
              <p:nvPr/>
            </p:nvSpPr>
            <p:spPr>
              <a:xfrm>
                <a:off x="1232747"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solidFill>
                      <a:schemeClr val="bg1"/>
                    </a:solidFill>
                    <a:latin typeface="Arial" panose="020B0604020202020204" pitchFamily="34" charset="0"/>
                    <a:ea typeface="Calibri" panose="020F0502020204030204" pitchFamily="34" charset="0"/>
                  </a:rPr>
                  <a:t>A. </a:t>
                </a:r>
                <a14:m>
                  <m:oMath xmlns:m="http://schemas.openxmlformats.org/officeDocument/2006/math">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2</m:t>
                    </m:r>
                    <m: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solidFill>
                              <a:schemeClr val="bg1"/>
                            </a:solidFill>
                            <a:latin typeface="Cambria Math" panose="02040503050406030204" pitchFamily="18" charset="0"/>
                            <a:ea typeface="Calibri" panose="020F0502020204030204" pitchFamily="34" charset="0"/>
                            <a:cs typeface="Arial" panose="020B0604020202020204" pitchFamily="34" charset="0"/>
                          </a:rPr>
                        </m:ctrlPr>
                      </m:radPr>
                      <m:deg/>
                      <m:e>
                        <m:r>
                          <a:rPr lang="en-US" sz="2000">
                            <a:solidFill>
                              <a:schemeClr val="bg1"/>
                            </a:solidFill>
                            <a:latin typeface="Cambria Math" panose="02040503050406030204" pitchFamily="18" charset="0"/>
                            <a:ea typeface="Calibri" panose="020F0502020204030204" pitchFamily="34" charset="0"/>
                            <a:cs typeface="Arial" panose="020B0604020202020204" pitchFamily="34" charset="0"/>
                          </a:rPr>
                          <m:t>2</m:t>
                        </m:r>
                      </m:e>
                    </m:rad>
                  </m:oMath>
                </a14:m>
                <a:endParaRPr kumimoji="0" lang="en-US" sz="2000" b="0" i="0" u="none" strike="noStrike" kern="0" cap="none" spc="0" normalizeH="0" baseline="0" noProof="0">
                  <a:ln>
                    <a:noFill/>
                  </a:ln>
                  <a:solidFill>
                    <a:schemeClr val="bg1"/>
                  </a:solidFill>
                  <a:effectLst/>
                  <a:uLnTx/>
                  <a:uFillTx/>
                  <a:latin typeface="Arial"/>
                  <a:cs typeface="Arial"/>
                  <a:sym typeface="Arial"/>
                </a:endParaRPr>
              </a:p>
            </p:txBody>
          </p:sp>
        </mc:Choice>
        <mc:Fallback xmlns="">
          <p:sp>
            <p:nvSpPr>
              <p:cNvPr id="16"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19;p3">
            <a:extLst>
              <a:ext uri="{FF2B5EF4-FFF2-40B4-BE49-F238E27FC236}">
                <a16:creationId xmlns:a16="http://schemas.microsoft.com/office/drawing/2014/main" id="{22079A8A-56B5-DF81-E3CE-EA5641750AEF}"/>
              </a:ext>
            </a:extLst>
          </p:cNvPr>
          <p:cNvPicPr preferRelativeResize="0"/>
          <p:nvPr/>
        </p:nvPicPr>
        <p:blipFill rotWithShape="1">
          <a:blip r:embed="rId11">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1936994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a:latin typeface="Arial" panose="020B0604020202020204" pitchFamily="34" charset="0"/>
                <a:ea typeface="Calibri" panose="020F0502020204030204" pitchFamily="34" charset="0"/>
              </a:rPr>
              <a:t>A. -3 </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en-US" sz="2000" b="1" dirty="0" err="1">
                    <a:latin typeface="Arial" panose="020B0604020202020204" pitchFamily="34" charset="0"/>
                    <a:ea typeface="Calibri" panose="020F0502020204030204" pitchFamily="34" charset="0"/>
                  </a:rPr>
                  <a:t>Câu</a:t>
                </a:r>
                <a:r>
                  <a:rPr lang="en-US" sz="2000" b="1" dirty="0">
                    <a:latin typeface="Arial" panose="020B0604020202020204" pitchFamily="34" charset="0"/>
                    <a:ea typeface="Calibri" panose="020F0502020204030204" pitchFamily="34" charset="0"/>
                  </a:rPr>
                  <a:t> 4. </a:t>
                </a:r>
                <a:r>
                  <a:rPr lang="en-US" sz="2000" dirty="0" err="1">
                    <a:latin typeface="Arial" panose="020B0604020202020204" pitchFamily="34" charset="0"/>
                    <a:ea typeface="Calibri" panose="020F0502020204030204" pitchFamily="34" charset="0"/>
                  </a:rPr>
                  <a:t>Nếu</a:t>
                </a:r>
                <a:r>
                  <a:rPr lang="en-US" sz="2000" dirty="0">
                    <a:latin typeface="Arial" panose="020B0604020202020204" pitchFamily="34" charset="0"/>
                    <a:ea typeface="Calibri" panose="020F0502020204030204" pitchFamily="34" charset="0"/>
                  </a:rPr>
                  <a:t>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1</m:t>
                        </m:r>
                      </m:sub>
                      <m:sup>
                        <m:r>
                          <a:rPr lang="en-US" sz="2000">
                            <a:latin typeface="Cambria Math" panose="02040503050406030204" pitchFamily="18" charset="0"/>
                            <a:ea typeface="Calibri" panose="020F0502020204030204" pitchFamily="34" charset="0"/>
                            <a:cs typeface="Arial" panose="020B0604020202020204" pitchFamily="34" charset="0"/>
                          </a:rPr>
                          <m:t>2</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oMath>
                </a14:m>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và</a:t>
                </a:r>
                <a:r>
                  <a:rPr lang="en-US" sz="2000" dirty="0">
                    <a:latin typeface="Arial" panose="020B0604020202020204" pitchFamily="34" charset="0"/>
                    <a:ea typeface="Calibri" panose="020F0502020204030204" pitchFamily="34" charset="0"/>
                  </a:rPr>
                  <a:t>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2</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1</m:t>
                    </m:r>
                  </m:oMath>
                </a14:m>
                <a:r>
                  <a:rPr lang="en-US" sz="2000" dirty="0">
                    <a:latin typeface="Arial" panose="020B0604020202020204" pitchFamily="34" charset="0"/>
                    <a:ea typeface="Calibri" panose="020F0502020204030204" pitchFamily="34" charset="0"/>
                  </a:rPr>
                  <a:t> </a:t>
                </a:r>
              </a:p>
              <a:p>
                <a:pPr lvl="0" algn="ctr">
                  <a:lnSpc>
                    <a:spcPct val="150000"/>
                  </a:lnSpc>
                  <a:buSzPts val="3200"/>
                </a:pPr>
                <a:r>
                  <a:rPr lang="en-US" sz="2000" dirty="0" err="1">
                    <a:latin typeface="Arial" panose="020B0604020202020204" pitchFamily="34" charset="0"/>
                    <a:ea typeface="Calibri" panose="020F0502020204030204" pitchFamily="34" charset="0"/>
                  </a:rPr>
                  <a:t>thì</a:t>
                </a:r>
                <a:r>
                  <a:rPr lang="en-US" sz="2000" dirty="0">
                    <a:latin typeface="Arial" panose="020B0604020202020204" pitchFamily="34" charset="0"/>
                    <a:ea typeface="Calibri" panose="020F0502020204030204" pitchFamily="34" charset="0"/>
                  </a:rPr>
                  <a:t>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1</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m:rPr>
                        <m:sty m:val="p"/>
                      </m:rPr>
                      <a:rPr lang="en-US" sz="2000">
                        <a:latin typeface="Cambria Math" panose="02040503050406030204" pitchFamily="18" charset="0"/>
                        <a:ea typeface="Calibri" panose="020F0502020204030204" pitchFamily="34" charset="0"/>
                        <a:cs typeface="Arial" panose="020B0604020202020204" pitchFamily="34" charset="0"/>
                      </a:rPr>
                      <m:t>d</m:t>
                    </m:r>
                    <m:r>
                      <a:rPr lang="en-US" sz="2000" i="1">
                        <a:latin typeface="Cambria Math" panose="02040503050406030204" pitchFamily="18" charset="0"/>
                        <a:ea typeface="Calibri" panose="020F0502020204030204" pitchFamily="34" charset="0"/>
                        <a:cs typeface="Arial" panose="020B0604020202020204" pitchFamily="34" charset="0"/>
                      </a:rPr>
                      <m:t>𝑥</m:t>
                    </m:r>
                  </m:oMath>
                </a14:m>
                <a:r>
                  <a:rPr lang="en-US" sz="2000" dirty="0">
                    <a:latin typeface="Arial" panose="020B0604020202020204" pitchFamily="34" charset="0"/>
                    <a:ea typeface="Calibri" panose="020F0502020204030204" pitchFamily="34" charset="0"/>
                  </a:rPr>
                  <a:t> </a:t>
                </a:r>
                <a:r>
                  <a:rPr lang="en-US" sz="2000" dirty="0" err="1">
                    <a:latin typeface="Arial" panose="020B0604020202020204" pitchFamily="34" charset="0"/>
                    <a:ea typeface="Calibri" panose="020F0502020204030204" pitchFamily="34" charset="0"/>
                  </a:rPr>
                  <a:t>bằng</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3"/>
                <a:stretch>
                  <a:fillRect b="-9677"/>
                </a:stretch>
              </a:blipFill>
              <a:ln w="9525">
                <a:solidFill>
                  <a:srgbClr val="000000"/>
                </a:solidFill>
              </a:ln>
            </p:spPr>
            <p:txBody>
              <a:bodyPr/>
              <a:lstStyle/>
              <a:p>
                <a:r>
                  <a:rPr lang="en-US">
                    <a:noFill/>
                  </a:rPr>
                  <a:t> </a:t>
                </a:r>
              </a:p>
            </p:txBody>
          </p:sp>
        </mc:Fallback>
      </mc:AlternateContent>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dirty="0">
                <a:latin typeface="Arial" panose="020B0604020202020204" pitchFamily="34" charset="0"/>
                <a:ea typeface="Calibri" panose="020F0502020204030204" pitchFamily="34" charset="0"/>
              </a:rPr>
              <a:t>B. -1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a:latin typeface="Arial" panose="020B0604020202020204" pitchFamily="34" charset="0"/>
                <a:ea typeface="Calibri" panose="020F0502020204030204" pitchFamily="34" charset="0"/>
              </a:rPr>
              <a:t>C. 1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a:solidFill>
                  <a:schemeClr val="tx1"/>
                </a:solidFill>
                <a:latin typeface="Arial" panose="020B0604020202020204" pitchFamily="34" charset="0"/>
                <a:ea typeface="Calibri" panose="020F0502020204030204" pitchFamily="34" charset="0"/>
              </a:rPr>
              <a:t>D. 3 </a:t>
            </a:r>
            <a:endParaRPr kumimoji="0" lang="en-US" sz="2000" b="0" i="0" u="none" strike="noStrike" kern="0" cap="none" spc="0" normalizeH="0" baseline="0" noProof="0">
              <a:ln>
                <a:noFill/>
              </a:ln>
              <a:solidFill>
                <a:schemeClr val="tx1"/>
              </a:solidFill>
              <a:effectLst/>
              <a:uLnTx/>
              <a:uFillTx/>
              <a:sym typeface="Arial"/>
            </a:endParaRPr>
          </a:p>
        </p:txBody>
      </p:sp>
      <p:sp>
        <p:nvSpPr>
          <p:cNvPr id="16" name="Google Shape;284;p3"/>
          <p:cNvSpPr/>
          <p:nvPr/>
        </p:nvSpPr>
        <p:spPr>
          <a:xfrm>
            <a:off x="4852638"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dirty="0">
                <a:solidFill>
                  <a:schemeClr val="accent6"/>
                </a:solidFill>
                <a:latin typeface="Arial" panose="020B0604020202020204" pitchFamily="34" charset="0"/>
                <a:ea typeface="Calibri" panose="020F0502020204030204" pitchFamily="34" charset="0"/>
              </a:rPr>
              <a:t>B. -1 </a:t>
            </a:r>
            <a:endParaRPr lang="en-US" sz="2000" dirty="0">
              <a:solidFill>
                <a:schemeClr val="accent6"/>
              </a:solidFill>
            </a:endParaRPr>
          </a:p>
        </p:txBody>
      </p:sp>
      <p:pic>
        <p:nvPicPr>
          <p:cNvPr id="23" name="Picture 4" descr="https://cdn-icons-png.flaticon.com/128/14791/14791384.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12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1"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a:solidFill>
                  <a:schemeClr val="tx1"/>
                </a:solidFill>
                <a:latin typeface="Arial" panose="020B0604020202020204" pitchFamily="34" charset="0"/>
                <a:ea typeface="Calibri" panose="020F0502020204030204" pitchFamily="34" charset="0"/>
              </a:rPr>
              <a:t>A. 7</a:t>
            </a:r>
            <a:endParaRPr kumimoji="0" sz="2000" b="0" i="0" u="none" strike="noStrike" kern="0" cap="none" spc="0" normalizeH="0" baseline="0" noProof="0">
              <a:ln>
                <a:noFill/>
              </a:ln>
              <a:solidFill>
                <a:schemeClr val="tx1"/>
              </a:solidFill>
              <a:effectLst/>
              <a:uLnTx/>
              <a:uFillTx/>
              <a:sym typeface="Arial"/>
            </a:endParaRPr>
          </a:p>
        </p:txBody>
      </p:sp>
      <mc:AlternateContent xmlns:mc="http://schemas.openxmlformats.org/markup-compatibility/2006" xmlns:a14="http://schemas.microsoft.com/office/drawing/2010/main">
        <mc:Choice Requires="a14">
          <p:sp>
            <p:nvSpPr>
              <p:cNvPr id="12"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algn="ctr">
                  <a:lnSpc>
                    <a:spcPct val="150000"/>
                  </a:lnSpc>
                  <a:spcBef>
                    <a:spcPts val="600"/>
                  </a:spcBef>
                  <a:spcAft>
                    <a:spcPts val="800"/>
                  </a:spcAft>
                </a:pPr>
                <a:r>
                  <a:rPr lang="pt-BR" sz="2000" b="1" kern="100">
                    <a:latin typeface="Arial" panose="020B0604020202020204" pitchFamily="34" charset="0"/>
                    <a:ea typeface="Calibri" panose="020F0502020204030204" pitchFamily="34" charset="0"/>
                    <a:cs typeface="Times New Roman" panose="02020603050405020304" pitchFamily="18" charset="0"/>
                  </a:rPr>
                  <a:t>Câu 5</a:t>
                </a:r>
                <a:r>
                  <a:rPr lang="pt-BR" sz="2000" kern="100">
                    <a:latin typeface="Arial" panose="020B0604020202020204" pitchFamily="34" charset="0"/>
                    <a:ea typeface="Calibri" panose="020F0502020204030204" pitchFamily="34" charset="0"/>
                    <a:cs typeface="Times New Roman" panose="02020603050405020304" pitchFamily="18" charset="0"/>
                  </a:rPr>
                  <a:t>. Cho </a:t>
                </a:r>
                <a14:m>
                  <m:oMath xmlns:m="http://schemas.openxmlformats.org/officeDocument/2006/math">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m:rPr>
                                <m:sty m:val="p"/>
                              </m:rPr>
                              <a:rPr lang="en-US" sz="2000" kern="100">
                                <a:latin typeface="Cambria Math" panose="02040503050406030204" pitchFamily="18" charset="0"/>
                                <a:ea typeface="Calibri" panose="020F0502020204030204" pitchFamily="34" charset="0"/>
                                <a:cs typeface="Arial" panose="020B0604020202020204" pitchFamily="34" charset="0"/>
                              </a:rPr>
                              <m:t>π</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 </m:t>
                    </m:r>
                    <m:r>
                      <a:rPr lang="en-US" sz="2000" i="1" kern="100">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latin typeface="Cambria Math" panose="02040503050406030204" pitchFamily="18" charset="0"/>
                            <a:ea typeface="Calibri" panose="020F0502020204030204" pitchFamily="34" charset="0"/>
                            <a:cs typeface="Arial" panose="020B0604020202020204" pitchFamily="34" charset="0"/>
                          </a:rPr>
                        </m:ctrlPr>
                      </m:dPr>
                      <m:e>
                        <m:r>
                          <a:rPr lang="en-US" sz="2000" i="1" kern="100">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kern="100">
                        <a:latin typeface="Cambria Math" panose="02040503050406030204" pitchFamily="18" charset="0"/>
                        <a:ea typeface="Calibri" panose="020F0502020204030204" pitchFamily="34" charset="0"/>
                        <a:cs typeface="Arial" panose="020B0604020202020204" pitchFamily="34" charset="0"/>
                      </a:rPr>
                      <m:t>d</m:t>
                    </m:r>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5</m:t>
                    </m:r>
                    <m:r>
                      <a:rPr lang="pt-BR" sz="2000" kern="100">
                        <a:latin typeface="Cambria Math" panose="02040503050406030204" pitchFamily="18" charset="0"/>
                        <a:ea typeface="Calibri" panose="020F0502020204030204" pitchFamily="34" charset="0"/>
                        <a:cs typeface="Arial" panose="020B0604020202020204" pitchFamily="34" charset="0"/>
                      </a:rPr>
                      <m:t> </m:t>
                    </m:r>
                    <m:r>
                      <m:rPr>
                        <m:sty m:val="p"/>
                      </m:rPr>
                      <a:rPr lang="pt-BR" sz="2000" kern="100">
                        <a:latin typeface="Cambria Math" panose="02040503050406030204" pitchFamily="18" charset="0"/>
                        <a:ea typeface="Calibri" panose="020F0502020204030204" pitchFamily="34" charset="0"/>
                        <a:cs typeface="Arial" panose="020B0604020202020204" pitchFamily="34" charset="0"/>
                      </a:rPr>
                      <m:t>th</m:t>
                    </m:r>
                    <m:r>
                      <a:rPr lang="pt-BR" sz="2000" kern="100">
                        <a:latin typeface="Cambria Math" panose="02040503050406030204" pitchFamily="18" charset="0"/>
                        <a:ea typeface="Calibri" panose="020F0502020204030204" pitchFamily="34" charset="0"/>
                        <a:cs typeface="Arial" panose="020B0604020202020204" pitchFamily="34" charset="0"/>
                      </a:rPr>
                      <m:t>ì</m:t>
                    </m:r>
                  </m:oMath>
                </a14:m>
                <a:r>
                  <a:rPr lang="pt-BR" sz="2000" kern="10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m:rPr>
                                <m:sty m:val="p"/>
                              </m:rPr>
                              <a:rPr lang="en-US" sz="2000" kern="100">
                                <a:latin typeface="Cambria Math" panose="02040503050406030204" pitchFamily="18" charset="0"/>
                                <a:ea typeface="Calibri" panose="020F0502020204030204" pitchFamily="34" charset="0"/>
                                <a:cs typeface="Arial" panose="020B0604020202020204" pitchFamily="34" charset="0"/>
                              </a:rPr>
                              <m:t>π</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 [</m:t>
                    </m:r>
                    <m:r>
                      <a:rPr lang="en-US" sz="2000" i="1" kern="100">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latin typeface="Cambria Math" panose="02040503050406030204" pitchFamily="18" charset="0"/>
                            <a:ea typeface="Calibri" panose="020F0502020204030204" pitchFamily="34" charset="0"/>
                            <a:cs typeface="Arial" panose="020B0604020202020204" pitchFamily="34" charset="0"/>
                          </a:rPr>
                        </m:ctrlPr>
                      </m:dPr>
                      <m:e>
                        <m:r>
                          <a:rPr lang="en-US" sz="2000" i="1" kern="100">
                            <a:latin typeface="Cambria Math" panose="02040503050406030204" pitchFamily="18" charset="0"/>
                            <a:ea typeface="Calibri" panose="020F0502020204030204" pitchFamily="34" charset="0"/>
                            <a:cs typeface="Arial" panose="020B0604020202020204" pitchFamily="34" charset="0"/>
                          </a:rPr>
                          <m:t>𝑥</m:t>
                        </m:r>
                      </m:e>
                    </m:d>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2</m:t>
                    </m:r>
                    <m:func>
                      <m:funcPr>
                        <m:ctrlPr>
                          <a:rPr lang="en-US" sz="2000" i="1" kern="100">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2000" kern="100">
                            <a:latin typeface="Cambria Math" panose="02040503050406030204" pitchFamily="18" charset="0"/>
                            <a:ea typeface="Calibri" panose="020F0502020204030204" pitchFamily="34" charset="0"/>
                            <a:cs typeface="Arial" panose="020B0604020202020204" pitchFamily="34" charset="0"/>
                          </a:rPr>
                          <m:t>sin</m:t>
                        </m:r>
                      </m:fName>
                      <m:e>
                        <m:r>
                          <a:rPr lang="en-US" sz="2000" i="1" kern="100">
                            <a:latin typeface="Cambria Math" panose="02040503050406030204" pitchFamily="18" charset="0"/>
                            <a:ea typeface="Calibri" panose="020F0502020204030204" pitchFamily="34" charset="0"/>
                            <a:cs typeface="Arial" panose="020B0604020202020204" pitchFamily="34" charset="0"/>
                          </a:rPr>
                          <m:t>𝑥</m:t>
                        </m:r>
                      </m:e>
                    </m:func>
                    <m:r>
                      <a:rPr lang="pt-BR" sz="2000" kern="100">
                        <a:latin typeface="Cambria Math" panose="02040503050406030204" pitchFamily="18" charset="0"/>
                        <a:ea typeface="Calibri" panose="020F0502020204030204" pitchFamily="34" charset="0"/>
                        <a:cs typeface="Arial" panose="020B0604020202020204" pitchFamily="34" charset="0"/>
                      </a:rPr>
                      <m:t>]</m:t>
                    </m:r>
                    <m:r>
                      <m:rPr>
                        <m:sty m:val="p"/>
                      </m:rPr>
                      <a:rPr lang="pt-BR" sz="2000" kern="100">
                        <a:latin typeface="Cambria Math" panose="02040503050406030204" pitchFamily="18" charset="0"/>
                        <a:ea typeface="Calibri" panose="020F0502020204030204" pitchFamily="34" charset="0"/>
                        <a:cs typeface="Arial" panose="020B0604020202020204" pitchFamily="34" charset="0"/>
                      </a:rPr>
                      <m:t>d</m:t>
                    </m:r>
                    <m:r>
                      <a:rPr lang="en-US" sz="2000" i="1" kern="100">
                        <a:latin typeface="Cambria Math" panose="02040503050406030204" pitchFamily="18" charset="0"/>
                        <a:ea typeface="Calibri" panose="020F0502020204030204" pitchFamily="34" charset="0"/>
                        <a:cs typeface="Arial" panose="020B0604020202020204" pitchFamily="34" charset="0"/>
                      </a:rPr>
                      <m:t>𝑥</m:t>
                    </m:r>
                  </m:oMath>
                </a14:m>
                <a:r>
                  <a:rPr lang="pt-BR" sz="2000" kern="100">
                    <a:latin typeface="Arial" panose="020B0604020202020204" pitchFamily="34" charset="0"/>
                    <a:ea typeface="Calibri" panose="020F0502020204030204" pitchFamily="34" charset="0"/>
                    <a:cs typeface="Times New Roman" panose="02020603050405020304" pitchFamily="18" charset="0"/>
                  </a:rPr>
                  <a:t> bằng</a:t>
                </a:r>
                <a:endParaRPr lang="en-US" sz="1600" kern="10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2"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algn="ctr">
                  <a:lnSpc>
                    <a:spcPct val="150000"/>
                  </a:lnSpc>
                  <a:spcBef>
                    <a:spcPts val="600"/>
                  </a:spcBef>
                  <a:spcAft>
                    <a:spcPts val="800"/>
                  </a:spcAft>
                </a:pPr>
                <a:r>
                  <a:rPr lang="pt-BR" sz="2000" kern="10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pt-BR" sz="2000" i="1" kern="100">
                        <a:latin typeface="Cambria Math" panose="02040503050406030204" pitchFamily="18" charset="0"/>
                        <a:ea typeface="Calibri" panose="020F0502020204030204" pitchFamily="34" charset="0"/>
                        <a:cs typeface="Arial" panose="020B0604020202020204" pitchFamily="34" charset="0"/>
                      </a:rPr>
                      <m:t>5</m:t>
                    </m:r>
                    <m:r>
                      <a:rPr lang="pt-BR" sz="2000" i="1"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nl-NL"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i="1" kern="100">
                            <a:latin typeface="Cambria Math" panose="02040503050406030204" pitchFamily="18" charset="0"/>
                            <a:ea typeface="Calibri" panose="020F0502020204030204" pitchFamily="34" charset="0"/>
                            <a:cs typeface="Arial" panose="020B0604020202020204" pitchFamily="34" charset="0"/>
                          </a:rPr>
                          <m:t>2</m:t>
                        </m:r>
                      </m:den>
                    </m:f>
                  </m:oMath>
                </a14:m>
                <a:endParaRPr lang="en-US" sz="1600" kern="10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7"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4"/>
                <a:stretch>
                  <a:fillRect/>
                </a:stretch>
              </a:blipFill>
              <a:ln w="9525">
                <a:solidFill>
                  <a:srgbClr val="000000"/>
                </a:solidFill>
              </a:ln>
            </p:spPr>
            <p:txBody>
              <a:bodyPr/>
              <a:lstStyle/>
              <a:p>
                <a:r>
                  <a:rPr lang="en-US">
                    <a:noFill/>
                  </a:rPr>
                  <a:t> </a:t>
                </a:r>
              </a:p>
            </p:txBody>
          </p:sp>
        </mc:Fallback>
      </mc:AlternateContent>
      <p:sp>
        <p:nvSpPr>
          <p:cNvPr id="18"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algn="ctr">
              <a:lnSpc>
                <a:spcPct val="150000"/>
              </a:lnSpc>
              <a:spcBef>
                <a:spcPts val="600"/>
              </a:spcBef>
              <a:spcAft>
                <a:spcPts val="800"/>
              </a:spcAft>
            </a:pPr>
            <a:r>
              <a:rPr lang="pt-BR" sz="2000" kern="100">
                <a:latin typeface="Arial" panose="020B0604020202020204" pitchFamily="34" charset="0"/>
                <a:ea typeface="Calibri" panose="020F0502020204030204" pitchFamily="34" charset="0"/>
                <a:cs typeface="Times New Roman" panose="02020603050405020304" pitchFamily="18" charset="0"/>
              </a:rPr>
              <a:t>C. 3</a:t>
            </a:r>
            <a:endParaRPr lang="en-US" sz="1600" kern="100">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algn="ctr">
                  <a:lnSpc>
                    <a:spcPct val="150000"/>
                  </a:lnSpc>
                  <a:spcBef>
                    <a:spcPts val="600"/>
                  </a:spcBef>
                  <a:spcAft>
                    <a:spcPts val="800"/>
                  </a:spcAft>
                </a:pPr>
                <a:r>
                  <a:rPr lang="pt-BR" sz="2000" kern="100">
                    <a:latin typeface="Arial" panose="020B0604020202020204" pitchFamily="34" charset="0"/>
                    <a:ea typeface="Calibri" panose="020F0502020204030204" pitchFamily="34" charset="0"/>
                    <a:cs typeface="Times New Roman" panose="02020603050405020304" pitchFamily="18" charset="0"/>
                  </a:rPr>
                  <a:t>D. </a:t>
                </a:r>
                <a14:m>
                  <m:oMath xmlns:m="http://schemas.openxmlformats.org/officeDocument/2006/math">
                    <m:r>
                      <a:rPr lang="pt-BR" sz="2000" i="1" kern="100">
                        <a:latin typeface="Cambria Math" panose="02040503050406030204" pitchFamily="18" charset="0"/>
                        <a:ea typeface="Calibri" panose="020F0502020204030204" pitchFamily="34" charset="0"/>
                        <a:cs typeface="Arial" panose="020B0604020202020204" pitchFamily="34" charset="0"/>
                      </a:rPr>
                      <m:t>5</m:t>
                    </m:r>
                    <m:r>
                      <a:rPr lang="pt-BR" sz="2000" i="1" kern="100">
                        <a:latin typeface="Cambria Math" panose="02040503050406030204" pitchFamily="18" charset="0"/>
                        <a:ea typeface="Calibri" panose="020F0502020204030204" pitchFamily="34" charset="0"/>
                        <a:cs typeface="Arial" panose="020B0604020202020204" pitchFamily="34" charset="0"/>
                      </a:rPr>
                      <m:t>+</m:t>
                    </m:r>
                    <m:r>
                      <a:rPr lang="nl-NL" sz="2000" i="1" kern="100">
                        <a:latin typeface="Cambria Math" panose="02040503050406030204" pitchFamily="18" charset="0"/>
                        <a:ea typeface="Calibri" panose="020F0502020204030204" pitchFamily="34" charset="0"/>
                        <a:cs typeface="Arial" panose="020B0604020202020204" pitchFamily="34" charset="0"/>
                      </a:rPr>
                      <m:t>𝜋</m:t>
                    </m:r>
                  </m:oMath>
                </a14:m>
                <a:endParaRPr lang="en-US" sz="1600" kern="10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9"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p:sp>
        <p:nvSpPr>
          <p:cNvPr id="20" name="Google Shape;284;p3"/>
          <p:cNvSpPr/>
          <p:nvPr/>
        </p:nvSpPr>
        <p:spPr>
          <a:xfrm>
            <a:off x="1232747"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lnSpc>
                <a:spcPct val="150000"/>
              </a:lnSpc>
              <a:buSzPts val="3200"/>
            </a:pPr>
            <a:r>
              <a:rPr lang="pt-BR" sz="2000">
                <a:solidFill>
                  <a:schemeClr val="accent6"/>
                </a:solidFill>
                <a:latin typeface="Arial" panose="020B0604020202020204" pitchFamily="34" charset="0"/>
                <a:ea typeface="Calibri" panose="020F0502020204030204" pitchFamily="34" charset="0"/>
              </a:rPr>
              <a:t>A. 7</a:t>
            </a:r>
            <a:endParaRPr kumimoji="0" lang="en-US" sz="2000" b="0" i="0" u="none" strike="noStrike" kern="0" cap="none" spc="0" normalizeH="0" baseline="0" noProof="0">
              <a:ln>
                <a:noFill/>
              </a:ln>
              <a:solidFill>
                <a:schemeClr val="accent6"/>
              </a:solidFill>
              <a:effectLst/>
              <a:uLnTx/>
              <a:uFillTx/>
              <a:sym typeface="Arial"/>
            </a:endParaRPr>
          </a:p>
        </p:txBody>
      </p:sp>
      <p:pic>
        <p:nvPicPr>
          <p:cNvPr id="23" name="Picture 4" descr="https://cdn-icons-png.flaticon.com/128/14791/14791384.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408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7" name="Google Shape;1427;p34"/>
          <p:cNvSpPr txBox="1">
            <a:spLocks noGrp="1"/>
          </p:cNvSpPr>
          <p:nvPr>
            <p:ph type="subTitle" idx="1"/>
          </p:nvPr>
        </p:nvSpPr>
        <p:spPr>
          <a:xfrm>
            <a:off x="1879600" y="1572247"/>
            <a:ext cx="5638987" cy="1649906"/>
          </a:xfrm>
          <a:prstGeom prst="rect">
            <a:avLst/>
          </a:prstGeom>
          <a:solidFill>
            <a:srgbClr val="FFD2EA"/>
          </a:solidFill>
        </p:spPr>
        <p:txBody>
          <a:bodyPr spcFirstLastPara="1" wrap="square" lIns="91425" tIns="0" rIns="91425" bIns="0" anchor="ctr" anchorCtr="0">
            <a:noAutofit/>
          </a:bodyPr>
          <a:lstStyle/>
          <a:p>
            <a:pPr marL="0" lvl="0" indent="0" algn="ctr" rtl="0">
              <a:lnSpc>
                <a:spcPct val="150000"/>
              </a:lnSpc>
              <a:spcBef>
                <a:spcPts val="0"/>
              </a:spcBef>
              <a:spcAft>
                <a:spcPts val="0"/>
              </a:spcAft>
              <a:buNone/>
            </a:pPr>
            <a:r>
              <a:rPr lang="en-US" sz="3300" b="1"/>
              <a:t>CẢM ƠN CÁC EM ĐÃ THAM GIA TRÒ CHƠI!</a:t>
            </a:r>
            <a:endParaRPr sz="3300" b="1"/>
          </a:p>
        </p:txBody>
      </p:sp>
      <p:sp>
        <p:nvSpPr>
          <p:cNvPr id="1493" name="Google Shape;1493;p34"/>
          <p:cNvSpPr/>
          <p:nvPr/>
        </p:nvSpPr>
        <p:spPr>
          <a:xfrm rot="20638613">
            <a:off x="1342236" y="3516734"/>
            <a:ext cx="668700" cy="668700"/>
          </a:xfrm>
          <a:prstGeom prst="plaque">
            <a:avLst>
              <a:gd name="adj" fmla="val 50000"/>
            </a:avLst>
          </a:prstGeom>
          <a:solidFill>
            <a:schemeClr val="accent3"/>
          </a:solidFill>
          <a:ln w="38100" cap="flat" cmpd="sng">
            <a:solidFill>
              <a:schemeClr val="lt1"/>
            </a:solidFill>
            <a:prstDash val="solid"/>
            <a:round/>
            <a:headEnd type="none" w="sm" len="sm"/>
            <a:tailEnd type="none" w="sm" len="sm"/>
          </a:ln>
          <a:effectLst>
            <a:outerShdw blurRad="42863" dist="57150" dir="468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4"/>
          <p:cNvSpPr/>
          <p:nvPr/>
        </p:nvSpPr>
        <p:spPr>
          <a:xfrm rot="821210">
            <a:off x="7027002" y="1060273"/>
            <a:ext cx="983171" cy="196035"/>
          </a:xfrm>
          <a:custGeom>
            <a:avLst/>
            <a:gdLst/>
            <a:ahLst/>
            <a:cxnLst/>
            <a:rect l="l" t="t"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lt2"/>
            </a:solidFill>
            <a:prstDash val="solid"/>
            <a:round/>
            <a:headEnd type="none" w="med" len="med"/>
            <a:tailEnd type="none" w="med" len="med"/>
          </a:ln>
        </p:spPr>
      </p:sp>
      <p:grpSp>
        <p:nvGrpSpPr>
          <p:cNvPr id="1495" name="Google Shape;1495;p34"/>
          <p:cNvGrpSpPr/>
          <p:nvPr/>
        </p:nvGrpSpPr>
        <p:grpSpPr>
          <a:xfrm rot="902066">
            <a:off x="7418016" y="3627664"/>
            <a:ext cx="669118" cy="446839"/>
            <a:chOff x="1427190" y="3929391"/>
            <a:chExt cx="1608551" cy="1073810"/>
          </a:xfrm>
        </p:grpSpPr>
        <p:sp>
          <p:nvSpPr>
            <p:cNvPr id="1496" name="Google Shape;1496;p34"/>
            <p:cNvSpPr/>
            <p:nvPr/>
          </p:nvSpPr>
          <p:spPr>
            <a:xfrm>
              <a:off x="1427190" y="3929391"/>
              <a:ext cx="1608551" cy="107381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lt1"/>
            </a:solidFill>
            <a:ln w="76200" cap="flat" cmpd="sng">
              <a:solidFill>
                <a:schemeClr val="lt1"/>
              </a:solidFill>
              <a:prstDash val="solid"/>
              <a:round/>
              <a:headEnd type="none" w="sm" len="sm"/>
              <a:tailEnd type="none" w="sm" len="sm"/>
            </a:ln>
            <a:effectLst>
              <a:outerShdw blurRad="28575" dist="47625" dir="1560000" algn="bl" rotWithShape="0">
                <a:srgbClr val="000000">
                  <a:alpha val="2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7" name="Google Shape;1497;p34"/>
            <p:cNvGrpSpPr/>
            <p:nvPr/>
          </p:nvGrpSpPr>
          <p:grpSpPr>
            <a:xfrm>
              <a:off x="1427190" y="3929391"/>
              <a:ext cx="1608551" cy="1073810"/>
              <a:chOff x="7373000" y="529788"/>
              <a:chExt cx="353225" cy="235800"/>
            </a:xfrm>
          </p:grpSpPr>
          <p:sp>
            <p:nvSpPr>
              <p:cNvPr id="1498" name="Google Shape;1498;p34"/>
              <p:cNvSpPr/>
              <p:nvPr/>
            </p:nvSpPr>
            <p:spPr>
              <a:xfrm>
                <a:off x="7373000" y="529788"/>
                <a:ext cx="353225" cy="23580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4"/>
              <p:cNvSpPr/>
              <p:nvPr/>
            </p:nvSpPr>
            <p:spPr>
              <a:xfrm>
                <a:off x="7436150" y="556963"/>
                <a:ext cx="119225" cy="138075"/>
              </a:xfrm>
              <a:custGeom>
                <a:avLst/>
                <a:gdLst/>
                <a:ahLst/>
                <a:cxnLst/>
                <a:rect l="l" t="t" r="r" b="b"/>
                <a:pathLst>
                  <a:path w="4769" h="5523" extrusionOk="0">
                    <a:moveTo>
                      <a:pt x="1338" y="1"/>
                    </a:moveTo>
                    <a:cubicBezTo>
                      <a:pt x="987" y="1"/>
                      <a:pt x="690" y="176"/>
                      <a:pt x="529" y="589"/>
                    </a:cubicBezTo>
                    <a:cubicBezTo>
                      <a:pt x="1" y="1943"/>
                      <a:pt x="837" y="3280"/>
                      <a:pt x="837" y="3280"/>
                    </a:cubicBezTo>
                    <a:cubicBezTo>
                      <a:pt x="1429" y="4364"/>
                      <a:pt x="2974" y="5523"/>
                      <a:pt x="3808" y="5523"/>
                    </a:cubicBezTo>
                    <a:cubicBezTo>
                      <a:pt x="3993" y="5523"/>
                      <a:pt x="4144" y="5465"/>
                      <a:pt x="4240" y="5336"/>
                    </a:cubicBezTo>
                    <a:cubicBezTo>
                      <a:pt x="4769" y="4628"/>
                      <a:pt x="4089" y="3482"/>
                      <a:pt x="3569" y="1962"/>
                    </a:cubicBezTo>
                    <a:cubicBezTo>
                      <a:pt x="3206" y="906"/>
                      <a:pt x="2135" y="1"/>
                      <a:pt x="1338"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4"/>
              <p:cNvSpPr/>
              <p:nvPr/>
            </p:nvSpPr>
            <p:spPr>
              <a:xfrm>
                <a:off x="7540375" y="702938"/>
                <a:ext cx="44550" cy="34950"/>
              </a:xfrm>
              <a:custGeom>
                <a:avLst/>
                <a:gdLst/>
                <a:ahLst/>
                <a:cxnLst/>
                <a:rect l="l" t="t" r="r" b="b"/>
                <a:pathLst>
                  <a:path w="1782" h="1398" extrusionOk="0">
                    <a:moveTo>
                      <a:pt x="974" y="1"/>
                    </a:moveTo>
                    <a:cubicBezTo>
                      <a:pt x="591" y="1"/>
                      <a:pt x="0" y="952"/>
                      <a:pt x="475" y="1277"/>
                    </a:cubicBezTo>
                    <a:cubicBezTo>
                      <a:pt x="603" y="1365"/>
                      <a:pt x="739" y="1398"/>
                      <a:pt x="868" y="1398"/>
                    </a:cubicBezTo>
                    <a:cubicBezTo>
                      <a:pt x="1227" y="1398"/>
                      <a:pt x="1539" y="1146"/>
                      <a:pt x="1539" y="1146"/>
                    </a:cubicBezTo>
                    <a:cubicBezTo>
                      <a:pt x="1782" y="498"/>
                      <a:pt x="1386" y="59"/>
                      <a:pt x="1007" y="3"/>
                    </a:cubicBezTo>
                    <a:cubicBezTo>
                      <a:pt x="996" y="2"/>
                      <a:pt x="985" y="1"/>
                      <a:pt x="974"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2302161"/>
      </p:ext>
    </p:extLst>
  </p:cSld>
  <p:clrMapOvr>
    <a:masterClrMapping/>
  </p:clrMapOvr>
  <p:transition spd="med">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4" name="Group 3">
            <a:extLst>
              <a:ext uri="{FF2B5EF4-FFF2-40B4-BE49-F238E27FC236}">
                <a16:creationId xmlns:a16="http://schemas.microsoft.com/office/drawing/2014/main" id="{34466B72-A7F8-432C-534F-0E4A19ABB909}"/>
              </a:ext>
            </a:extLst>
          </p:cNvPr>
          <p:cNvGrpSpPr/>
          <p:nvPr/>
        </p:nvGrpSpPr>
        <p:grpSpPr>
          <a:xfrm>
            <a:off x="1359973" y="1620262"/>
            <a:ext cx="591014" cy="598177"/>
            <a:chOff x="7504772" y="1499073"/>
            <a:chExt cx="591014" cy="598177"/>
          </a:xfrm>
        </p:grpSpPr>
        <p:sp>
          <p:nvSpPr>
            <p:cNvPr id="5" name="Rectangle 4">
              <a:extLst>
                <a:ext uri="{FF2B5EF4-FFF2-40B4-BE49-F238E27FC236}">
                  <a16:creationId xmlns:a16="http://schemas.microsoft.com/office/drawing/2014/main" id="{EE47C9EA-1D0C-88E9-571D-A73B5388AEE2}"/>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E9B22618-21DB-D7B3-EBD5-049C808C411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D5271433-9DD2-F98C-470C-022E0FDC9095}"/>
              </a:ext>
            </a:extLst>
          </p:cNvPr>
          <p:cNvGrpSpPr/>
          <p:nvPr/>
        </p:nvGrpSpPr>
        <p:grpSpPr>
          <a:xfrm>
            <a:off x="1355130" y="2387053"/>
            <a:ext cx="591014" cy="598177"/>
            <a:chOff x="7504772" y="2903364"/>
            <a:chExt cx="591014" cy="598177"/>
          </a:xfrm>
        </p:grpSpPr>
        <p:sp>
          <p:nvSpPr>
            <p:cNvPr id="8" name="Rectangle 7">
              <a:extLst>
                <a:ext uri="{FF2B5EF4-FFF2-40B4-BE49-F238E27FC236}">
                  <a16:creationId xmlns:a16="http://schemas.microsoft.com/office/drawing/2014/main" id="{1F92C005-8976-59FA-E594-47D0EF647E0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F3DE1212-5E60-3D1E-060F-0B336C6ADF79}"/>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pic>
        <p:nvPicPr>
          <p:cNvPr id="10" name="Picture 2">
            <a:extLst>
              <a:ext uri="{FF2B5EF4-FFF2-40B4-BE49-F238E27FC236}">
                <a16:creationId xmlns:a16="http://schemas.microsoft.com/office/drawing/2014/main" id="{F0CB34AB-9F8F-255E-9088-7239FE612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5164" y="3619073"/>
            <a:ext cx="1464627" cy="1396888"/>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4630F2C-78A1-FF56-9E17-EB57E82D46CF}"/>
                  </a:ext>
                </a:extLst>
              </p:cNvPr>
              <p:cNvSpPr/>
              <p:nvPr/>
            </p:nvSpPr>
            <p:spPr>
              <a:xfrm>
                <a:off x="2096878" y="980587"/>
                <a:ext cx="6270287" cy="3488776"/>
              </a:xfrm>
              <a:prstGeom prst="rect">
                <a:avLst/>
              </a:prstGeom>
            </p:spPr>
            <p:txBody>
              <a:bodyPr wrap="square">
                <a:spAutoFit/>
              </a:bodyPr>
              <a:lstStyle/>
              <a:p>
                <a:pPr marL="180340" indent="-180340" algn="just">
                  <a:lnSpc>
                    <a:spcPct val="150000"/>
                  </a:lnSpc>
                  <a:spcAft>
                    <a:spcPts val="800"/>
                  </a:spcAft>
                  <a:tabLst>
                    <a:tab pos="180340" algn="l"/>
                    <a:tab pos="467995" algn="l"/>
                    <a:tab pos="540385" algn="l"/>
                    <a:tab pos="648335" algn="l"/>
                    <a:tab pos="1260475" algn="l"/>
                    <a:tab pos="3780790" algn="l"/>
                  </a:tabLst>
                </a:pPr>
                <a:r>
                  <a:rPr lang="pt-BR" sz="2000" b="1"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Câu 1: </a:t>
                </a:r>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Cho hàm số </a:t>
                </a:r>
                <a14:m>
                  <m:oMath xmlns:m="http://schemas.openxmlformats.org/officeDocument/2006/math">
                    <m:r>
                      <a:rPr lang="en-US"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liên tục trên đoạn </a:t>
                </a:r>
                <a14:m>
                  <m:oMath xmlns:m="http://schemas.openxmlformats.org/officeDocument/2006/math">
                    <m:d>
                      <m:dPr>
                        <m:begChr m:val="["/>
                        <m:endChr m:val="]"/>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𝑎</m:t>
                        </m:r>
                        <m:r>
                          <a:rPr lang="pt-BR"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m:t>
                        </m:r>
                        <m:r>
                          <a:rPr lang="en-US"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𝑏</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tabLst>
                    <a:tab pos="180340" algn="l"/>
                    <a:tab pos="467995" algn="l"/>
                    <a:tab pos="540385" algn="l"/>
                    <a:tab pos="648335" algn="l"/>
                    <a:tab pos="1260475" algn="l"/>
                    <a:tab pos="3780790" algn="l"/>
                  </a:tabLst>
                </a:pPr>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tabLst>
                    <a:tab pos="180340" algn="l"/>
                    <a:tab pos="467995" algn="l"/>
                    <a:tab pos="540385" algn="l"/>
                    <a:tab pos="648335" algn="l"/>
                    <a:tab pos="1260475" algn="l"/>
                    <a:tab pos="3780790" algn="l"/>
                  </a:tabLst>
                </a:pPr>
                <a:r>
                  <a:rPr lang="pt-BR"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b) </a:t>
                </a:r>
                <a14:m>
                  <m:oMath xmlns:m="http://schemas.openxmlformats.org/officeDocument/2006/math">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𝑘</m:t>
                    </m:r>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𝑘</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𝑏</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𝑎</m:t>
                        </m:r>
                      </m:e>
                    </m:d>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𝑘</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ℝ</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tabLst>
                    <a:tab pos="180340" algn="l"/>
                    <a:tab pos="467995" algn="l"/>
                    <a:tab pos="540385" algn="l"/>
                    <a:tab pos="648335" algn="l"/>
                    <a:tab pos="1260475" algn="l"/>
                    <a:tab pos="3780790" algn="l"/>
                  </a:tabLst>
                </a:pPr>
                <a:r>
                  <a:rPr lang="pt-BR"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c) </a:t>
                </a:r>
                <a14:m>
                  <m:oMath xmlns:m="http://schemas.openxmlformats.org/officeDocument/2006/math">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c</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c</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 </m:t>
                    </m:r>
                  </m:oMath>
                </a14:m>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en-US"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𝑐</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e>
                    </m:d>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nSpc>
                    <a:spcPct val="150000"/>
                  </a:lnSpc>
                </a:pPr>
                <a:r>
                  <a:rPr lang="vi-VN" sz="2000" dirty="0">
                    <a:solidFill>
                      <a:schemeClr val="bg1">
                        <a:lumMod val="10000"/>
                      </a:schemeClr>
                    </a:solidFill>
                    <a:latin typeface="Arial" panose="020B0604020202020204" pitchFamily="34" charset="0"/>
                    <a:ea typeface="Aptos" panose="020B0004020202020204" pitchFamily="34" charset="0"/>
                  </a:rPr>
                  <a:t>d) </a:t>
                </a:r>
                <a14:m>
                  <m:oMath xmlns:m="http://schemas.openxmlformats.org/officeDocument/2006/math">
                    <m:sSubSup>
                      <m:sSubSupPr>
                        <m:ctrlPr>
                          <a:rPr lang="en-US" sz="200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b>
                      <m:sup>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p>
                    </m:sSubSup>
                    <m: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d>
                      <m:dPr>
                        <m:ctrlPr>
                          <a:rPr lang="en-US" sz="200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vi-VN" sz="2000" b="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vi-VN" sz="2000" b="0" i="1">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oMath>
                </a14:m>
                <a:r>
                  <a:rPr lang="vi-VN" sz="2000" dirty="0">
                    <a:solidFill>
                      <a:schemeClr val="bg1">
                        <a:lumMod val="10000"/>
                      </a:schemeClr>
                    </a:solidFill>
                    <a:latin typeface="Arial" panose="020B0604020202020204" pitchFamily="34" charset="0"/>
                    <a:ea typeface="Times New Roman" panose="02020603050405020304" pitchFamily="18" charset="0"/>
                  </a:rPr>
                  <a:t>.</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4630F2C-78A1-FF56-9E17-EB57E82D46CF}"/>
                  </a:ext>
                </a:extLst>
              </p:cNvPr>
              <p:cNvSpPr>
                <a:spLocks noRot="1" noChangeAspect="1" noMove="1" noResize="1" noEditPoints="1" noAdjustHandles="1" noChangeArrowheads="1" noChangeShapeType="1" noTextEdit="1"/>
              </p:cNvSpPr>
              <p:nvPr/>
            </p:nvSpPr>
            <p:spPr>
              <a:xfrm>
                <a:off x="2096878" y="980587"/>
                <a:ext cx="6270287" cy="3488776"/>
              </a:xfrm>
              <a:prstGeom prst="rect">
                <a:avLst/>
              </a:prstGeom>
              <a:blipFill>
                <a:blip r:embed="rId5"/>
                <a:stretch>
                  <a:fillRect l="-1069" b="-1224"/>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1AC2007-37E4-044B-AF25-EF6313234020}"/>
              </a:ext>
            </a:extLst>
          </p:cNvPr>
          <p:cNvSpPr/>
          <p:nvPr/>
        </p:nvSpPr>
        <p:spPr>
          <a:xfrm>
            <a:off x="769783" y="220049"/>
            <a:ext cx="7597382" cy="5171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1719580" algn="l"/>
                <a:tab pos="3262630" algn="l"/>
                <a:tab pos="4806315" algn="l"/>
              </a:tabLst>
              <a:defRPr/>
            </a:pPr>
            <a:r>
              <a:rPr kumimoji="0" lang="en-US" sz="21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Phần 2: Câu trắc nghiệm đúng sai </a:t>
            </a:r>
            <a:r>
              <a:rPr kumimoji="0" lang="en-US" sz="2100" b="0"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(Đúng ghi Đ, sai ghi S)</a:t>
            </a:r>
          </a:p>
        </p:txBody>
      </p:sp>
      <p:grpSp>
        <p:nvGrpSpPr>
          <p:cNvPr id="13" name="Group 12">
            <a:extLst>
              <a:ext uri="{FF2B5EF4-FFF2-40B4-BE49-F238E27FC236}">
                <a16:creationId xmlns:a16="http://schemas.microsoft.com/office/drawing/2014/main" id="{C5A29687-5453-D5D1-B09A-97138D1B836D}"/>
              </a:ext>
            </a:extLst>
          </p:cNvPr>
          <p:cNvGrpSpPr/>
          <p:nvPr/>
        </p:nvGrpSpPr>
        <p:grpSpPr>
          <a:xfrm>
            <a:off x="1359973" y="3127569"/>
            <a:ext cx="591014" cy="598177"/>
            <a:chOff x="7504772" y="1499073"/>
            <a:chExt cx="591014" cy="598177"/>
          </a:xfrm>
        </p:grpSpPr>
        <p:sp>
          <p:nvSpPr>
            <p:cNvPr id="14" name="Rectangle 13">
              <a:extLst>
                <a:ext uri="{FF2B5EF4-FFF2-40B4-BE49-F238E27FC236}">
                  <a16:creationId xmlns:a16="http://schemas.microsoft.com/office/drawing/2014/main" id="{37AE3AD9-ED8E-37D5-427F-C30D6592E175}"/>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570B82C-C48C-749B-AFF9-C72971CD95E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6B913E96-972E-42E0-60F8-EA131F63C507}"/>
              </a:ext>
            </a:extLst>
          </p:cNvPr>
          <p:cNvGrpSpPr/>
          <p:nvPr/>
        </p:nvGrpSpPr>
        <p:grpSpPr>
          <a:xfrm>
            <a:off x="1355130" y="3887326"/>
            <a:ext cx="591014" cy="598177"/>
            <a:chOff x="7504772" y="2903364"/>
            <a:chExt cx="591014" cy="598177"/>
          </a:xfrm>
        </p:grpSpPr>
        <p:sp>
          <p:nvSpPr>
            <p:cNvPr id="17" name="Rectangle 16">
              <a:extLst>
                <a:ext uri="{FF2B5EF4-FFF2-40B4-BE49-F238E27FC236}">
                  <a16:creationId xmlns:a16="http://schemas.microsoft.com/office/drawing/2014/main" id="{CB22D538-2CBB-A6EA-4178-C6C3A8F23BD7}"/>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1E497F26-5313-ED33-C267-936C9081ECE1}"/>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33" name="Google Shape;733;p37"/>
          <p:cNvGrpSpPr/>
          <p:nvPr/>
        </p:nvGrpSpPr>
        <p:grpSpPr>
          <a:xfrm>
            <a:off x="7381680" y="3980781"/>
            <a:ext cx="1364880" cy="1084728"/>
            <a:chOff x="10553604" y="1867471"/>
            <a:chExt cx="1019937" cy="810587"/>
          </a:xfrm>
        </p:grpSpPr>
        <p:sp>
          <p:nvSpPr>
            <p:cNvPr id="734" name="Google Shape;734;p37"/>
            <p:cNvSpPr/>
            <p:nvPr/>
          </p:nvSpPr>
          <p:spPr>
            <a:xfrm>
              <a:off x="10746485" y="1867471"/>
              <a:ext cx="672941" cy="318139"/>
            </a:xfrm>
            <a:custGeom>
              <a:avLst/>
              <a:gdLst/>
              <a:ahLst/>
              <a:cxnLst/>
              <a:rect l="l" t="t" r="r" b="b"/>
              <a:pathLst>
                <a:path w="672941" h="318139" extrusionOk="0">
                  <a:moveTo>
                    <a:pt x="0" y="110585"/>
                  </a:moveTo>
                  <a:lnTo>
                    <a:pt x="10954" y="0"/>
                  </a:lnTo>
                  <a:cubicBezTo>
                    <a:pt x="246412" y="104204"/>
                    <a:pt x="322516" y="280702"/>
                    <a:pt x="322516" y="280702"/>
                  </a:cubicBezTo>
                  <a:cubicBezTo>
                    <a:pt x="478060" y="125254"/>
                    <a:pt x="672942" y="101727"/>
                    <a:pt x="672942" y="101727"/>
                  </a:cubicBezTo>
                  <a:lnTo>
                    <a:pt x="636270" y="221075"/>
                  </a:lnTo>
                  <a:cubicBezTo>
                    <a:pt x="636270" y="221075"/>
                    <a:pt x="460724" y="346424"/>
                    <a:pt x="311182" y="312230"/>
                  </a:cubicBezTo>
                  <a:cubicBezTo>
                    <a:pt x="161544" y="278035"/>
                    <a:pt x="95" y="110490"/>
                    <a:pt x="95" y="110490"/>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37"/>
            <p:cNvSpPr/>
            <p:nvPr/>
          </p:nvSpPr>
          <p:spPr>
            <a:xfrm>
              <a:off x="10671142" y="1911000"/>
              <a:ext cx="847915" cy="412304"/>
            </a:xfrm>
            <a:custGeom>
              <a:avLst/>
              <a:gdLst/>
              <a:ahLst/>
              <a:cxnLst/>
              <a:rect l="l" t="t" r="r" b="b"/>
              <a:pathLst>
                <a:path w="847915" h="412304" extrusionOk="0">
                  <a:moveTo>
                    <a:pt x="95" y="164402"/>
                  </a:moveTo>
                  <a:cubicBezTo>
                    <a:pt x="477" y="162878"/>
                    <a:pt x="20384" y="0"/>
                    <a:pt x="20384" y="0"/>
                  </a:cubicBezTo>
                  <a:cubicBezTo>
                    <a:pt x="226600" y="47720"/>
                    <a:pt x="396526" y="249365"/>
                    <a:pt x="396526" y="249365"/>
                  </a:cubicBezTo>
                  <a:cubicBezTo>
                    <a:pt x="634271" y="92393"/>
                    <a:pt x="847916" y="138589"/>
                    <a:pt x="847916" y="138589"/>
                  </a:cubicBezTo>
                  <a:lnTo>
                    <a:pt x="777335" y="328994"/>
                  </a:lnTo>
                  <a:cubicBezTo>
                    <a:pt x="777335" y="328994"/>
                    <a:pt x="554451" y="469392"/>
                    <a:pt x="350234" y="385667"/>
                  </a:cubicBezTo>
                  <a:cubicBezTo>
                    <a:pt x="146114" y="302038"/>
                    <a:pt x="0" y="164211"/>
                    <a:pt x="0" y="1642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37"/>
            <p:cNvSpPr/>
            <p:nvPr/>
          </p:nvSpPr>
          <p:spPr>
            <a:xfrm>
              <a:off x="10625423" y="1926812"/>
              <a:ext cx="948117" cy="304070"/>
            </a:xfrm>
            <a:custGeom>
              <a:avLst/>
              <a:gdLst/>
              <a:ahLst/>
              <a:cxnLst/>
              <a:rect l="l" t="t" r="r" b="b"/>
              <a:pathLst>
                <a:path w="948117" h="304070" extrusionOk="0">
                  <a:moveTo>
                    <a:pt x="95" y="1048"/>
                  </a:moveTo>
                  <a:lnTo>
                    <a:pt x="31336" y="0"/>
                  </a:lnTo>
                  <a:lnTo>
                    <a:pt x="381666" y="220885"/>
                  </a:lnTo>
                  <a:cubicBezTo>
                    <a:pt x="418814" y="241173"/>
                    <a:pt x="483489" y="254222"/>
                    <a:pt x="508920" y="248507"/>
                  </a:cubicBezTo>
                  <a:lnTo>
                    <a:pt x="924211" y="209550"/>
                  </a:lnTo>
                  <a:lnTo>
                    <a:pt x="948118" y="228981"/>
                  </a:lnTo>
                  <a:cubicBezTo>
                    <a:pt x="948118" y="228981"/>
                    <a:pt x="685800" y="341471"/>
                    <a:pt x="448055" y="291084"/>
                  </a:cubicBezTo>
                  <a:cubicBezTo>
                    <a:pt x="210407" y="240792"/>
                    <a:pt x="0" y="1143"/>
                    <a:pt x="0" y="1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37"/>
            <p:cNvSpPr/>
            <p:nvPr/>
          </p:nvSpPr>
          <p:spPr>
            <a:xfrm>
              <a:off x="10553604" y="1927860"/>
              <a:ext cx="439578" cy="725995"/>
            </a:xfrm>
            <a:custGeom>
              <a:avLst/>
              <a:gdLst/>
              <a:ahLst/>
              <a:cxnLst/>
              <a:rect l="l" t="t" r="r" b="b"/>
              <a:pathLst>
                <a:path w="439578" h="725995" extrusionOk="0">
                  <a:moveTo>
                    <a:pt x="439579" y="229934"/>
                  </a:moveTo>
                  <a:lnTo>
                    <a:pt x="71819" y="0"/>
                  </a:lnTo>
                  <a:lnTo>
                    <a:pt x="0" y="508349"/>
                  </a:lnTo>
                  <a:cubicBezTo>
                    <a:pt x="119539" y="565404"/>
                    <a:pt x="236125" y="638747"/>
                    <a:pt x="350234" y="725995"/>
                  </a:cubicBezTo>
                  <a:lnTo>
                    <a:pt x="439484" y="22993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37"/>
            <p:cNvSpPr/>
            <p:nvPr/>
          </p:nvSpPr>
          <p:spPr>
            <a:xfrm>
              <a:off x="10995660" y="2155697"/>
              <a:ext cx="577881" cy="520160"/>
            </a:xfrm>
            <a:custGeom>
              <a:avLst/>
              <a:gdLst/>
              <a:ahLst/>
              <a:cxnLst/>
              <a:rect l="l" t="t" r="r" b="b"/>
              <a:pathLst>
                <a:path w="577881" h="520160" extrusionOk="0">
                  <a:moveTo>
                    <a:pt x="577881" y="0"/>
                  </a:moveTo>
                  <a:lnTo>
                    <a:pt x="456723" y="352139"/>
                  </a:lnTo>
                  <a:lnTo>
                    <a:pt x="410813" y="485489"/>
                  </a:lnTo>
                  <a:cubicBezTo>
                    <a:pt x="388430" y="485203"/>
                    <a:pt x="365856" y="485489"/>
                    <a:pt x="343091" y="486156"/>
                  </a:cubicBezTo>
                  <a:cubicBezTo>
                    <a:pt x="323373" y="486632"/>
                    <a:pt x="303466" y="487585"/>
                    <a:pt x="283369" y="488728"/>
                  </a:cubicBezTo>
                  <a:cubicBezTo>
                    <a:pt x="269938" y="489490"/>
                    <a:pt x="256412" y="490347"/>
                    <a:pt x="242792" y="491490"/>
                  </a:cubicBezTo>
                  <a:cubicBezTo>
                    <a:pt x="163639" y="497395"/>
                    <a:pt x="82487" y="507587"/>
                    <a:pt x="0" y="520160"/>
                  </a:cubicBezTo>
                  <a:lnTo>
                    <a:pt x="145922" y="37719"/>
                  </a:lnTo>
                  <a:lnTo>
                    <a:pt x="199548" y="33052"/>
                  </a:lnTo>
                  <a:lnTo>
                    <a:pt x="249745" y="28670"/>
                  </a:lnTo>
                  <a:lnTo>
                    <a:pt x="273558" y="26670"/>
                  </a:lnTo>
                  <a:lnTo>
                    <a:pt x="354806" y="19526"/>
                  </a:lnTo>
                  <a:lnTo>
                    <a:pt x="577881"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37"/>
            <p:cNvSpPr/>
            <p:nvPr/>
          </p:nvSpPr>
          <p:spPr>
            <a:xfrm>
              <a:off x="11025187" y="2204656"/>
              <a:ext cx="147827" cy="463010"/>
            </a:xfrm>
            <a:custGeom>
              <a:avLst/>
              <a:gdLst/>
              <a:ahLst/>
              <a:cxnLst/>
              <a:rect l="l" t="t" r="r" b="b"/>
              <a:pathLst>
                <a:path w="147827" h="463010" extrusionOk="0">
                  <a:moveTo>
                    <a:pt x="147828" y="0"/>
                  </a:moveTo>
                  <a:lnTo>
                    <a:pt x="0" y="46301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37"/>
            <p:cNvSpPr/>
            <p:nvPr/>
          </p:nvSpPr>
          <p:spPr>
            <a:xfrm>
              <a:off x="11196160" y="2233421"/>
              <a:ext cx="266415" cy="163258"/>
            </a:xfrm>
            <a:custGeom>
              <a:avLst/>
              <a:gdLst/>
              <a:ahLst/>
              <a:cxnLst/>
              <a:rect l="l" t="t" r="r" b="b"/>
              <a:pathLst>
                <a:path w="266415" h="163258" extrusionOk="0">
                  <a:moveTo>
                    <a:pt x="266415" y="22384"/>
                  </a:moveTo>
                  <a:cubicBezTo>
                    <a:pt x="253746" y="23813"/>
                    <a:pt x="243460" y="12383"/>
                    <a:pt x="246127" y="0"/>
                  </a:cubicBezTo>
                  <a:lnTo>
                    <a:pt x="49149" y="21527"/>
                  </a:lnTo>
                  <a:cubicBezTo>
                    <a:pt x="46863" y="28575"/>
                    <a:pt x="40767" y="33623"/>
                    <a:pt x="33433" y="34385"/>
                  </a:cubicBezTo>
                  <a:lnTo>
                    <a:pt x="0" y="138970"/>
                  </a:lnTo>
                  <a:cubicBezTo>
                    <a:pt x="12955" y="138398"/>
                    <a:pt x="22480" y="150971"/>
                    <a:pt x="18574" y="163259"/>
                  </a:cubicBezTo>
                  <a:lnTo>
                    <a:pt x="223933" y="154591"/>
                  </a:lnTo>
                  <a:cubicBezTo>
                    <a:pt x="225743" y="146304"/>
                    <a:pt x="232887" y="140208"/>
                    <a:pt x="241364" y="139827"/>
                  </a:cubicBezTo>
                  <a:lnTo>
                    <a:pt x="266415" y="2238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37"/>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rgbClr val="D73F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37"/>
            <p:cNvSpPr/>
            <p:nvPr/>
          </p:nvSpPr>
          <p:spPr>
            <a:xfrm>
              <a:off x="10903934" y="2157793"/>
              <a:ext cx="237552" cy="520265"/>
            </a:xfrm>
            <a:custGeom>
              <a:avLst/>
              <a:gdLst/>
              <a:ahLst/>
              <a:cxnLst/>
              <a:rect l="l" t="t" r="r" b="b"/>
              <a:pathLst>
                <a:path w="237552" h="520265" extrusionOk="0">
                  <a:moveTo>
                    <a:pt x="89249" y="0"/>
                  </a:moveTo>
                  <a:cubicBezTo>
                    <a:pt x="145542" y="44482"/>
                    <a:pt x="237553" y="35623"/>
                    <a:pt x="237553" y="35623"/>
                  </a:cubicBezTo>
                  <a:lnTo>
                    <a:pt x="91630" y="518065"/>
                  </a:lnTo>
                  <a:cubicBezTo>
                    <a:pt x="37243" y="528923"/>
                    <a:pt x="0" y="496062"/>
                    <a:pt x="0" y="496062"/>
                  </a:cubicBezTo>
                  <a:lnTo>
                    <a:pt x="8924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 name="Rectangle: Single Corner Rounded 8">
            <a:extLst>
              <a:ext uri="{FF2B5EF4-FFF2-40B4-BE49-F238E27FC236}">
                <a16:creationId xmlns:a16="http://schemas.microsoft.com/office/drawing/2014/main" id="{1A486B49-117F-CD11-85DF-DC5BF3CC42A5}"/>
              </a:ext>
            </a:extLst>
          </p:cNvPr>
          <p:cNvSpPr/>
          <p:nvPr/>
        </p:nvSpPr>
        <p:spPr>
          <a:xfrm>
            <a:off x="367990" y="334536"/>
            <a:ext cx="8412021" cy="669074"/>
          </a:xfrm>
          <a:prstGeom prst="round1Rect">
            <a:avLst>
              <a:gd name="adj" fmla="val 0"/>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F46C27-7774-F7A5-7885-AE830D12AC40}"/>
              </a:ext>
            </a:extLst>
          </p:cNvPr>
          <p:cNvSpPr txBox="1"/>
          <p:nvPr/>
        </p:nvSpPr>
        <p:spPr>
          <a:xfrm>
            <a:off x="2804531" y="382217"/>
            <a:ext cx="3601843" cy="506805"/>
          </a:xfrm>
          <a:prstGeom prst="rect">
            <a:avLst/>
          </a:prstGeom>
          <a:noFill/>
        </p:spPr>
        <p:txBody>
          <a:bodyPr wrap="square">
            <a:spAutoFit/>
          </a:bodyPr>
          <a:lstStyle/>
          <a:p>
            <a:pPr algn="just">
              <a:lnSpc>
                <a:spcPct val="150000"/>
              </a:lnSpc>
              <a:spcBef>
                <a:spcPts val="600"/>
              </a:spcBef>
              <a:spcAft>
                <a:spcPts val="800"/>
              </a:spcAft>
            </a:pPr>
            <a:r>
              <a:rPr lang="en-US" sz="2000" b="1" kern="100" dirty="0">
                <a:latin typeface="Arial" panose="020B0604020202020204" pitchFamily="34" charset="0"/>
                <a:ea typeface="Aptos" panose="020B0004020202020204" pitchFamily="34" charset="0"/>
                <a:cs typeface="Times New Roman" panose="02020603050405020304" pitchFamily="18" charset="0"/>
              </a:rPr>
              <a:t>a) </a:t>
            </a:r>
            <a:r>
              <a:rPr lang="en-US" sz="2000" b="1" kern="100" dirty="0" err="1">
                <a:latin typeface="Arial" panose="020B0604020202020204" pitchFamily="34" charset="0"/>
                <a:ea typeface="Aptos" panose="020B0004020202020204" pitchFamily="34" charset="0"/>
                <a:cs typeface="Times New Roman" panose="02020603050405020304" pitchFamily="18" charset="0"/>
              </a:rPr>
              <a:t>Diện</a:t>
            </a:r>
            <a:r>
              <a:rPr lang="en-US" sz="2000" b="1" kern="100" dirty="0">
                <a:latin typeface="Arial" panose="020B0604020202020204" pitchFamily="34" charset="0"/>
                <a:ea typeface="Aptos" panose="020B0004020202020204" pitchFamily="34" charset="0"/>
                <a:cs typeface="Times New Roman" panose="02020603050405020304" pitchFamily="18" charset="0"/>
              </a:rPr>
              <a:t> </a:t>
            </a:r>
            <a:r>
              <a:rPr lang="en-US" sz="2000" b="1" kern="100" dirty="0" err="1">
                <a:latin typeface="Arial" panose="020B0604020202020204" pitchFamily="34" charset="0"/>
                <a:ea typeface="Aptos" panose="020B0004020202020204" pitchFamily="34" charset="0"/>
                <a:cs typeface="Times New Roman" panose="02020603050405020304" pitchFamily="18" charset="0"/>
              </a:rPr>
              <a:t>tích</a:t>
            </a:r>
            <a:r>
              <a:rPr lang="en-US" sz="2000" b="1" kern="100" dirty="0">
                <a:latin typeface="Arial" panose="020B0604020202020204" pitchFamily="34" charset="0"/>
                <a:ea typeface="Aptos" panose="020B0004020202020204" pitchFamily="34" charset="0"/>
                <a:cs typeface="Times New Roman" panose="02020603050405020304" pitchFamily="18" charset="0"/>
              </a:rPr>
              <a:t> </a:t>
            </a:r>
            <a:r>
              <a:rPr lang="en-US" sz="2000" b="1" kern="100" dirty="0" err="1">
                <a:latin typeface="Arial" panose="020B0604020202020204" pitchFamily="34" charset="0"/>
                <a:ea typeface="Aptos" panose="020B0004020202020204" pitchFamily="34" charset="0"/>
                <a:cs typeface="Times New Roman" panose="02020603050405020304" pitchFamily="18" charset="0"/>
              </a:rPr>
              <a:t>hình</a:t>
            </a:r>
            <a:r>
              <a:rPr lang="en-US" sz="2000" b="1" kern="100" dirty="0">
                <a:latin typeface="Arial" panose="020B0604020202020204" pitchFamily="34" charset="0"/>
                <a:ea typeface="Aptos" panose="020B0004020202020204" pitchFamily="34" charset="0"/>
                <a:cs typeface="Times New Roman" panose="02020603050405020304" pitchFamily="18" charset="0"/>
              </a:rPr>
              <a:t> thang </a:t>
            </a:r>
            <a:r>
              <a:rPr lang="en-US" sz="2000" b="1" kern="100" dirty="0" err="1">
                <a:latin typeface="Arial" panose="020B0604020202020204" pitchFamily="34" charset="0"/>
                <a:ea typeface="Aptos" panose="020B0004020202020204" pitchFamily="34" charset="0"/>
                <a:cs typeface="Times New Roman" panose="02020603050405020304" pitchFamily="18" charset="0"/>
              </a:rPr>
              <a:t>cong</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5FAFF3-A554-F945-8E1A-FBC5C74A13ED}"/>
                  </a:ext>
                </a:extLst>
              </p:cNvPr>
              <p:cNvSpPr txBox="1"/>
              <p:nvPr/>
            </p:nvSpPr>
            <p:spPr>
              <a:xfrm>
                <a:off x="768360" y="1433489"/>
                <a:ext cx="7607280" cy="2276521"/>
              </a:xfrm>
              <a:prstGeom prst="rect">
                <a:avLst/>
              </a:prstGeom>
              <a:noFill/>
            </p:spPr>
            <p:txBody>
              <a:bodyPr wrap="square">
                <a:spAutoFit/>
              </a:bodyPr>
              <a:lstStyle/>
              <a:p>
                <a:pPr algn="just">
                  <a:lnSpc>
                    <a:spcPct val="250000"/>
                  </a:lnSpc>
                  <a:spcBef>
                    <a:spcPts val="600"/>
                  </a:spcBef>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Hình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phẳng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giới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hạn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bởi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đồ</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thị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𝑦</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trục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hoành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hai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thẳng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r>
                      <a:rPr lang="en-US" sz="2000" i="1" kern="100">
                        <a:effectLst/>
                        <a:latin typeface="Cambria Math" panose="02040503050406030204" pitchFamily="18" charset="0"/>
                        <a:ea typeface="Aptos" panose="020B0004020202020204" pitchFamily="34" charset="0"/>
                        <a:cs typeface="Arial" panose="020B0604020202020204" pitchFamily="34" charset="0"/>
                      </a:rPr>
                      <m:t> = </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en-US" sz="2000" i="1"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𝑎</m:t>
                    </m:r>
                    <m:r>
                      <a:rPr lang="en-US" sz="2000" i="1" kern="100">
                        <a:effectLst/>
                        <a:latin typeface="Cambria Math" panose="02040503050406030204" pitchFamily="18" charset="0"/>
                        <a:ea typeface="Aptos" panose="020B0004020202020204" pitchFamily="34" charset="0"/>
                        <a:cs typeface="Arial" panose="020B0604020202020204" pitchFamily="34" charset="0"/>
                      </a:rPr>
                      <m:t> &lt; </m:t>
                    </m:r>
                    <m:r>
                      <a:rPr lang="en-US" sz="2000" i="1" kern="100">
                        <a:effectLst/>
                        <a:latin typeface="Cambria Math" panose="02040503050406030204" pitchFamily="18" charset="0"/>
                        <a:ea typeface="Aptos" panose="020B0004020202020204" pitchFamily="34" charset="0"/>
                        <a:cs typeface="Arial" panose="020B0604020202020204" pitchFamily="34" charset="0"/>
                      </a:rPr>
                      <m:t>𝑏</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trong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đó</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𝑓</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𝑥</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hàm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liên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tục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không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âm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đoạn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 b],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gọi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một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hình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thang cong.</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A5FAFF3-A554-F945-8E1A-FBC5C74A13ED}"/>
                  </a:ext>
                </a:extLst>
              </p:cNvPr>
              <p:cNvSpPr txBox="1">
                <a:spLocks noRot="1" noChangeAspect="1" noMove="1" noResize="1" noEditPoints="1" noAdjustHandles="1" noChangeArrowheads="1" noChangeShapeType="1" noTextEdit="1"/>
              </p:cNvSpPr>
              <p:nvPr/>
            </p:nvSpPr>
            <p:spPr>
              <a:xfrm>
                <a:off x="768360" y="1433489"/>
                <a:ext cx="7607280" cy="2276521"/>
              </a:xfrm>
              <a:prstGeom prst="rect">
                <a:avLst/>
              </a:prstGeom>
              <a:blipFill>
                <a:blip r:embed="rId3"/>
                <a:stretch>
                  <a:fillRect l="-801" r="-881" b="-3476"/>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pic>
        <p:nvPicPr>
          <p:cNvPr id="10" name="Picture 2">
            <a:extLst>
              <a:ext uri="{FF2B5EF4-FFF2-40B4-BE49-F238E27FC236}">
                <a16:creationId xmlns:a16="http://schemas.microsoft.com/office/drawing/2014/main" id="{F0CB34AB-9F8F-255E-9088-7239FE612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5164" y="3619073"/>
            <a:ext cx="1464627" cy="1396888"/>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4630F2C-78A1-FF56-9E17-EB57E82D46CF}"/>
                  </a:ext>
                </a:extLst>
              </p:cNvPr>
              <p:cNvSpPr/>
              <p:nvPr/>
            </p:nvSpPr>
            <p:spPr>
              <a:xfrm>
                <a:off x="795437" y="490212"/>
                <a:ext cx="7553126" cy="968470"/>
              </a:xfrm>
              <a:prstGeom prst="rect">
                <a:avLst/>
              </a:prstGeom>
            </p:spPr>
            <p:txBody>
              <a:bodyPr wrap="square">
                <a:spAutoFit/>
              </a:bodyPr>
              <a:lstStyle/>
              <a:p>
                <a:pPr marL="180340" indent="-180340" algn="just">
                  <a:lnSpc>
                    <a:spcPct val="150000"/>
                  </a:lnSpc>
                  <a:spcAft>
                    <a:spcPts val="800"/>
                  </a:spcAft>
                  <a:tabLst>
                    <a:tab pos="180340" algn="l"/>
                    <a:tab pos="467995" algn="l"/>
                    <a:tab pos="540385" algn="l"/>
                    <a:tab pos="648335" algn="l"/>
                    <a:tab pos="1260475" algn="l"/>
                    <a:tab pos="3780790" algn="l"/>
                  </a:tabLst>
                </a:pPr>
                <a:r>
                  <a:rPr lang="vi-VN" sz="2000" b="1" dirty="0">
                    <a:latin typeface="Arial" panose="020B0604020202020204" pitchFamily="34" charset="0"/>
                    <a:ea typeface="Times New Roman" panose="02020603050405020304" pitchFamily="18" charset="0"/>
                  </a:rPr>
                  <a:t>Câu 2: </a:t>
                </a:r>
                <a:r>
                  <a:rPr lang="vi-VN" sz="2000" dirty="0">
                    <a:latin typeface="Arial" panose="020B0604020202020204" pitchFamily="34" charset="0"/>
                    <a:ea typeface="Times New Roman" panose="02020603050405020304" pitchFamily="18" charset="0"/>
                  </a:rPr>
                  <a:t>Một vật chuyển động với vận tốc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𝑣</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𝑡</m:t>
                    </m:r>
                    <m:r>
                      <a:rPr lang="vi-VN" sz="2000" i="1">
                        <a:latin typeface="Cambria Math" panose="02040503050406030204" pitchFamily="18" charset="0"/>
                        <a:ea typeface="Times New Roman" panose="02020603050405020304" pitchFamily="18"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rPr>
                  <a:t> được cho bởi đồ thị như hình vẽ</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4630F2C-78A1-FF56-9E17-EB57E82D46CF}"/>
                  </a:ext>
                </a:extLst>
              </p:cNvPr>
              <p:cNvSpPr>
                <a:spLocks noRot="1" noChangeAspect="1" noMove="1" noResize="1" noEditPoints="1" noAdjustHandles="1" noChangeArrowheads="1" noChangeShapeType="1" noTextEdit="1"/>
              </p:cNvSpPr>
              <p:nvPr/>
            </p:nvSpPr>
            <p:spPr>
              <a:xfrm>
                <a:off x="795437" y="490212"/>
                <a:ext cx="7553126" cy="968470"/>
              </a:xfrm>
              <a:prstGeom prst="rect">
                <a:avLst/>
              </a:prstGeom>
              <a:blipFill>
                <a:blip r:embed="rId5"/>
                <a:stretch>
                  <a:fillRect l="-806" r="-806" b="-9434"/>
                </a:stretch>
              </a:blipFill>
            </p:spPr>
            <p:txBody>
              <a:bodyPr/>
              <a:lstStyle/>
              <a:p>
                <a:r>
                  <a:rPr lang="en-US">
                    <a:noFill/>
                  </a:rPr>
                  <a:t> </a:t>
                </a:r>
              </a:p>
            </p:txBody>
          </p:sp>
        </mc:Fallback>
      </mc:AlternateContent>
      <p:pic>
        <p:nvPicPr>
          <p:cNvPr id="2" name="Picture 1" descr="A diagram of a triangle&#10;&#10;Description automatically generated">
            <a:extLst>
              <a:ext uri="{FF2B5EF4-FFF2-40B4-BE49-F238E27FC236}">
                <a16:creationId xmlns:a16="http://schemas.microsoft.com/office/drawing/2014/main" id="{12196E95-E423-5D0C-3254-5B3F47B75023}"/>
              </a:ext>
            </a:extLst>
          </p:cNvPr>
          <p:cNvPicPr>
            <a:picLocks noChangeAspect="1"/>
          </p:cNvPicPr>
          <p:nvPr/>
        </p:nvPicPr>
        <p:blipFill>
          <a:blip r:embed="rId6"/>
          <a:stretch>
            <a:fillRect/>
          </a:stretch>
        </p:blipFill>
        <p:spPr>
          <a:xfrm>
            <a:off x="2346147" y="1474750"/>
            <a:ext cx="4451706" cy="2937826"/>
          </a:xfrm>
          <a:prstGeom prst="rect">
            <a:avLst/>
          </a:prstGeom>
        </p:spPr>
      </p:pic>
      <p:pic>
        <p:nvPicPr>
          <p:cNvPr id="3" name="Google Shape;219;p3">
            <a:extLst>
              <a:ext uri="{FF2B5EF4-FFF2-40B4-BE49-F238E27FC236}">
                <a16:creationId xmlns:a16="http://schemas.microsoft.com/office/drawing/2014/main" id="{C5E74ADC-66A1-F613-73CD-0144E3DBED31}"/>
              </a:ext>
            </a:extLst>
          </p:cNvPr>
          <p:cNvPicPr preferRelativeResize="0"/>
          <p:nvPr/>
        </p:nvPicPr>
        <p:blipFill rotWithShape="1">
          <a:blip r:embed="rId7">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3406515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4" name="Group 3">
            <a:extLst>
              <a:ext uri="{FF2B5EF4-FFF2-40B4-BE49-F238E27FC236}">
                <a16:creationId xmlns:a16="http://schemas.microsoft.com/office/drawing/2014/main" id="{34466B72-A7F8-432C-534F-0E4A19ABB909}"/>
              </a:ext>
            </a:extLst>
          </p:cNvPr>
          <p:cNvGrpSpPr/>
          <p:nvPr/>
        </p:nvGrpSpPr>
        <p:grpSpPr>
          <a:xfrm>
            <a:off x="534783" y="606154"/>
            <a:ext cx="591014" cy="598177"/>
            <a:chOff x="7504772" y="1499073"/>
            <a:chExt cx="591014" cy="598177"/>
          </a:xfrm>
        </p:grpSpPr>
        <p:sp>
          <p:nvSpPr>
            <p:cNvPr id="5" name="Rectangle 4">
              <a:extLst>
                <a:ext uri="{FF2B5EF4-FFF2-40B4-BE49-F238E27FC236}">
                  <a16:creationId xmlns:a16="http://schemas.microsoft.com/office/drawing/2014/main" id="{EE47C9EA-1D0C-88E9-571D-A73B5388AEE2}"/>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E9B22618-21DB-D7B3-EBD5-049C808C411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D5271433-9DD2-F98C-470C-022E0FDC9095}"/>
              </a:ext>
            </a:extLst>
          </p:cNvPr>
          <p:cNvGrpSpPr/>
          <p:nvPr/>
        </p:nvGrpSpPr>
        <p:grpSpPr>
          <a:xfrm>
            <a:off x="529940" y="1584820"/>
            <a:ext cx="591014" cy="598177"/>
            <a:chOff x="7504772" y="2903364"/>
            <a:chExt cx="591014" cy="598177"/>
          </a:xfrm>
        </p:grpSpPr>
        <p:sp>
          <p:nvSpPr>
            <p:cNvPr id="8" name="Rectangle 7">
              <a:extLst>
                <a:ext uri="{FF2B5EF4-FFF2-40B4-BE49-F238E27FC236}">
                  <a16:creationId xmlns:a16="http://schemas.microsoft.com/office/drawing/2014/main" id="{1F92C005-8976-59FA-E594-47D0EF647E0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F3DE1212-5E60-3D1E-060F-0B336C6ADF79}"/>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pic>
        <p:nvPicPr>
          <p:cNvPr id="10" name="Picture 2">
            <a:extLst>
              <a:ext uri="{FF2B5EF4-FFF2-40B4-BE49-F238E27FC236}">
                <a16:creationId xmlns:a16="http://schemas.microsoft.com/office/drawing/2014/main" id="{F0CB34AB-9F8F-255E-9088-7239FE612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80042" y="3871186"/>
            <a:ext cx="1464627" cy="1396888"/>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4630F2C-78A1-FF56-9E17-EB57E82D46CF}"/>
                  </a:ext>
                </a:extLst>
              </p:cNvPr>
              <p:cNvSpPr/>
              <p:nvPr/>
            </p:nvSpPr>
            <p:spPr>
              <a:xfrm>
                <a:off x="1348775" y="606154"/>
                <a:ext cx="6668554" cy="3747051"/>
              </a:xfrm>
              <a:prstGeom prst="rect">
                <a:avLst/>
              </a:prstGeom>
            </p:spPr>
            <p:txBody>
              <a:bodyPr wrap="square">
                <a:spAutoFit/>
              </a:bodyPr>
              <a:lstStyle/>
              <a:p>
                <a:pPr algn="just">
                  <a:lnSpc>
                    <a:spcPct val="150000"/>
                  </a:lnSpc>
                  <a:spcAft>
                    <a:spcPts val="800"/>
                  </a:spcAft>
                  <a:tabLst>
                    <a:tab pos="1719580" algn="l"/>
                    <a:tab pos="3262630" algn="l"/>
                    <a:tab pos="4806315" algn="l"/>
                  </a:tabLst>
                </a:pP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Hàm</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diễn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vật</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3</m:t>
                    </m:r>
                  </m:oMath>
                </a14:m>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tabLst>
                    <a:tab pos="1719580" algn="l"/>
                    <a:tab pos="3262630" algn="l"/>
                    <a:tab pos="4806315" algn="l"/>
                  </a:tabLst>
                </a:pP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Quãng</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vật</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đi</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thời</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gian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3</m:t>
                    </m:r>
                  </m:oMath>
                </a14:m>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𝑠</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sub>
                      <m:sup>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3</m:t>
                        </m:r>
                      </m:sup>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e>
                        </m:d>
                      </m:e>
                    </m:nary>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tabLst>
                    <a:tab pos="1719580" algn="l"/>
                    <a:tab pos="3262630" algn="l"/>
                    <a:tab pos="4806315" algn="l"/>
                  </a:tabLst>
                </a:pP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Hàm</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diễn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vật</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3</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lúc</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b="0" i="0" kern="100" smtClean="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 </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en-US" sz="2000" dirty="0">
                    <a:solidFill>
                      <a:schemeClr val="bg1">
                        <a:lumMod val="10000"/>
                      </a:schemeClr>
                    </a:solidFill>
                    <a:latin typeface="Arial" panose="020B0604020202020204" pitchFamily="34" charset="0"/>
                    <a:ea typeface="Times New Roman" panose="02020603050405020304" pitchFamily="18" charset="0"/>
                  </a:rPr>
                  <a:t>d) </a:t>
                </a:r>
                <a:r>
                  <a:rPr lang="en-US" sz="2000" dirty="0" err="1">
                    <a:solidFill>
                      <a:schemeClr val="bg1">
                        <a:lumMod val="10000"/>
                      </a:schemeClr>
                    </a:solidFill>
                    <a:latin typeface="Arial" panose="020B0604020202020204" pitchFamily="34" charset="0"/>
                    <a:ea typeface="Times New Roman" panose="02020603050405020304" pitchFamily="18" charset="0"/>
                  </a:rPr>
                  <a:t>Quãng</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đường</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vật</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đi</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được</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trong</a:t>
                </a:r>
                <a:r>
                  <a:rPr lang="en-US" sz="2000" dirty="0">
                    <a:solidFill>
                      <a:schemeClr val="bg1">
                        <a:lumMod val="10000"/>
                      </a:schemeClr>
                    </a:solidFill>
                    <a:latin typeface="Arial" panose="020B0604020202020204" pitchFamily="34" charset="0"/>
                    <a:ea typeface="Times New Roman" panose="02020603050405020304" pitchFamily="18" charset="0"/>
                  </a:rPr>
                  <a:t> 4 </a:t>
                </a:r>
                <a:r>
                  <a:rPr lang="en-US" sz="2000" dirty="0" err="1">
                    <a:solidFill>
                      <a:schemeClr val="bg1">
                        <a:lumMod val="10000"/>
                      </a:schemeClr>
                    </a:solidFill>
                    <a:latin typeface="Arial" panose="020B0604020202020204" pitchFamily="34" charset="0"/>
                    <a:ea typeface="Times New Roman" panose="02020603050405020304" pitchFamily="18" charset="0"/>
                  </a:rPr>
                  <a:t>giây</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đầu</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tiên</a:t>
                </a:r>
                <a:r>
                  <a:rPr lang="en-US" sz="2000" dirty="0">
                    <a:solidFill>
                      <a:schemeClr val="bg1">
                        <a:lumMod val="10000"/>
                      </a:schemeClr>
                    </a:solidFill>
                    <a:latin typeface="Arial" panose="020B0604020202020204" pitchFamily="34" charset="0"/>
                    <a:ea typeface="Times New Roman" panose="02020603050405020304" pitchFamily="18" charset="0"/>
                  </a:rPr>
                  <a:t> </a:t>
                </a:r>
                <a:r>
                  <a:rPr lang="en-US" sz="2000" dirty="0" err="1">
                    <a:solidFill>
                      <a:schemeClr val="bg1">
                        <a:lumMod val="10000"/>
                      </a:schemeClr>
                    </a:solidFill>
                    <a:latin typeface="Arial" panose="020B0604020202020204" pitchFamily="34" charset="0"/>
                    <a:ea typeface="Times New Roman" panose="02020603050405020304" pitchFamily="18" charset="0"/>
                  </a:rPr>
                  <a:t>là</a:t>
                </a:r>
                <a:r>
                  <a:rPr lang="en-US" sz="2000" dirty="0">
                    <a:solidFill>
                      <a:schemeClr val="bg1">
                        <a:lumMod val="10000"/>
                      </a:schemeClr>
                    </a:solidFill>
                    <a:latin typeface="Arial" panose="020B0604020202020204" pitchFamily="34" charset="0"/>
                    <a:ea typeface="Times New Roman" panose="02020603050405020304" pitchFamily="18" charset="0"/>
                  </a:rPr>
                  <a:t> 3 m.</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4630F2C-78A1-FF56-9E17-EB57E82D46CF}"/>
                  </a:ext>
                </a:extLst>
              </p:cNvPr>
              <p:cNvSpPr>
                <a:spLocks noRot="1" noChangeAspect="1" noMove="1" noResize="1" noEditPoints="1" noAdjustHandles="1" noChangeArrowheads="1" noChangeShapeType="1" noTextEdit="1"/>
              </p:cNvSpPr>
              <p:nvPr/>
            </p:nvSpPr>
            <p:spPr>
              <a:xfrm>
                <a:off x="1348775" y="606154"/>
                <a:ext cx="6668554" cy="3747051"/>
              </a:xfrm>
              <a:prstGeom prst="rect">
                <a:avLst/>
              </a:prstGeom>
              <a:blipFill>
                <a:blip r:embed="rId5"/>
                <a:stretch>
                  <a:fillRect l="-914" r="-3108" b="-1789"/>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C5A29687-5453-D5D1-B09A-97138D1B836D}"/>
              </a:ext>
            </a:extLst>
          </p:cNvPr>
          <p:cNvGrpSpPr/>
          <p:nvPr/>
        </p:nvGrpSpPr>
        <p:grpSpPr>
          <a:xfrm>
            <a:off x="534783" y="2726777"/>
            <a:ext cx="591014" cy="598177"/>
            <a:chOff x="7504772" y="1499073"/>
            <a:chExt cx="591014" cy="598177"/>
          </a:xfrm>
        </p:grpSpPr>
        <p:sp>
          <p:nvSpPr>
            <p:cNvPr id="14" name="Rectangle 13">
              <a:extLst>
                <a:ext uri="{FF2B5EF4-FFF2-40B4-BE49-F238E27FC236}">
                  <a16:creationId xmlns:a16="http://schemas.microsoft.com/office/drawing/2014/main" id="{37AE3AD9-ED8E-37D5-427F-C30D6592E175}"/>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570B82C-C48C-749B-AFF9-C72971CD95E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6B913E96-972E-42E0-60F8-EA131F63C507}"/>
              </a:ext>
            </a:extLst>
          </p:cNvPr>
          <p:cNvGrpSpPr/>
          <p:nvPr/>
        </p:nvGrpSpPr>
        <p:grpSpPr>
          <a:xfrm>
            <a:off x="529940" y="3754162"/>
            <a:ext cx="591014" cy="598177"/>
            <a:chOff x="7504772" y="2903364"/>
            <a:chExt cx="591014" cy="598177"/>
          </a:xfrm>
        </p:grpSpPr>
        <p:sp>
          <p:nvSpPr>
            <p:cNvPr id="17" name="Rectangle 16">
              <a:extLst>
                <a:ext uri="{FF2B5EF4-FFF2-40B4-BE49-F238E27FC236}">
                  <a16:creationId xmlns:a16="http://schemas.microsoft.com/office/drawing/2014/main" id="{CB22D538-2CBB-A6EA-4178-C6C3A8F23BD7}"/>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1E497F26-5313-ED33-C267-936C9081ECE1}"/>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spTree>
    <p:extLst>
      <p:ext uri="{BB962C8B-B14F-4D97-AF65-F5344CB8AC3E}">
        <p14:creationId xmlns:p14="http://schemas.microsoft.com/office/powerpoint/2010/main" val="899955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4" name="Group 3">
            <a:extLst>
              <a:ext uri="{FF2B5EF4-FFF2-40B4-BE49-F238E27FC236}">
                <a16:creationId xmlns:a16="http://schemas.microsoft.com/office/drawing/2014/main" id="{34466B72-A7F8-432C-534F-0E4A19ABB909}"/>
              </a:ext>
            </a:extLst>
          </p:cNvPr>
          <p:cNvGrpSpPr/>
          <p:nvPr/>
        </p:nvGrpSpPr>
        <p:grpSpPr>
          <a:xfrm>
            <a:off x="8187869" y="1278289"/>
            <a:ext cx="591014" cy="598177"/>
            <a:chOff x="7504772" y="1499073"/>
            <a:chExt cx="591014" cy="598177"/>
          </a:xfrm>
        </p:grpSpPr>
        <p:sp>
          <p:nvSpPr>
            <p:cNvPr id="5" name="Rectangle 4">
              <a:extLst>
                <a:ext uri="{FF2B5EF4-FFF2-40B4-BE49-F238E27FC236}">
                  <a16:creationId xmlns:a16="http://schemas.microsoft.com/office/drawing/2014/main" id="{EE47C9EA-1D0C-88E9-571D-A73B5388AEE2}"/>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E9B22618-21DB-D7B3-EBD5-049C808C411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D5271433-9DD2-F98C-470C-022E0FDC9095}"/>
              </a:ext>
            </a:extLst>
          </p:cNvPr>
          <p:cNvGrpSpPr/>
          <p:nvPr/>
        </p:nvGrpSpPr>
        <p:grpSpPr>
          <a:xfrm>
            <a:off x="8183026" y="2268104"/>
            <a:ext cx="591014" cy="598177"/>
            <a:chOff x="7504772" y="2903364"/>
            <a:chExt cx="591014" cy="598177"/>
          </a:xfrm>
        </p:grpSpPr>
        <p:sp>
          <p:nvSpPr>
            <p:cNvPr id="8" name="Rectangle 7">
              <a:extLst>
                <a:ext uri="{FF2B5EF4-FFF2-40B4-BE49-F238E27FC236}">
                  <a16:creationId xmlns:a16="http://schemas.microsoft.com/office/drawing/2014/main" id="{1F92C005-8976-59FA-E594-47D0EF647E0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F3DE1212-5E60-3D1E-060F-0B336C6ADF79}"/>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pic>
        <p:nvPicPr>
          <p:cNvPr id="10" name="Picture 2">
            <a:extLst>
              <a:ext uri="{FF2B5EF4-FFF2-40B4-BE49-F238E27FC236}">
                <a16:creationId xmlns:a16="http://schemas.microsoft.com/office/drawing/2014/main" id="{F0CB34AB-9F8F-255E-9088-7239FE612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5123" y="81789"/>
            <a:ext cx="1023127" cy="975807"/>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4630F2C-78A1-FF56-9E17-EB57E82D46CF}"/>
                  </a:ext>
                </a:extLst>
              </p:cNvPr>
              <p:cNvSpPr/>
              <p:nvPr/>
            </p:nvSpPr>
            <p:spPr>
              <a:xfrm>
                <a:off x="466476" y="372051"/>
                <a:ext cx="7921116" cy="4349011"/>
              </a:xfrm>
              <a:prstGeom prst="rect">
                <a:avLst/>
              </a:prstGeom>
            </p:spPr>
            <p:txBody>
              <a:bodyPr wrap="square">
                <a:spAutoFit/>
              </a:bodyPr>
              <a:lstStyle/>
              <a:p>
                <a:pPr marL="180340" indent="-180340" algn="ctr">
                  <a:lnSpc>
                    <a:spcPct val="200000"/>
                  </a:lnSpc>
                  <a:spcAft>
                    <a:spcPts val="800"/>
                  </a:spcAft>
                  <a:tabLst>
                    <a:tab pos="180340" algn="l"/>
                    <a:tab pos="467995" algn="l"/>
                    <a:tab pos="540385" algn="l"/>
                    <a:tab pos="648335" algn="l"/>
                    <a:tab pos="1260475" algn="l"/>
                    <a:tab pos="3780790" algn="l"/>
                  </a:tabLst>
                </a:pPr>
                <a:r>
                  <a:rPr lang="pt-BR" sz="2000" b="1"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Câu 3: </a:t>
                </a:r>
                <a:endParaRPr lang="en-US" sz="1600" b="1"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80340" algn="l"/>
                    <a:tab pos="467995" algn="l"/>
                    <a:tab pos="540385" algn="l"/>
                    <a:tab pos="648335" algn="l"/>
                    <a:tab pos="1260475" algn="l"/>
                    <a:tab pos="3780790" algn="l"/>
                  </a:tabLst>
                </a:pPr>
                <a:r>
                  <a:rPr lang="pt-BR"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a) </a:t>
                </a:r>
                <a14:m>
                  <m:oMath xmlns:m="http://schemas.openxmlformats.org/officeDocument/2006/math">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sub>
                      <m:sup>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sup>
                      <m:e>
                        <m:r>
                          <a:rPr lang="en-US"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𝑑𝑥</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pt-BR" sz="2000" b="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1</m:t>
                        </m:r>
                      </m:e>
                    </m:nary>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80340" algn="l"/>
                    <a:tab pos="467995" algn="l"/>
                    <a:tab pos="540385" algn="l"/>
                    <a:tab pos="648335" algn="l"/>
                    <a:tab pos="1260475" algn="l"/>
                    <a:tab pos="3780790" algn="l"/>
                  </a:tabLst>
                </a:pPr>
                <a:r>
                  <a:rPr lang="pt-BR"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b) </a:t>
                </a:r>
                <a14:m>
                  <m:oMath xmlns:m="http://schemas.openxmlformats.org/officeDocument/2006/math">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e>
                      <m:sub>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1</m:t>
                        </m:r>
                      </m:sub>
                    </m:sSub>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
                      <m:sSub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e>
                      <m:sub>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2</m:t>
                        </m:r>
                      </m:sub>
                    </m:sSub>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d</m:t>
                    </m:r>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e>
                      <m:sub>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1</m:t>
                        </m:r>
                      </m:sub>
                    </m:sSub>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𝑑𝑥</m:t>
                    </m:r>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SupPr>
                      <m:e>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m:t>
                        </m:r>
                      </m:e>
                      <m:sub>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a</m:t>
                        </m:r>
                      </m:sub>
                      <m:sup>
                        <m:r>
                          <m:rPr>
                            <m:sty m:val="p"/>
                          </m:rP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b</m:t>
                        </m:r>
                      </m:sup>
                    </m:sSubSup>
                    <m:r>
                      <a:rPr lang="pt-BR" sz="2000" b="0"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sSub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𝑓</m:t>
                        </m:r>
                      </m:e>
                      <m:sub>
                        <m:r>
                          <a:rPr lang="pt-BR"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2</m:t>
                        </m:r>
                      </m:sub>
                    </m:sSub>
                    <m:d>
                      <m:dPr>
                        <m:ctrlPr>
                          <a:rPr lang="en-US" sz="200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ctrlPr>
                      </m:dPr>
                      <m:e>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𝑥</m:t>
                        </m:r>
                      </m:e>
                    </m:d>
                    <m:r>
                      <a:rPr lang="en-US" sz="2000" b="0" i="1" kern="100">
                        <a:solidFill>
                          <a:schemeClr val="bg1">
                            <a:lumMod val="10000"/>
                          </a:schemeClr>
                        </a:solidFill>
                        <a:latin typeface="Cambria Math" panose="02040503050406030204" pitchFamily="18" charset="0"/>
                        <a:ea typeface="Calibri" panose="020F0502020204030204" pitchFamily="34" charset="0"/>
                        <a:cs typeface="Arial" panose="020B0604020202020204" pitchFamily="34" charset="0"/>
                      </a:rPr>
                      <m:t>𝑑𝑥</m:t>
                    </m:r>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nSpc>
                    <a:spcPct val="200000"/>
                  </a:lnSpc>
                  <a:spcAft>
                    <a:spcPts val="800"/>
                  </a:spcAft>
                  <a:tabLst>
                    <a:tab pos="180340" algn="l"/>
                    <a:tab pos="467995" algn="l"/>
                    <a:tab pos="540385" algn="l"/>
                    <a:tab pos="648335" algn="l"/>
                    <a:tab pos="1260475" algn="l"/>
                    <a:tab pos="3780790" algn="l"/>
                  </a:tabLst>
                </a:pPr>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c) Nếu </a:t>
                </a:r>
                <a14:m>
                  <m:oMath xmlns:m="http://schemas.openxmlformats.org/officeDocument/2006/math">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liên tục và không âm trên đoạn </a:t>
                </a:r>
                <a14:m>
                  <m:oMath xmlns:m="http://schemas.openxmlformats.org/officeDocument/2006/math">
                    <m:d>
                      <m:dPr>
                        <m:begChr m:val="["/>
                        <m:endChr m:val="]"/>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𝑎</m:t>
                        </m:r>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m:t>
                        </m:r>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𝑏</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thì </a:t>
                </a:r>
                <a14:m>
                  <m:oMath xmlns:m="http://schemas.openxmlformats.org/officeDocument/2006/math">
                    <m:nary>
                      <m:naryPr>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naryPr>
                      <m:sub>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𝑎</m:t>
                        </m:r>
                      </m:sub>
                      <m:sup>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𝑏</m:t>
                        </m:r>
                      </m:sup>
                      <m:e>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𝑑𝑥</m:t>
                        </m:r>
                      </m:e>
                    </m:nary>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m:t>
                    </m:r>
                    <m:r>
                      <a:rPr lang="vi-VN" sz="2000" b="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0</m:t>
                    </m:r>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nSpc>
                    <a:spcPct val="200000"/>
                  </a:lnSpc>
                </a:pPr>
                <a:r>
                  <a:rPr lang="vi-VN" sz="2000" dirty="0">
                    <a:solidFill>
                      <a:schemeClr val="bg1">
                        <a:lumMod val="10000"/>
                      </a:schemeClr>
                    </a:solidFill>
                    <a:latin typeface="Arial" panose="020B0604020202020204" pitchFamily="34" charset="0"/>
                    <a:ea typeface="Aptos" panose="020B0004020202020204" pitchFamily="34" charset="0"/>
                  </a:rPr>
                  <a:t>d) Nếu</a:t>
                </a:r>
                <a14:m>
                  <m:oMath xmlns:m="http://schemas.openxmlformats.org/officeDocument/2006/math">
                    <m:nary>
                      <m:naryPr>
                        <m:ctrlPr>
                          <a:rPr lang="en-US" sz="2000" i="1">
                            <a:solidFill>
                              <a:schemeClr val="bg1">
                                <a:lumMod val="10000"/>
                              </a:schemeClr>
                            </a:solidFill>
                            <a:latin typeface="Cambria Math" panose="02040503050406030204" pitchFamily="18" charset="0"/>
                            <a:cs typeface="Arial" panose="020B0604020202020204" pitchFamily="34" charset="0"/>
                          </a:rPr>
                        </m:ctrlPr>
                      </m:naryPr>
                      <m:sub>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0</m:t>
                        </m:r>
                      </m:sub>
                      <m:sup>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𝑎</m:t>
                        </m:r>
                      </m:sup>
                      <m:e>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a:solidFill>
                                  <a:schemeClr val="bg1">
                                    <a:lumMod val="10000"/>
                                  </a:schemeClr>
                                </a:solidFill>
                                <a:latin typeface="Cambria Math" panose="02040503050406030204" pitchFamily="18" charset="0"/>
                                <a:cs typeface="Arial" panose="020B0604020202020204" pitchFamily="34" charset="0"/>
                              </a:rPr>
                            </m:ctrlPr>
                          </m:dPr>
                          <m:e>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r>
                          <m:rPr>
                            <m:nor/>
                          </m:rPr>
                          <a:rPr lang="vi-VN" sz="2000">
                            <a:solidFill>
                              <a:schemeClr val="bg1">
                                <a:lumMod val="10000"/>
                              </a:schemeClr>
                            </a:solidFill>
                            <a:latin typeface="Arial" panose="020B0604020202020204" pitchFamily="34" charset="0"/>
                            <a:ea typeface="Aptos" panose="020B0004020202020204" pitchFamily="34" charset="0"/>
                          </a:rPr>
                          <m:t>dx</m:t>
                        </m:r>
                      </m:e>
                    </m:nary>
                    <m:r>
                      <m:rPr>
                        <m:nor/>
                      </m:rPr>
                      <a:rPr lang="vi-VN" sz="2000">
                        <a:solidFill>
                          <a:schemeClr val="bg1">
                            <a:lumMod val="10000"/>
                          </a:schemeClr>
                        </a:solidFill>
                        <a:latin typeface="Arial" panose="020B0604020202020204" pitchFamily="34" charset="0"/>
                        <a:ea typeface="Aptos" panose="020B0004020202020204" pitchFamily="34" charset="0"/>
                      </a:rPr>
                      <m:t>=</m:t>
                    </m:r>
                    <m:r>
                      <m:rPr>
                        <m:nor/>
                      </m:rPr>
                      <a:rPr lang="vi-VN" sz="2000">
                        <a:solidFill>
                          <a:schemeClr val="bg1">
                            <a:lumMod val="10000"/>
                          </a:schemeClr>
                        </a:solidFill>
                        <a:latin typeface="Arial" panose="020B0604020202020204" pitchFamily="34" charset="0"/>
                        <a:ea typeface="Aptos" panose="020B0004020202020204" pitchFamily="34" charset="0"/>
                      </a:rPr>
                      <m:t>0</m:t>
                    </m:r>
                  </m:oMath>
                </a14:m>
                <a:r>
                  <a:rPr lang="vi-VN" sz="2000" dirty="0">
                    <a:solidFill>
                      <a:schemeClr val="bg1">
                        <a:lumMod val="10000"/>
                      </a:schemeClr>
                    </a:solidFill>
                    <a:latin typeface="Arial" panose="020B0604020202020204" pitchFamily="34" charset="0"/>
                    <a:ea typeface="Aptos" panose="020B0004020202020204" pitchFamily="34" charset="0"/>
                  </a:rPr>
                  <a:t> thì </a:t>
                </a:r>
                <a14:m>
                  <m:oMath xmlns:m="http://schemas.openxmlformats.org/officeDocument/2006/math">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a:solidFill>
                              <a:schemeClr val="bg1">
                                <a:lumMod val="10000"/>
                              </a:schemeClr>
                            </a:solidFill>
                            <a:latin typeface="Cambria Math" panose="02040503050406030204" pitchFamily="18" charset="0"/>
                            <a:cs typeface="Arial" panose="020B0604020202020204" pitchFamily="34" charset="0"/>
                          </a:rPr>
                        </m:ctrlPr>
                      </m:dPr>
                      <m:e>
                        <m:r>
                          <a:rPr lang="vi-VN" sz="2000" b="0" i="1">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oMath>
                </a14:m>
                <a:r>
                  <a:rPr lang="vi-VN" sz="2000" dirty="0">
                    <a:solidFill>
                      <a:schemeClr val="bg1">
                        <a:lumMod val="10000"/>
                      </a:schemeClr>
                    </a:solidFill>
                    <a:latin typeface="Arial" panose="020B0604020202020204" pitchFamily="34" charset="0"/>
                    <a:ea typeface="Aptos" panose="020B0004020202020204" pitchFamily="34" charset="0"/>
                  </a:rPr>
                  <a:t> là hàm số lẻ.</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4630F2C-78A1-FF56-9E17-EB57E82D46CF}"/>
                  </a:ext>
                </a:extLst>
              </p:cNvPr>
              <p:cNvSpPr>
                <a:spLocks noRot="1" noChangeAspect="1" noMove="1" noResize="1" noEditPoints="1" noAdjustHandles="1" noChangeArrowheads="1" noChangeShapeType="1" noTextEdit="1"/>
              </p:cNvSpPr>
              <p:nvPr/>
            </p:nvSpPr>
            <p:spPr>
              <a:xfrm>
                <a:off x="466476" y="372051"/>
                <a:ext cx="7921116" cy="4349011"/>
              </a:xfrm>
              <a:prstGeom prst="rect">
                <a:avLst/>
              </a:prstGeom>
              <a:blipFill>
                <a:blip r:embed="rId5"/>
                <a:stretch>
                  <a:fillRect l="-847" b="-19635"/>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C5A29687-5453-D5D1-B09A-97138D1B836D}"/>
              </a:ext>
            </a:extLst>
          </p:cNvPr>
          <p:cNvGrpSpPr/>
          <p:nvPr/>
        </p:nvGrpSpPr>
        <p:grpSpPr>
          <a:xfrm>
            <a:off x="8187869" y="3164736"/>
            <a:ext cx="591014" cy="598177"/>
            <a:chOff x="7504772" y="1499073"/>
            <a:chExt cx="591014" cy="598177"/>
          </a:xfrm>
        </p:grpSpPr>
        <p:sp>
          <p:nvSpPr>
            <p:cNvPr id="14" name="Rectangle 13">
              <a:extLst>
                <a:ext uri="{FF2B5EF4-FFF2-40B4-BE49-F238E27FC236}">
                  <a16:creationId xmlns:a16="http://schemas.microsoft.com/office/drawing/2014/main" id="{37AE3AD9-ED8E-37D5-427F-C30D6592E175}"/>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570B82C-C48C-749B-AFF9-C72971CD95E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6B913E96-972E-42E0-60F8-EA131F63C507}"/>
              </a:ext>
            </a:extLst>
          </p:cNvPr>
          <p:cNvGrpSpPr/>
          <p:nvPr/>
        </p:nvGrpSpPr>
        <p:grpSpPr>
          <a:xfrm>
            <a:off x="8183026" y="4069456"/>
            <a:ext cx="591014" cy="598177"/>
            <a:chOff x="7504772" y="2903364"/>
            <a:chExt cx="591014" cy="598177"/>
          </a:xfrm>
        </p:grpSpPr>
        <p:sp>
          <p:nvSpPr>
            <p:cNvPr id="17" name="Rectangle 16">
              <a:extLst>
                <a:ext uri="{FF2B5EF4-FFF2-40B4-BE49-F238E27FC236}">
                  <a16:creationId xmlns:a16="http://schemas.microsoft.com/office/drawing/2014/main" id="{CB22D538-2CBB-A6EA-4178-C6C3A8F23BD7}"/>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1E497F26-5313-ED33-C267-936C9081ECE1}"/>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spTree>
    <p:extLst>
      <p:ext uri="{BB962C8B-B14F-4D97-AF65-F5344CB8AC3E}">
        <p14:creationId xmlns:p14="http://schemas.microsoft.com/office/powerpoint/2010/main" val="913686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pic>
        <p:nvPicPr>
          <p:cNvPr id="10" name="Picture 2">
            <a:extLst>
              <a:ext uri="{FF2B5EF4-FFF2-40B4-BE49-F238E27FC236}">
                <a16:creationId xmlns:a16="http://schemas.microsoft.com/office/drawing/2014/main" id="{F0CB34AB-9F8F-255E-9088-7239FE612C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01522" y="2151237"/>
            <a:ext cx="1866071" cy="1779765"/>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4630F2C-78A1-FF56-9E17-EB57E82D46CF}"/>
                  </a:ext>
                </a:extLst>
              </p:cNvPr>
              <p:cNvSpPr/>
              <p:nvPr/>
            </p:nvSpPr>
            <p:spPr>
              <a:xfrm>
                <a:off x="466476" y="372051"/>
                <a:ext cx="8236024" cy="4404988"/>
              </a:xfrm>
              <a:prstGeom prst="rect">
                <a:avLst/>
              </a:prstGeom>
            </p:spPr>
            <p:txBody>
              <a:bodyPr wrap="square">
                <a:spAutoFit/>
              </a:bodyPr>
              <a:lstStyle/>
              <a:p>
                <a:pPr>
                  <a:lnSpc>
                    <a:spcPct val="200000"/>
                  </a:lnSpc>
                  <a:spcAft>
                    <a:spcPts val="800"/>
                  </a:spcAft>
                  <a:tabLst>
                    <a:tab pos="1719580" algn="l"/>
                    <a:tab pos="3262630" algn="l"/>
                    <a:tab pos="4806315" algn="l"/>
                  </a:tabLst>
                </a:pPr>
                <a:r>
                  <a:rPr lang="vi-VN" sz="2000" b="1"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Câu 4: </a:t>
                </a:r>
                <a:r>
                  <a:rPr lang="vi-VN"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Cho </a:t>
                </a:r>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hàm số </a:t>
                </a:r>
                <a14:m>
                  <m:oMath xmlns:m="http://schemas.openxmlformats.org/officeDocument/2006/math">
                    <m:r>
                      <a:rPr lang="vi-VN"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vi-VN"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𝑥</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 có đạo hàm cấp hai liên tục trên đoạn </a:t>
                </a:r>
                <a14:m>
                  <m:oMath xmlns:m="http://schemas.openxmlformats.org/officeDocument/2006/math">
                    <m:d>
                      <m:dPr>
                        <m:begChr m:val="["/>
                        <m:endChr m:val="]"/>
                        <m:ctrlPr>
                          <a:rPr lang="en-US"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ctrlPr>
                      </m:dPr>
                      <m:e>
                        <m:r>
                          <a:rPr lang="vi-VN"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𝑎</m:t>
                        </m:r>
                        <m:r>
                          <a:rPr lang="vi-VN"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m:t>
                        </m:r>
                        <m:r>
                          <a:rPr lang="vi-VN" sz="2000" i="1" kern="100">
                            <a:solidFill>
                              <a:schemeClr val="bg1">
                                <a:lumMod val="10000"/>
                              </a:schemeClr>
                            </a:solidFill>
                            <a:latin typeface="Cambria Math" panose="02040503050406030204" pitchFamily="18" charset="0"/>
                            <a:ea typeface="Aptos" panose="020B0004020202020204" pitchFamily="34" charset="0"/>
                            <a:cs typeface="Arial" panose="020B0604020202020204" pitchFamily="34" charset="0"/>
                          </a:rPr>
                          <m:t>𝑏</m:t>
                        </m:r>
                      </m:e>
                    </m:d>
                  </m:oMath>
                </a14:m>
                <a:r>
                  <a:rPr lang="vi-VN" sz="2000" kern="100" dirty="0">
                    <a:solidFill>
                      <a:schemeClr val="bg1">
                        <a:lumMod val="10000"/>
                      </a:schemeClr>
                    </a:solidFill>
                    <a:latin typeface="Arial" panose="020B0604020202020204" pitchFamily="34" charset="0"/>
                    <a:ea typeface="Aptos" panose="020B0004020202020204" pitchFamily="34" charset="0"/>
                    <a:cs typeface="Times New Roman" panose="02020603050405020304" pitchFamily="18" charset="0"/>
                  </a:rPr>
                  <a:t>.</a:t>
                </a:r>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719580" algn="l"/>
                    <a:tab pos="3262630" algn="l"/>
                    <a:tab pos="4806315" algn="l"/>
                  </a:tabLst>
                </a:pPr>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sub>
                      <m:sup>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sup>
                      <m:e>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e>
                    </m:nary>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719580" algn="l"/>
                    <a:tab pos="3262630" algn="l"/>
                    <a:tab pos="4806315" algn="l"/>
                  </a:tabLst>
                </a:pPr>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sub>
                      <m:sup>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sup>
                      <m:e>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e>
                    </m:nary>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719580" algn="l"/>
                    <a:tab pos="3262630" algn="l"/>
                    <a:tab pos="4806315" algn="l"/>
                  </a:tabLst>
                </a:pPr>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sub>
                      <m:sup>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sup>
                      <m:e>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e>
                    </m:nary>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tabLst>
                    <a:tab pos="1719580" algn="l"/>
                    <a:tab pos="3262630" algn="l"/>
                    <a:tab pos="4806315" algn="l"/>
                  </a:tabLst>
                </a:pPr>
                <a:r>
                  <a:rPr lang="pt-BR" sz="2000" kern="100" dirty="0">
                    <a:solidFill>
                      <a:schemeClr val="bg1">
                        <a:lumMod val="10000"/>
                      </a:schemeClr>
                    </a:solidFill>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nary>
                      <m:naryPr>
                        <m:limLoc m:val="subSup"/>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naryPr>
                      <m:sub>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sub>
                      <m:sup>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sup>
                      <m:e>
                        <m:sSup>
                          <m:sSup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e>
                          <m:sup>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𝑎</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𝑏</m:t>
                            </m:r>
                          </m:e>
                        </m:d>
                        <m:r>
                          <a:rPr lang="pt-BR" sz="2000" i="1" kern="100">
                            <a:solidFill>
                              <a:schemeClr val="bg1">
                                <a:lumMod val="10000"/>
                              </a:schemeClr>
                            </a:solidFill>
                            <a:latin typeface="Cambria Math" panose="02040503050406030204" pitchFamily="18" charset="0"/>
                            <a:ea typeface="Times New Roman" panose="02020603050405020304" pitchFamily="18" charset="0"/>
                            <a:cs typeface="Arial" panose="020B0604020202020204" pitchFamily="34" charset="0"/>
                          </a:rPr>
                          <m:t>.</m:t>
                        </m:r>
                      </m:e>
                    </m:nary>
                  </m:oMath>
                </a14:m>
                <a:endParaRPr lang="en-US" sz="1600" kern="100" dirty="0">
                  <a:solidFill>
                    <a:schemeClr val="bg1">
                      <a:lumMod val="10000"/>
                    </a:schemeClr>
                  </a:solidFill>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B4630F2C-78A1-FF56-9E17-EB57E82D46CF}"/>
                  </a:ext>
                </a:extLst>
              </p:cNvPr>
              <p:cNvSpPr>
                <a:spLocks noRot="1" noChangeAspect="1" noMove="1" noResize="1" noEditPoints="1" noAdjustHandles="1" noChangeArrowheads="1" noChangeShapeType="1" noTextEdit="1"/>
              </p:cNvSpPr>
              <p:nvPr/>
            </p:nvSpPr>
            <p:spPr>
              <a:xfrm>
                <a:off x="466476" y="372051"/>
                <a:ext cx="8236024" cy="4404988"/>
              </a:xfrm>
              <a:prstGeom prst="rect">
                <a:avLst/>
              </a:prstGeom>
              <a:blipFill>
                <a:blip r:embed="rId5"/>
                <a:stretch>
                  <a:fillRect l="-814" b="-41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4466B72-A7F8-432C-534F-0E4A19ABB909}"/>
              </a:ext>
            </a:extLst>
          </p:cNvPr>
          <p:cNvGrpSpPr/>
          <p:nvPr/>
        </p:nvGrpSpPr>
        <p:grpSpPr>
          <a:xfrm>
            <a:off x="1419078" y="1313925"/>
            <a:ext cx="591014" cy="598177"/>
            <a:chOff x="7504772" y="1499073"/>
            <a:chExt cx="591014" cy="598177"/>
          </a:xfrm>
        </p:grpSpPr>
        <p:sp>
          <p:nvSpPr>
            <p:cNvPr id="5" name="Rectangle 4">
              <a:extLst>
                <a:ext uri="{FF2B5EF4-FFF2-40B4-BE49-F238E27FC236}">
                  <a16:creationId xmlns:a16="http://schemas.microsoft.com/office/drawing/2014/main" id="{EE47C9EA-1D0C-88E9-571D-A73B5388AEE2}"/>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E9B22618-21DB-D7B3-EBD5-049C808C411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Đ</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D5271433-9DD2-F98C-470C-022E0FDC9095}"/>
              </a:ext>
            </a:extLst>
          </p:cNvPr>
          <p:cNvGrpSpPr/>
          <p:nvPr/>
        </p:nvGrpSpPr>
        <p:grpSpPr>
          <a:xfrm>
            <a:off x="1414235" y="2303740"/>
            <a:ext cx="591014" cy="598177"/>
            <a:chOff x="7504772" y="2903364"/>
            <a:chExt cx="591014" cy="598177"/>
          </a:xfrm>
        </p:grpSpPr>
        <p:sp>
          <p:nvSpPr>
            <p:cNvPr id="8" name="Rectangle 7">
              <a:extLst>
                <a:ext uri="{FF2B5EF4-FFF2-40B4-BE49-F238E27FC236}">
                  <a16:creationId xmlns:a16="http://schemas.microsoft.com/office/drawing/2014/main" id="{1F92C005-8976-59FA-E594-47D0EF647E0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F3DE1212-5E60-3D1E-060F-0B336C6ADF79}"/>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13" name="Group 12">
            <a:extLst>
              <a:ext uri="{FF2B5EF4-FFF2-40B4-BE49-F238E27FC236}">
                <a16:creationId xmlns:a16="http://schemas.microsoft.com/office/drawing/2014/main" id="{C5A29687-5453-D5D1-B09A-97138D1B836D}"/>
              </a:ext>
            </a:extLst>
          </p:cNvPr>
          <p:cNvGrpSpPr/>
          <p:nvPr/>
        </p:nvGrpSpPr>
        <p:grpSpPr>
          <a:xfrm>
            <a:off x="1419078" y="3200372"/>
            <a:ext cx="591014" cy="598177"/>
            <a:chOff x="7504772" y="1499073"/>
            <a:chExt cx="591014" cy="598177"/>
          </a:xfrm>
        </p:grpSpPr>
        <p:sp>
          <p:nvSpPr>
            <p:cNvPr id="14" name="Rectangle 13">
              <a:extLst>
                <a:ext uri="{FF2B5EF4-FFF2-40B4-BE49-F238E27FC236}">
                  <a16:creationId xmlns:a16="http://schemas.microsoft.com/office/drawing/2014/main" id="{37AE3AD9-ED8E-37D5-427F-C30D6592E175}"/>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570B82C-C48C-749B-AFF9-C72971CD95E3}"/>
                </a:ext>
              </a:extLst>
            </p:cNvPr>
            <p:cNvSpPr/>
            <p:nvPr/>
          </p:nvSpPr>
          <p:spPr>
            <a:xfrm>
              <a:off x="7598614" y="1499073"/>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grpSp>
        <p:nvGrpSpPr>
          <p:cNvPr id="16" name="Group 15">
            <a:extLst>
              <a:ext uri="{FF2B5EF4-FFF2-40B4-BE49-F238E27FC236}">
                <a16:creationId xmlns:a16="http://schemas.microsoft.com/office/drawing/2014/main" id="{6B913E96-972E-42E0-60F8-EA131F63C507}"/>
              </a:ext>
            </a:extLst>
          </p:cNvPr>
          <p:cNvGrpSpPr/>
          <p:nvPr/>
        </p:nvGrpSpPr>
        <p:grpSpPr>
          <a:xfrm>
            <a:off x="1414235" y="4105092"/>
            <a:ext cx="591014" cy="598177"/>
            <a:chOff x="7504772" y="2903364"/>
            <a:chExt cx="591014" cy="598177"/>
          </a:xfrm>
        </p:grpSpPr>
        <p:sp>
          <p:nvSpPr>
            <p:cNvPr id="17" name="Rectangle 16">
              <a:extLst>
                <a:ext uri="{FF2B5EF4-FFF2-40B4-BE49-F238E27FC236}">
                  <a16:creationId xmlns:a16="http://schemas.microsoft.com/office/drawing/2014/main" id="{CB22D538-2CBB-A6EA-4178-C6C3A8F23BD7}"/>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1E497F26-5313-ED33-C267-936C9081ECE1}"/>
                </a:ext>
              </a:extLst>
            </p:cNvPr>
            <p:cNvSpPr/>
            <p:nvPr/>
          </p:nvSpPr>
          <p:spPr>
            <a:xfrm>
              <a:off x="7598614" y="2903364"/>
              <a:ext cx="425632" cy="59817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2500" b="0"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p:grpSp>
    </p:spTree>
    <p:extLst>
      <p:ext uri="{BB962C8B-B14F-4D97-AF65-F5344CB8AC3E}">
        <p14:creationId xmlns:p14="http://schemas.microsoft.com/office/powerpoint/2010/main" val="1697876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4" name="Rectangle 3">
            <a:extLst>
              <a:ext uri="{FF2B5EF4-FFF2-40B4-BE49-F238E27FC236}">
                <a16:creationId xmlns:a16="http://schemas.microsoft.com/office/drawing/2014/main" id="{6F6723AA-1AE6-02A1-19B5-15DB8E3B01CC}"/>
              </a:ext>
            </a:extLst>
          </p:cNvPr>
          <p:cNvSpPr/>
          <p:nvPr/>
        </p:nvSpPr>
        <p:spPr>
          <a:xfrm>
            <a:off x="769783" y="495178"/>
            <a:ext cx="7597382" cy="4462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tab pos="1719580" algn="l"/>
                <a:tab pos="3262630" algn="l"/>
                <a:tab pos="4806315" algn="l"/>
              </a:tabLst>
              <a:defRPr/>
            </a:pPr>
            <a:r>
              <a:rPr kumimoji="0" lang="en-US" sz="23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Phần 3: Trắc nghiệm trả lời ngắn</a:t>
            </a:r>
            <a:endParaRPr kumimoji="0" lang="en-US" sz="2300" b="0"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A18D27F-3D3A-042B-9147-BCDD9828A47B}"/>
                  </a:ext>
                </a:extLst>
              </p:cNvPr>
              <p:cNvSpPr/>
              <p:nvPr/>
            </p:nvSpPr>
            <p:spPr>
              <a:xfrm>
                <a:off x="1741419" y="1390295"/>
                <a:ext cx="5654109" cy="1389355"/>
              </a:xfrm>
              <a:prstGeom prst="rect">
                <a:avLst/>
              </a:prstGeom>
            </p:spPr>
            <p:txBody>
              <a:bodyPr wrap="square">
                <a:spAutoFit/>
              </a:bodyPr>
              <a:lstStyle/>
              <a:p>
                <a:pPr algn="just">
                  <a:lnSpc>
                    <a:spcPct val="150000"/>
                  </a:lnSpc>
                  <a:spcAft>
                    <a:spcPts val="800"/>
                  </a:spcAft>
                  <a:tabLst>
                    <a:tab pos="1719580" algn="l"/>
                    <a:tab pos="3262630" algn="l"/>
                    <a:tab pos="4806315" algn="l"/>
                  </a:tabLst>
                </a:pPr>
                <a:r>
                  <a:rPr lang="pt-BR" sz="2000" b="1" kern="100" dirty="0">
                    <a:latin typeface="Arial" panose="020B0604020202020204" pitchFamily="34" charset="0"/>
                    <a:ea typeface="Times New Roman" panose="02020603050405020304" pitchFamily="18" charset="0"/>
                    <a:cs typeface="Times New Roman" panose="02020603050405020304" pitchFamily="18" charset="0"/>
                  </a:rPr>
                  <a:t>Câu 1: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Cho </a:t>
                </a:r>
                <a:r>
                  <a:rPr lang="pt-BR" sz="2000" b="1"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nary>
                      <m:naryPr>
                        <m:limLoc m:val="subSup"/>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1</m:t>
                        </m:r>
                      </m:sup>
                      <m:e>
                        <m:r>
                          <a:rPr lang="en-US" sz="2000" i="1" kern="100">
                            <a:latin typeface="Cambria Math" panose="02040503050406030204" pitchFamily="18" charset="0"/>
                            <a:ea typeface="Times New Roman" panose="02020603050405020304" pitchFamily="18" charset="0"/>
                            <a:cs typeface="Arial" panose="020B0604020202020204" pitchFamily="34" charset="0"/>
                          </a:rPr>
                          <m:t>𝑓</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e>
                    </m:nary>
                    <m:r>
                      <a:rPr lang="en-US" sz="2000" i="1" kern="100">
                        <a:latin typeface="Cambria Math" panose="02040503050406030204" pitchFamily="18" charset="0"/>
                        <a:ea typeface="Times New Roman" panose="02020603050405020304" pitchFamily="18" charset="0"/>
                        <a:cs typeface="Arial" panose="020B0604020202020204" pitchFamily="34" charset="0"/>
                      </a:rPr>
                      <m:t> </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nary>
                      <m:naryPr>
                        <m:limLoc m:val="subSup"/>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1</m:t>
                        </m:r>
                      </m:sup>
                      <m:e>
                        <m:r>
                          <a:rPr lang="en-US" sz="2000" i="1" kern="100">
                            <a:latin typeface="Cambria Math" panose="02040503050406030204" pitchFamily="18" charset="0"/>
                            <a:ea typeface="Times New Roman" panose="02020603050405020304" pitchFamily="18" charset="0"/>
                            <a:cs typeface="Arial" panose="020B0604020202020204" pitchFamily="34" charset="0"/>
                          </a:rPr>
                          <m:t>𝑔</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e>
                    </m:nary>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ctr">
                  <a:lnSpc>
                    <a:spcPct val="150000"/>
                  </a:lnSpc>
                  <a:spcAft>
                    <a:spcPts val="800"/>
                  </a:spcAft>
                  <a:tabLst>
                    <a:tab pos="1719580" algn="l"/>
                    <a:tab pos="3262630" algn="l"/>
                    <a:tab pos="4806315" algn="l"/>
                  </a:tabLs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Tính </a:t>
                </a:r>
                <a14:m>
                  <m:oMath xmlns:m="http://schemas.openxmlformats.org/officeDocument/2006/math">
                    <m:nary>
                      <m:naryPr>
                        <m:limLoc m:val="subSup"/>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1</m:t>
                        </m:r>
                      </m:sup>
                      <m:e>
                        <m:d>
                          <m:dPr>
                            <m:begChr m:val="["/>
                            <m:end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𝑔</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d>
                          </m:e>
                        </m:d>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e>
                    </m:nary>
                  </m:oMath>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4A18D27F-3D3A-042B-9147-BCDD9828A47B}"/>
                  </a:ext>
                </a:extLst>
              </p:cNvPr>
              <p:cNvSpPr>
                <a:spLocks noRot="1" noChangeAspect="1" noMove="1" noResize="1" noEditPoints="1" noAdjustHandles="1" noChangeArrowheads="1" noChangeShapeType="1" noTextEdit="1"/>
              </p:cNvSpPr>
              <p:nvPr/>
            </p:nvSpPr>
            <p:spPr>
              <a:xfrm>
                <a:off x="1741419" y="1390295"/>
                <a:ext cx="5654109" cy="1389355"/>
              </a:xfrm>
              <a:prstGeom prst="rect">
                <a:avLst/>
              </a:prstGeom>
              <a:blipFill>
                <a:blip r:embed="rId3"/>
                <a:stretch>
                  <a:fillRect l="-1187" r="-108" b="-394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D22DEA2C-3341-8946-0438-AF1DD488C197}"/>
              </a:ext>
            </a:extLst>
          </p:cNvPr>
          <p:cNvSpPr/>
          <p:nvPr/>
        </p:nvSpPr>
        <p:spPr>
          <a:xfrm>
            <a:off x="668633" y="4111204"/>
            <a:ext cx="7799682"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1719580" algn="l"/>
                <a:tab pos="3262630" algn="l"/>
                <a:tab pos="4806315" algn="l"/>
              </a:tabLst>
              <a:defRPr/>
            </a:pPr>
            <a:r>
              <a:rPr kumimoji="0" lang="en-US" sz="20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20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BC1079E8-5884-7C21-BCAE-C95FE2392D64}"/>
              </a:ext>
            </a:extLst>
          </p:cNvPr>
          <p:cNvPicPr>
            <a:picLocks noChangeAspect="1"/>
          </p:cNvPicPr>
          <p:nvPr/>
        </p:nvPicPr>
        <p:blipFill>
          <a:blip r:embed="rId4"/>
          <a:stretch>
            <a:fillRect/>
          </a:stretch>
        </p:blipFill>
        <p:spPr>
          <a:xfrm>
            <a:off x="7835658" y="3885993"/>
            <a:ext cx="1063014" cy="1017779"/>
          </a:xfrm>
          <a:prstGeom prst="rect">
            <a:avLst/>
          </a:prstGeom>
        </p:spPr>
      </p:pic>
      <p:sp>
        <p:nvSpPr>
          <p:cNvPr id="8" name="Rectangle 7">
            <a:extLst>
              <a:ext uri="{FF2B5EF4-FFF2-40B4-BE49-F238E27FC236}">
                <a16:creationId xmlns:a16="http://schemas.microsoft.com/office/drawing/2014/main" id="{35AF04C8-38D7-7A74-8415-72669C011410}"/>
              </a:ext>
            </a:extLst>
          </p:cNvPr>
          <p:cNvSpPr/>
          <p:nvPr/>
        </p:nvSpPr>
        <p:spPr>
          <a:xfrm>
            <a:off x="4319048" y="3894085"/>
            <a:ext cx="49885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2F5496"/>
                </a:solidFill>
              </a:rPr>
              <a:t>35</a:t>
            </a:r>
            <a:endParaRPr kumimoji="0" lang="en-US" sz="2200" b="1" i="0" u="none" strike="noStrike" kern="0" cap="none" spc="0" normalizeH="0" baseline="0" noProof="0" dirty="0">
              <a:ln>
                <a:noFill/>
              </a:ln>
              <a:solidFill>
                <a:srgbClr val="2F5496"/>
              </a:solidFill>
              <a:effectLst/>
              <a:uLnTx/>
              <a:uFillTx/>
              <a:latin typeface="Arial"/>
              <a:cs typeface="Arial"/>
              <a:sym typeface="Aria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A18D27F-3D3A-042B-9147-BCDD9828A47B}"/>
                  </a:ext>
                </a:extLst>
              </p:cNvPr>
              <p:cNvSpPr/>
              <p:nvPr/>
            </p:nvSpPr>
            <p:spPr>
              <a:xfrm>
                <a:off x="431371" y="334136"/>
                <a:ext cx="8274205" cy="4405309"/>
              </a:xfrm>
              <a:prstGeom prst="rect">
                <a:avLst/>
              </a:prstGeom>
            </p:spPr>
            <p:txBody>
              <a:bodyPr wrap="square">
                <a:spAutoFit/>
              </a:bodyPr>
              <a:lstStyle/>
              <a:p>
                <a:pPr algn="just">
                  <a:lnSpc>
                    <a:spcPct val="150000"/>
                  </a:lnSpc>
                  <a:spcAft>
                    <a:spcPts val="800"/>
                  </a:spcAft>
                  <a:tabLst>
                    <a:tab pos="1719580" algn="l"/>
                    <a:tab pos="3262630" algn="l"/>
                    <a:tab pos="4806315" algn="l"/>
                  </a:tabLst>
                </a:pPr>
                <a:r>
                  <a:rPr lang="pt-BR" sz="2000" b="1" kern="100" dirty="0">
                    <a:latin typeface="Arial" panose="020B0604020202020204" pitchFamily="34" charset="0"/>
                    <a:ea typeface="Times New Roman" panose="02020603050405020304" pitchFamily="18" charset="0"/>
                    <a:cs typeface="Times New Roman" panose="02020603050405020304" pitchFamily="18" charset="0"/>
                  </a:rPr>
                  <a:t>Câu 2: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Tại một nhà máy, gọi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tổng chi phí (tính theo triệu đồng) để sản xuất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tấn sản phẩm A trong một tháng. Khi đó, đạo hàm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gọi là chi phí cận biên, cho biết tốc độ tăng tổng chi phí theo lượng sản phẩm được sản xuất. Giả sử chi phí cận biên (tính theo triệu đồng trên tấn) của nhà máy được ước lượng bởi công thức</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tabLst>
                    <a:tab pos="1719580" algn="l"/>
                    <a:tab pos="3262630" algn="l"/>
                    <a:tab pos="4806315" algn="l"/>
                  </a:tabLst>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06</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00072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²</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𝑣</m:t>
                      </m:r>
                      <m:r>
                        <a:rPr lang="en-US" sz="2000" i="1" kern="100">
                          <a:latin typeface="Cambria Math" panose="02040503050406030204" pitchFamily="18" charset="0"/>
                          <a:ea typeface="Times New Roman" panose="02020603050405020304" pitchFamily="18" charset="0"/>
                          <a:cs typeface="Arial" panose="020B0604020202020204" pitchFamily="34" charset="0"/>
                        </a:rPr>
                        <m:t>ớ</m:t>
                      </m:r>
                      <m:r>
                        <a:rPr lang="en-US" sz="2000" i="1" kern="100">
                          <a:latin typeface="Cambria Math" panose="02040503050406030204" pitchFamily="18" charset="0"/>
                          <a:ea typeface="Times New Roman" panose="02020603050405020304" pitchFamily="18" charset="0"/>
                          <a:cs typeface="Arial" panose="020B0604020202020204" pitchFamily="34" charset="0"/>
                        </a:rPr>
                        <m:t>𝑖</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150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nSpc>
                    <a:spcPct val="150000"/>
                  </a:lnSpc>
                </a:pP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𝐶</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r>
                      <a:rPr lang="en-US" sz="2000" i="1">
                        <a:latin typeface="Cambria Math" panose="02040503050406030204" pitchFamily="18" charset="0"/>
                        <a:ea typeface="Times New Roman" panose="02020603050405020304" pitchFamily="18" charset="0"/>
                        <a:cs typeface="Arial" panose="020B0604020202020204" pitchFamily="34" charset="0"/>
                      </a:rPr>
                      <m:t>) = </m:t>
                    </m:r>
                    <m:r>
                      <a:rPr lang="en-US" sz="2000" i="1">
                        <a:latin typeface="Cambria Math" panose="02040503050406030204" pitchFamily="18" charset="0"/>
                        <a:ea typeface="Times New Roman" panose="02020603050405020304" pitchFamily="18" charset="0"/>
                        <a:cs typeface="Arial" panose="020B0604020202020204" pitchFamily="34" charset="0"/>
                      </a:rPr>
                      <m:t>30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triệu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đồng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chi </a:t>
                </a:r>
                <a:r>
                  <a:rPr lang="en-US" sz="2000" dirty="0" err="1">
                    <a:latin typeface="Arial" panose="020B0604020202020204" pitchFamily="34" charset="0"/>
                    <a:ea typeface="Times New Roman" panose="02020603050405020304" pitchFamily="18" charset="0"/>
                  </a:rPr>
                  <a:t>phí</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cố</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định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𝑇</m:t>
                    </m:r>
                  </m:oMath>
                </a14:m>
                <a:r>
                  <a:rPr lang="en-US" sz="2000" dirty="0">
                    <a:latin typeface="Arial" panose="020B0604020202020204" pitchFamily="34" charset="0"/>
                    <a:ea typeface="Times New Roman" panose="02020603050405020304" pitchFamily="18" charset="0"/>
                  </a:rPr>
                  <a:t>(</a:t>
                </a:r>
                <a:r>
                  <a:rPr lang="en-US" sz="2000" dirty="0" err="1">
                    <a:latin typeface="Arial" panose="020B0604020202020204" pitchFamily="34" charset="0"/>
                    <a:ea typeface="Times New Roman" panose="02020603050405020304" pitchFamily="18" charset="0"/>
                  </a:rPr>
                  <a:t>đơn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triệu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đồng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tổng</a:t>
                </a:r>
                <a:r>
                  <a:rPr lang="en-US" sz="2000" dirty="0">
                    <a:latin typeface="Arial" panose="020B0604020202020204" pitchFamily="34" charset="0"/>
                    <a:ea typeface="Times New Roman" panose="02020603050405020304" pitchFamily="18" charset="0"/>
                  </a:rPr>
                  <a:t> chi </a:t>
                </a:r>
                <a:r>
                  <a:rPr lang="en-US" sz="2000" dirty="0" err="1">
                    <a:latin typeface="Arial" panose="020B0604020202020204" pitchFamily="34" charset="0"/>
                    <a:ea typeface="Times New Roman" panose="02020603050405020304" pitchFamily="18" charset="0"/>
                  </a:rPr>
                  <a:t>phí</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sản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xuất</a:t>
                </a:r>
                <a:r>
                  <a:rPr lang="en-US" sz="2000" dirty="0">
                    <a:latin typeface="Arial" panose="020B0604020202020204" pitchFamily="34" charset="0"/>
                    <a:ea typeface="Times New Roman" panose="02020603050405020304" pitchFamily="18" charset="0"/>
                  </a:rPr>
                  <a:t> 100 </a:t>
                </a:r>
                <a:r>
                  <a:rPr lang="en-US" sz="2000" dirty="0" err="1">
                    <a:latin typeface="Arial" panose="020B0604020202020204" pitchFamily="34" charset="0"/>
                    <a:ea typeface="Times New Roman" panose="02020603050405020304" pitchFamily="18" charset="0"/>
                  </a:rPr>
                  <a:t>tấn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sản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phẩm</a:t>
                </a:r>
                <a:r>
                  <a:rPr lang="en-US" sz="2000" dirty="0">
                    <a:latin typeface="Arial" panose="020B0604020202020204" pitchFamily="34" charset="0"/>
                    <a:ea typeface="Times New Roman" panose="02020603050405020304" pitchFamily="18" charset="0"/>
                  </a:rPr>
                  <a:t> A </a:t>
                </a:r>
                <a:r>
                  <a:rPr lang="en-US" sz="2000" dirty="0" err="1">
                    <a:latin typeface="Arial" panose="020B0604020202020204" pitchFamily="34" charset="0"/>
                    <a:ea typeface="Times New Roman" panose="02020603050405020304" pitchFamily="18" charset="0"/>
                  </a:rPr>
                  <a:t>trong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𝑇</m:t>
                    </m:r>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4A18D27F-3D3A-042B-9147-BCDD9828A47B}"/>
                  </a:ext>
                </a:extLst>
              </p:cNvPr>
              <p:cNvSpPr>
                <a:spLocks noRot="1" noChangeAspect="1" noMove="1" noResize="1" noEditPoints="1" noAdjustHandles="1" noChangeArrowheads="1" noChangeShapeType="1" noTextEdit="1"/>
              </p:cNvSpPr>
              <p:nvPr/>
            </p:nvSpPr>
            <p:spPr>
              <a:xfrm>
                <a:off x="431371" y="334136"/>
                <a:ext cx="8274205" cy="4405309"/>
              </a:xfrm>
              <a:prstGeom prst="rect">
                <a:avLst/>
              </a:prstGeom>
              <a:blipFill>
                <a:blip r:embed="rId3"/>
                <a:stretch>
                  <a:fillRect l="-811" r="-737" b="-1524"/>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D22DEA2C-3341-8946-0438-AF1DD488C197}"/>
              </a:ext>
            </a:extLst>
          </p:cNvPr>
          <p:cNvSpPr/>
          <p:nvPr/>
        </p:nvSpPr>
        <p:spPr>
          <a:xfrm>
            <a:off x="4025589" y="4256168"/>
            <a:ext cx="4442725" cy="496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1719580" algn="l"/>
                <a:tab pos="3262630" algn="l"/>
                <a:tab pos="4806315" algn="l"/>
              </a:tabLst>
              <a:defRPr/>
            </a:pPr>
            <a:r>
              <a:rPr kumimoji="0" lang="en-US" sz="2000" b="0" i="0" u="none" strike="noStrike" kern="100" cap="none" spc="0" normalizeH="0" baseline="0" noProof="0" dirty="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2000" b="0" i="0" u="none" strike="noStrike" kern="100" cap="none" spc="0" normalizeH="0" baseline="0" noProof="0" dirty="0">
              <a:ln>
                <a:noFill/>
              </a:ln>
              <a:solidFill>
                <a:srgbClr val="000000"/>
              </a:solidFill>
              <a:effectLst/>
              <a:uLnTx/>
              <a:uFillTx/>
              <a:latin typeface="Arial"/>
              <a:ea typeface="Aptos"/>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BC1079E8-5884-7C21-BCAE-C95FE2392D64}"/>
              </a:ext>
            </a:extLst>
          </p:cNvPr>
          <p:cNvPicPr>
            <a:picLocks noChangeAspect="1"/>
          </p:cNvPicPr>
          <p:nvPr/>
        </p:nvPicPr>
        <p:blipFill>
          <a:blip r:embed="rId4"/>
          <a:stretch>
            <a:fillRect/>
          </a:stretch>
        </p:blipFill>
        <p:spPr>
          <a:xfrm>
            <a:off x="8147820" y="4198756"/>
            <a:ext cx="676387" cy="647604"/>
          </a:xfrm>
          <a:prstGeom prst="rect">
            <a:avLst/>
          </a:prstGeom>
        </p:spPr>
      </p:pic>
      <p:sp>
        <p:nvSpPr>
          <p:cNvPr id="8" name="Rectangle 7">
            <a:extLst>
              <a:ext uri="{FF2B5EF4-FFF2-40B4-BE49-F238E27FC236}">
                <a16:creationId xmlns:a16="http://schemas.microsoft.com/office/drawing/2014/main" id="{35AF04C8-38D7-7A74-8415-72669C011410}"/>
              </a:ext>
            </a:extLst>
          </p:cNvPr>
          <p:cNvSpPr/>
          <p:nvPr/>
        </p:nvSpPr>
        <p:spPr>
          <a:xfrm>
            <a:off x="5473181" y="4256168"/>
            <a:ext cx="655950"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rgbClr val="2F5496"/>
                </a:solidFill>
              </a:rPr>
              <a:t>470</a:t>
            </a:r>
            <a:endParaRPr kumimoji="0" lang="en-US" sz="2200" b="1" i="0" u="none" strike="noStrike" kern="0" cap="none" spc="0" normalizeH="0" baseline="0" noProof="0" dirty="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1025738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A18D27F-3D3A-042B-9147-BCDD9828A47B}"/>
                  </a:ext>
                </a:extLst>
              </p:cNvPr>
              <p:cNvSpPr/>
              <p:nvPr/>
            </p:nvSpPr>
            <p:spPr>
              <a:xfrm>
                <a:off x="1430320" y="1047010"/>
                <a:ext cx="6276308" cy="692177"/>
              </a:xfrm>
              <a:prstGeom prst="rect">
                <a:avLst/>
              </a:prstGeom>
            </p:spPr>
            <p:txBody>
              <a:bodyPr wrap="square">
                <a:spAutoFit/>
              </a:bodyPr>
              <a:lstStyle/>
              <a:p>
                <a:pPr>
                  <a:lnSpc>
                    <a:spcPct val="150000"/>
                  </a:lnSpc>
                  <a:spcBef>
                    <a:spcPts val="600"/>
                  </a:spcBef>
                  <a:spcAft>
                    <a:spcPts val="800"/>
                  </a:spcAft>
                </a:pPr>
                <a:r>
                  <a:rPr lang="en-US" sz="2000" b="1" kern="100" dirty="0" err="1">
                    <a:latin typeface="Arial" panose="020B0604020202020204" pitchFamily="34" charset="0"/>
                    <a:ea typeface="Times New Roman" panose="02020603050405020304" pitchFamily="18" charset="0"/>
                    <a:cs typeface="Times New Roman" panose="02020603050405020304" pitchFamily="18" charset="0"/>
                  </a:rPr>
                  <a:t>Câu</a:t>
                </a:r>
                <a:r>
                  <a:rPr lang="en-US" sz="2000" b="1" kern="100" dirty="0">
                    <a:latin typeface="Arial" panose="020B0604020202020204" pitchFamily="34" charset="0"/>
                    <a:ea typeface="Times New Roman" panose="02020603050405020304" pitchFamily="18" charset="0"/>
                    <a:cs typeface="Times New Roman" panose="02020603050405020304" pitchFamily="18" charset="0"/>
                  </a:rPr>
                  <a:t> 3: </a:t>
                </a:r>
                <a:r>
                  <a:rPr lang="vi-VN" sz="2000" kern="100" dirty="0">
                    <a:latin typeface="Arial" panose="020B0604020202020204" pitchFamily="34" charset="0"/>
                    <a:ea typeface="Aptos" panose="020B0004020202020204" pitchFamily="34" charset="0"/>
                    <a:cs typeface="Times New Roman" panose="02020603050405020304" pitchFamily="18" charset="0"/>
                  </a:rPr>
                  <a:t>Cho</a:t>
                </a:r>
                <a14:m>
                  <m:oMath xmlns:m="http://schemas.openxmlformats.org/officeDocument/2006/math">
                    <m:r>
                      <a:rPr lang="vi-VN" sz="2000" i="1" kern="100">
                        <a:latin typeface="Cambria Math" panose="02040503050406030204" pitchFamily="18" charset="0"/>
                        <a:ea typeface="Aptos" panose="020B0004020202020204" pitchFamily="34" charset="0"/>
                        <a:cs typeface="Arial" panose="020B0604020202020204" pitchFamily="34" charset="0"/>
                      </a:rPr>
                      <m:t> </m:t>
                    </m:r>
                    <m:nary>
                      <m:naryPr>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i="1" kern="100">
                            <a:latin typeface="Cambria Math" panose="02040503050406030204" pitchFamily="18" charset="0"/>
                            <a:ea typeface="Aptos" panose="020B0004020202020204" pitchFamily="34" charset="0"/>
                            <a:cs typeface="Arial" panose="020B0604020202020204" pitchFamily="34" charset="0"/>
                          </a:rPr>
                          <m:t>1</m:t>
                        </m:r>
                      </m:sub>
                      <m:sup>
                        <m:r>
                          <a:rPr lang="en-US" sz="2000" i="1" kern="100">
                            <a:latin typeface="Cambria Math" panose="02040503050406030204" pitchFamily="18" charset="0"/>
                            <a:ea typeface="Aptos" panose="020B0004020202020204" pitchFamily="34" charset="0"/>
                            <a:cs typeface="Arial" panose="020B0604020202020204" pitchFamily="34" charset="0"/>
                          </a:rPr>
                          <m:t>𝑎</m:t>
                        </m:r>
                      </m:sup>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i="1" kern="100">
                                <a:latin typeface="Cambria Math" panose="02040503050406030204" pitchFamily="18" charset="0"/>
                                <a:ea typeface="Aptos" panose="020B0004020202020204" pitchFamily="34" charset="0"/>
                                <a:cs typeface="Arial" panose="020B0604020202020204" pitchFamily="34" charset="0"/>
                              </a:rPr>
                              <m:t>𝑥</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1</m:t>
                            </m:r>
                          </m:num>
                          <m:den>
                            <m:r>
                              <a:rPr lang="en-US" sz="2000" i="1" kern="100">
                                <a:latin typeface="Cambria Math" panose="02040503050406030204" pitchFamily="18" charset="0"/>
                                <a:ea typeface="Aptos" panose="020B0004020202020204" pitchFamily="34" charset="0"/>
                                <a:cs typeface="Arial" panose="020B0604020202020204" pitchFamily="34" charset="0"/>
                              </a:rPr>
                              <m:t>𝑥</m:t>
                            </m:r>
                          </m:den>
                        </m:f>
                        <m:r>
                          <a:rPr lang="en-US" sz="2000" i="1" kern="100">
                            <a:latin typeface="Cambria Math" panose="02040503050406030204" pitchFamily="18" charset="0"/>
                            <a:ea typeface="Aptos" panose="020B0004020202020204" pitchFamily="34" charset="0"/>
                            <a:cs typeface="Arial" panose="020B0604020202020204" pitchFamily="34" charset="0"/>
                          </a:rPr>
                          <m:t>𝑑𝑥</m:t>
                        </m:r>
                      </m:e>
                    </m:nary>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𝑒</m:t>
                    </m:r>
                  </m:oMath>
                </a14:m>
                <a:r>
                  <a:rPr lang="vi-VN" sz="2000" kern="100" dirty="0">
                    <a:latin typeface="Arial" panose="020B0604020202020204" pitchFamily="34" charset="0"/>
                    <a:ea typeface="Aptos" panose="020B0004020202020204" pitchFamily="34" charset="0"/>
                    <a:cs typeface="Times New Roman" panose="02020603050405020304" pitchFamily="18" charset="0"/>
                  </a:rPr>
                  <a:t> với </a:t>
                </a:r>
                <a14:m>
                  <m:oMath xmlns:m="http://schemas.openxmlformats.org/officeDocument/2006/math">
                    <m:r>
                      <a:rPr lang="en-US" sz="2000" i="1" kern="100">
                        <a:latin typeface="Cambria Math" panose="02040503050406030204" pitchFamily="18" charset="0"/>
                        <a:ea typeface="Aptos" panose="020B0004020202020204" pitchFamily="34" charset="0"/>
                        <a:cs typeface="Arial" panose="020B0604020202020204" pitchFamily="34" charset="0"/>
                      </a:rPr>
                      <m:t>𝑎</m:t>
                    </m:r>
                    <m:r>
                      <a:rPr lang="en-US" sz="2000" i="1" kern="100">
                        <a:latin typeface="Cambria Math" panose="02040503050406030204" pitchFamily="18" charset="0"/>
                        <a:ea typeface="Aptos" panose="020B0004020202020204" pitchFamily="34" charset="0"/>
                        <a:cs typeface="Arial" panose="020B0604020202020204" pitchFamily="34" charset="0"/>
                      </a:rPr>
                      <m:t>&gt;</m:t>
                    </m:r>
                    <m:r>
                      <a:rPr lang="en-US" sz="2000" i="1" kern="100">
                        <a:latin typeface="Cambria Math" panose="02040503050406030204" pitchFamily="18" charset="0"/>
                        <a:ea typeface="Aptos" panose="020B0004020202020204" pitchFamily="34" charset="0"/>
                        <a:cs typeface="Arial" panose="020B0604020202020204" pitchFamily="34" charset="0"/>
                      </a:rPr>
                      <m:t>1</m:t>
                    </m:r>
                  </m:oMath>
                </a14:m>
                <a:r>
                  <a:rPr lang="vi-VN" sz="2000" kern="100" dirty="0">
                    <a:latin typeface="Arial" panose="020B0604020202020204" pitchFamily="34" charset="0"/>
                    <a:ea typeface="Aptos" panose="020B0004020202020204" pitchFamily="34" charset="0"/>
                    <a:cs typeface="Times New Roman" panose="02020603050405020304" pitchFamily="18" charset="0"/>
                  </a:rPr>
                  <a:t>. Tìm giá trị của </a:t>
                </a:r>
                <a14:m>
                  <m:oMath xmlns:m="http://schemas.openxmlformats.org/officeDocument/2006/math">
                    <m:r>
                      <a:rPr lang="vi-VN" sz="2000" i="1" kern="100">
                        <a:latin typeface="Cambria Math" panose="02040503050406030204" pitchFamily="18" charset="0"/>
                        <a:ea typeface="Aptos" panose="020B0004020202020204" pitchFamily="34" charset="0"/>
                        <a:cs typeface="Arial" panose="020B0604020202020204" pitchFamily="34" charset="0"/>
                      </a:rPr>
                      <m:t>𝑎</m:t>
                    </m:r>
                  </m:oMath>
                </a14:m>
                <a:r>
                  <a:rPr lang="vi-VN"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4A18D27F-3D3A-042B-9147-BCDD9828A47B}"/>
                  </a:ext>
                </a:extLst>
              </p:cNvPr>
              <p:cNvSpPr>
                <a:spLocks noRot="1" noChangeAspect="1" noMove="1" noResize="1" noEditPoints="1" noAdjustHandles="1" noChangeArrowheads="1" noChangeShapeType="1" noTextEdit="1"/>
              </p:cNvSpPr>
              <p:nvPr/>
            </p:nvSpPr>
            <p:spPr>
              <a:xfrm>
                <a:off x="1430320" y="1047010"/>
                <a:ext cx="6276308" cy="692177"/>
              </a:xfrm>
              <a:prstGeom prst="rect">
                <a:avLst/>
              </a:prstGeom>
              <a:blipFill>
                <a:blip r:embed="rId3"/>
                <a:stretch>
                  <a:fillRect l="-1069" t="-60177" b="-125664"/>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D22DEA2C-3341-8946-0438-AF1DD488C197}"/>
              </a:ext>
            </a:extLst>
          </p:cNvPr>
          <p:cNvSpPr/>
          <p:nvPr/>
        </p:nvSpPr>
        <p:spPr>
          <a:xfrm>
            <a:off x="668633" y="3542492"/>
            <a:ext cx="7799682"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1719580" algn="l"/>
                <a:tab pos="3262630" algn="l"/>
                <a:tab pos="4806315" algn="l"/>
              </a:tabLst>
              <a:defRPr/>
            </a:pPr>
            <a:r>
              <a:rPr kumimoji="0" lang="en-US" sz="20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20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BC1079E8-5884-7C21-BCAE-C95FE2392D64}"/>
              </a:ext>
            </a:extLst>
          </p:cNvPr>
          <p:cNvPicPr>
            <a:picLocks noChangeAspect="1"/>
          </p:cNvPicPr>
          <p:nvPr/>
        </p:nvPicPr>
        <p:blipFill>
          <a:blip r:embed="rId4"/>
          <a:stretch>
            <a:fillRect/>
          </a:stretch>
        </p:blipFill>
        <p:spPr>
          <a:xfrm>
            <a:off x="7835658" y="3317281"/>
            <a:ext cx="1063014" cy="1017779"/>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5AF04C8-38D7-7A74-8415-72669C011410}"/>
                  </a:ext>
                </a:extLst>
              </p:cNvPr>
              <p:cNvSpPr/>
              <p:nvPr/>
            </p:nvSpPr>
            <p:spPr>
              <a:xfrm>
                <a:off x="4359123" y="3325373"/>
                <a:ext cx="418704"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200" b="1" i="1" u="none" strike="noStrike" kern="0" cap="none" spc="0" normalizeH="0" baseline="0" noProof="0" smtClean="0">
                          <a:ln>
                            <a:noFill/>
                          </a:ln>
                          <a:solidFill>
                            <a:srgbClr val="2F5496"/>
                          </a:solidFill>
                          <a:effectLst/>
                          <a:uLnTx/>
                          <a:uFillTx/>
                          <a:latin typeface="Cambria Math" panose="02040503050406030204" pitchFamily="18" charset="0"/>
                          <a:cs typeface="Arial"/>
                          <a:sym typeface="Arial"/>
                        </a:rPr>
                        <m:t>𝒆</m:t>
                      </m:r>
                    </m:oMath>
                  </m:oMathPara>
                </a14:m>
                <a:endParaRPr kumimoji="0" lang="en-US" sz="2200" b="1" i="0" u="none" strike="noStrike" kern="0" cap="none" spc="0" normalizeH="0" baseline="0" noProof="0" dirty="0">
                  <a:ln>
                    <a:noFill/>
                  </a:ln>
                  <a:solidFill>
                    <a:srgbClr val="2F5496"/>
                  </a:solidFill>
                  <a:effectLst/>
                  <a:uLnTx/>
                  <a:uFillTx/>
                  <a:latin typeface="Arial"/>
                  <a:cs typeface="Arial"/>
                  <a:sym typeface="Arial"/>
                </a:endParaRPr>
              </a:p>
            </p:txBody>
          </p:sp>
        </mc:Choice>
        <mc:Fallback xmlns="">
          <p:sp>
            <p:nvSpPr>
              <p:cNvPr id="8" name="Rectangle 7">
                <a:extLst>
                  <a:ext uri="{FF2B5EF4-FFF2-40B4-BE49-F238E27FC236}">
                    <a16:creationId xmlns:a16="http://schemas.microsoft.com/office/drawing/2014/main" id="{35AF04C8-38D7-7A74-8415-72669C011410}"/>
                  </a:ext>
                </a:extLst>
              </p:cNvPr>
              <p:cNvSpPr>
                <a:spLocks noRot="1" noChangeAspect="1" noMove="1" noResize="1" noEditPoints="1" noAdjustHandles="1" noChangeArrowheads="1" noChangeShapeType="1" noTextEdit="1"/>
              </p:cNvSpPr>
              <p:nvPr/>
            </p:nvSpPr>
            <p:spPr>
              <a:xfrm>
                <a:off x="4359123" y="3325373"/>
                <a:ext cx="418704" cy="430887"/>
              </a:xfrm>
              <a:prstGeom prst="rect">
                <a:avLst/>
              </a:prstGeom>
              <a:blipFill>
                <a:blip r:embed="rId5"/>
                <a:stretch>
                  <a:fillRect/>
                </a:stretch>
              </a:blipFill>
            </p:spPr>
            <p:txBody>
              <a:bodyPr/>
              <a:lstStyle/>
              <a:p>
                <a:r>
                  <a:rPr lang="en-US">
                    <a:noFill/>
                  </a:rPr>
                  <a:t> </a:t>
                </a:r>
              </a:p>
            </p:txBody>
          </p:sp>
        </mc:Fallback>
      </mc:AlternateContent>
      <p:pic>
        <p:nvPicPr>
          <p:cNvPr id="2" name="Google Shape;219;p3">
            <a:extLst>
              <a:ext uri="{FF2B5EF4-FFF2-40B4-BE49-F238E27FC236}">
                <a16:creationId xmlns:a16="http://schemas.microsoft.com/office/drawing/2014/main" id="{4C2710C9-A7B0-5062-B362-D6908ECB4867}"/>
              </a:ext>
            </a:extLst>
          </p:cNvPr>
          <p:cNvPicPr preferRelativeResize="0"/>
          <p:nvPr/>
        </p:nvPicPr>
        <p:blipFill rotWithShape="1">
          <a:blip r:embed="rId6">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532697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96B20FD-B965-1CE2-8330-6B4A79A970EA}"/>
                  </a:ext>
                </a:extLst>
              </p:cNvPr>
              <p:cNvSpPr/>
              <p:nvPr/>
            </p:nvSpPr>
            <p:spPr>
              <a:xfrm>
                <a:off x="433605" y="405161"/>
                <a:ext cx="7945447" cy="1230914"/>
              </a:xfrm>
              <a:prstGeom prst="rect">
                <a:avLst/>
              </a:prstGeom>
            </p:spPr>
            <p:txBody>
              <a:bodyPr wrap="square">
                <a:spAutoFit/>
              </a:bodyPr>
              <a:lstStyle/>
              <a:p>
                <a:pPr algn="just">
                  <a:lnSpc>
                    <a:spcPct val="150000"/>
                  </a:lnSpc>
                  <a:spcAft>
                    <a:spcPts val="800"/>
                  </a:spcAft>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.8</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ý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nghĩa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phân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e>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A96B20FD-B965-1CE2-8330-6B4A79A970EA}"/>
                  </a:ext>
                </a:extLst>
              </p:cNvPr>
              <p:cNvSpPr>
                <a:spLocks noRot="1" noChangeAspect="1" noMove="1" noResize="1" noEditPoints="1" noAdjustHandles="1" noChangeArrowheads="1" noChangeShapeType="1" noTextEdit="1"/>
              </p:cNvSpPr>
              <p:nvPr/>
            </p:nvSpPr>
            <p:spPr>
              <a:xfrm>
                <a:off x="433605" y="405161"/>
                <a:ext cx="7945447" cy="1230914"/>
              </a:xfrm>
              <a:prstGeom prst="rect">
                <a:avLst/>
              </a:prstGeom>
              <a:blipFill>
                <a:blip r:embed="rId3"/>
                <a:stretch>
                  <a:fillRect l="-767" b="-445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C77B2796-4CCC-A8AE-FB6B-9CFD1D361FB8}"/>
              </a:ext>
            </a:extLst>
          </p:cNvPr>
          <p:cNvSpPr/>
          <p:nvPr/>
        </p:nvSpPr>
        <p:spPr>
          <a:xfrm>
            <a:off x="4179904" y="1809202"/>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947978-6C2C-8DD5-6632-8AA22D6CFA26}"/>
                  </a:ext>
                </a:extLst>
              </p:cNvPr>
              <p:cNvSpPr/>
              <p:nvPr/>
            </p:nvSpPr>
            <p:spPr>
              <a:xfrm>
                <a:off x="562428" y="2414372"/>
                <a:ext cx="5443918" cy="1853328"/>
              </a:xfrm>
              <a:prstGeom prst="rect">
                <a:avLst/>
              </a:prstGeom>
            </p:spPr>
            <p:txBody>
              <a:bodyPr wrap="square">
                <a:spAutoFit/>
              </a:bodyPr>
              <a:lstStyle/>
              <a:p>
                <a:pPr algn="just">
                  <a:lnSpc>
                    <a:spcPct val="200000"/>
                  </a:lnSpc>
                  <a:spcBef>
                    <a:spcPts val="600"/>
                  </a:spcBef>
                  <a:spcAft>
                    <a:spcPts val="800"/>
                  </a:spcAft>
                </a:pPr>
                <a:r>
                  <a:rPr lang="fr-FR" sz="2000" kern="100" dirty="0" err="1">
                    <a:latin typeface="Arial" panose="020B0604020202020204" pitchFamily="34" charset="0"/>
                    <a:ea typeface="Calibri" panose="020F0502020204030204" pitchFamily="34" charset="0"/>
                    <a:cs typeface="Times New Roman" panose="02020603050405020304" pitchFamily="18" charset="0"/>
                  </a:rPr>
                  <a:t>Gọi</a:t>
                </a:r>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𝐴</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1</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0</m:t>
                    </m:r>
                    <m:r>
                      <a:rPr lang="fr-FR" sz="2000"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𝐵</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2</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0</m:t>
                    </m:r>
                    <m:r>
                      <a:rPr lang="fr-FR" sz="2000" kern="100">
                        <a:latin typeface="Cambria Math" panose="02040503050406030204" pitchFamily="18" charset="0"/>
                        <a:ea typeface="Calibri" panose="020F0502020204030204" pitchFamily="34" charset="0"/>
                        <a:cs typeface="Arial" panose="020B0604020202020204" pitchFamily="34" charset="0"/>
                      </a:rPr>
                      <m:t>)</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và</a:t>
                </a:r>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𝐶</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𝐷</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lần</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lượt</a:t>
                </a:r>
                <a:r>
                  <a:rPr lang="fr-FR" sz="2000" kern="100" dirty="0">
                    <a:latin typeface="Arial" panose="020B0604020202020204" pitchFamily="34" charset="0"/>
                    <a:ea typeface="Calibri" panose="020F0502020204030204" pitchFamily="34" charset="0"/>
                    <a:cs typeface="Times New Roman" panose="02020603050405020304" pitchFamily="18" charset="0"/>
                  </a:rPr>
                  <a:t> là </a:t>
                </a:r>
                <a:r>
                  <a:rPr lang="fr-FR" sz="2000" kern="100" dirty="0" err="1">
                    <a:latin typeface="Arial" panose="020B0604020202020204" pitchFamily="34" charset="0"/>
                    <a:ea typeface="Calibri" panose="020F0502020204030204" pitchFamily="34" charset="0"/>
                    <a:cs typeface="Times New Roman" panose="02020603050405020304" pitchFamily="18" charset="0"/>
                  </a:rPr>
                  <a:t>giao</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điểm</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của</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thẳng</a:t>
                </a:r>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fr-FR" sz="2000" kern="100">
                        <a:latin typeface="Cambria Math" panose="02040503050406030204" pitchFamily="18" charset="0"/>
                        <a:ea typeface="Calibri" panose="020F0502020204030204" pitchFamily="34" charset="0"/>
                        <a:cs typeface="Arial" panose="020B0604020202020204" pitchFamily="34" charset="0"/>
                      </a:rPr>
                      <m:t>=</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kern="100">
                        <a:latin typeface="Cambria Math" panose="02040503050406030204" pitchFamily="18" charset="0"/>
                        <a:ea typeface="Calibri" panose="020F0502020204030204" pitchFamily="34" charset="0"/>
                        <a:cs typeface="Arial" panose="020B0604020202020204" pitchFamily="34" charset="0"/>
                      </a:rPr>
                      <m:t>2</m:t>
                    </m:r>
                  </m:oMath>
                </a14:m>
                <a:r>
                  <a:rPr lang="fr-FR" sz="2000" i="0" kern="100" dirty="0">
                    <a:latin typeface="+mj-lt"/>
                    <a:ea typeface="Calibri" panose="020F0502020204030204" pitchFamily="34" charset="0"/>
                    <a:cs typeface="Arial" panose="020B0604020202020204" pitchFamily="34"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1</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với</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fr-FR" sz="2000" kern="100" dirty="0" err="1">
                    <a:latin typeface="Arial" panose="020B0604020202020204" pitchFamily="34" charset="0"/>
                    <a:ea typeface="Calibri" panose="020F0502020204030204" pitchFamily="34" charset="0"/>
                    <a:cs typeface="Times New Roman" panose="02020603050405020304" pitchFamily="18" charset="0"/>
                  </a:rPr>
                  <a:t>thẳng</a:t>
                </a:r>
                <a:r>
                  <a:rPr lang="fr-FR"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fr-FR" sz="2000" kern="100">
                        <a:latin typeface="Cambria Math" panose="02040503050406030204" pitchFamily="18" charset="0"/>
                        <a:ea typeface="Calibri" panose="020F0502020204030204" pitchFamily="34" charset="0"/>
                        <a:cs typeface="Arial" panose="020B0604020202020204" pitchFamily="34" charset="0"/>
                      </a:rPr>
                      <m:t>y</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2</m:t>
                    </m:r>
                    <m:r>
                      <m:rPr>
                        <m:sty m:val="p"/>
                      </m:rPr>
                      <a:rPr lang="fr-FR" sz="2000" kern="100">
                        <a:latin typeface="Cambria Math" panose="02040503050406030204" pitchFamily="18" charset="0"/>
                        <a:ea typeface="Calibri" panose="020F0502020204030204" pitchFamily="34" charset="0"/>
                        <a:cs typeface="Arial" panose="020B0604020202020204" pitchFamily="34" charset="0"/>
                      </a:rPr>
                      <m:t>x</m:t>
                    </m:r>
                    <m:r>
                      <a:rPr lang="fr-FR" sz="2000" kern="100">
                        <a:latin typeface="Cambria Math" panose="02040503050406030204" pitchFamily="18" charset="0"/>
                        <a:ea typeface="Calibri" panose="020F0502020204030204" pitchFamily="34" charset="0"/>
                        <a:cs typeface="Arial" panose="020B0604020202020204" pitchFamily="34" charset="0"/>
                      </a:rPr>
                      <m:t>+</m:t>
                    </m:r>
                    <m:r>
                      <a:rPr lang="fr-FR" sz="2000" kern="100">
                        <a:latin typeface="Cambria Math" panose="02040503050406030204" pitchFamily="18" charset="0"/>
                        <a:ea typeface="Calibri" panose="020F0502020204030204" pitchFamily="34" charset="0"/>
                        <a:cs typeface="Arial" panose="020B0604020202020204" pitchFamily="34" charset="0"/>
                      </a:rPr>
                      <m:t>1</m:t>
                    </m:r>
                  </m:oMath>
                </a14:m>
                <a:r>
                  <a:rPr lang="fr-FR"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a:latin typeface="Arial" panose="020B0604020202020204" pitchFamily="34" charset="0"/>
                    <a:ea typeface="Calibri" panose="020F0502020204030204" pitchFamily="34" charset="0"/>
                    <a:cs typeface="Times New Roman" panose="02020603050405020304" pitchFamily="18" charset="0"/>
                  </a:rPr>
                  <a:t>Khi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đó</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Arial" panose="020B0604020202020204" pitchFamily="34" charset="0"/>
                      </a:rPr>
                      <m:t>C</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2</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5</m:t>
                    </m:r>
                    <m:r>
                      <a:rPr lang="en-US" sz="2000" kern="100">
                        <a:latin typeface="Cambria Math" panose="02040503050406030204" pitchFamily="18" charset="0"/>
                        <a:ea typeface="Calibri" panose="020F0502020204030204" pitchFamily="34" charset="0"/>
                        <a:cs typeface="Arial" panose="020B0604020202020204" pitchFamily="34" charset="0"/>
                      </a:rPr>
                      <m:t>),</m:t>
                    </m:r>
                    <m:r>
                      <m:rPr>
                        <m:sty m:val="p"/>
                      </m:rPr>
                      <a:rPr lang="en-US" sz="2000" kern="100">
                        <a:latin typeface="Cambria Math" panose="02040503050406030204" pitchFamily="18" charset="0"/>
                        <a:ea typeface="Calibri" panose="020F0502020204030204" pitchFamily="34" charset="0"/>
                        <a:cs typeface="Arial" panose="020B0604020202020204" pitchFamily="34" charset="0"/>
                      </a:rPr>
                      <m:t>D</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1</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3</m:t>
                    </m:r>
                    <m:r>
                      <a:rPr lang="en-US" sz="2000" kern="100">
                        <a:latin typeface="Cambria Math" panose="02040503050406030204" pitchFamily="18" charset="0"/>
                        <a:ea typeface="Calibri" panose="020F0502020204030204" pitchFamily="34" charset="0"/>
                        <a:cs typeface="Arial" panose="020B0604020202020204" pitchFamily="34" charset="0"/>
                      </a:rPr>
                      <m:t>)</m:t>
                    </m:r>
                  </m:oMath>
                </a14:m>
                <a:r>
                  <a:rPr lang="en-US" sz="2000" kern="100" dirty="0">
                    <a:latin typeface="Arial" panose="020B0604020202020204" pitchFamily="34" charset="0"/>
                    <a:ea typeface="Calibri" panose="020F0502020204030204" pitchFamily="34" charset="0"/>
                    <a:cs typeface="Times New Roman" panose="02020603050405020304" pitchFamily="18" charset="0"/>
                  </a:rPr>
                  <a:t>.</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6947978-6C2C-8DD5-6632-8AA22D6CFA26}"/>
                  </a:ext>
                </a:extLst>
              </p:cNvPr>
              <p:cNvSpPr>
                <a:spLocks noRot="1" noChangeAspect="1" noMove="1" noResize="1" noEditPoints="1" noAdjustHandles="1" noChangeArrowheads="1" noChangeShapeType="1" noTextEdit="1"/>
              </p:cNvSpPr>
              <p:nvPr/>
            </p:nvSpPr>
            <p:spPr>
              <a:xfrm>
                <a:off x="562428" y="2414372"/>
                <a:ext cx="5443918" cy="1853328"/>
              </a:xfrm>
              <a:prstGeom prst="rect">
                <a:avLst/>
              </a:prstGeom>
              <a:blipFill>
                <a:blip r:embed="rId4"/>
                <a:stretch>
                  <a:fillRect l="-1120" r="-2464" b="-4605"/>
                </a:stretch>
              </a:blipFill>
            </p:spPr>
            <p:txBody>
              <a:bodyPr/>
              <a:lstStyle/>
              <a:p>
                <a:r>
                  <a:rPr lang="en-US">
                    <a:noFill/>
                  </a:rPr>
                  <a:t> </a:t>
                </a:r>
              </a:p>
            </p:txBody>
          </p:sp>
        </mc:Fallback>
      </mc:AlternateContent>
      <p:grpSp>
        <p:nvGrpSpPr>
          <p:cNvPr id="2188" name="Google Shape;2188;p60"/>
          <p:cNvGrpSpPr/>
          <p:nvPr/>
        </p:nvGrpSpPr>
        <p:grpSpPr>
          <a:xfrm rot="594584">
            <a:off x="7929110" y="823463"/>
            <a:ext cx="2145728" cy="2003550"/>
            <a:chOff x="8024171" y="1579011"/>
            <a:chExt cx="2145684" cy="2003510"/>
          </a:xfrm>
        </p:grpSpPr>
        <p:sp>
          <p:nvSpPr>
            <p:cNvPr id="2189" name="Google Shape;2189;p60"/>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0" name="Google Shape;2190;p60"/>
            <p:cNvGrpSpPr/>
            <p:nvPr/>
          </p:nvGrpSpPr>
          <p:grpSpPr>
            <a:xfrm flipH="1">
              <a:off x="8024171" y="1579011"/>
              <a:ext cx="1042870" cy="1078727"/>
              <a:chOff x="2204370" y="3736276"/>
              <a:chExt cx="657796" cy="680370"/>
            </a:xfrm>
          </p:grpSpPr>
          <p:sp>
            <p:nvSpPr>
              <p:cNvPr id="2191" name="Google Shape;2191;p60"/>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60"/>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60"/>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60"/>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60"/>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60"/>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8" name="Picture 7">
            <a:extLst>
              <a:ext uri="{FF2B5EF4-FFF2-40B4-BE49-F238E27FC236}">
                <a16:creationId xmlns:a16="http://schemas.microsoft.com/office/drawing/2014/main" id="{6796693A-C4AC-FD41-7465-277557DE73D3}"/>
              </a:ext>
            </a:extLst>
          </p:cNvPr>
          <p:cNvPicPr>
            <a:picLocks noChangeAspect="1"/>
          </p:cNvPicPr>
          <p:nvPr/>
        </p:nvPicPr>
        <p:blipFill>
          <a:blip r:embed="rId5"/>
          <a:stretch>
            <a:fillRect/>
          </a:stretch>
        </p:blipFill>
        <p:spPr>
          <a:xfrm>
            <a:off x="6029745" y="1969832"/>
            <a:ext cx="2376754" cy="2742408"/>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6" name="Rectangle 5">
            <a:extLst>
              <a:ext uri="{FF2B5EF4-FFF2-40B4-BE49-F238E27FC236}">
                <a16:creationId xmlns:a16="http://schemas.microsoft.com/office/drawing/2014/main" id="{C77B2796-4CCC-A8AE-FB6B-9CFD1D361FB8}"/>
              </a:ext>
            </a:extLst>
          </p:cNvPr>
          <p:cNvSpPr/>
          <p:nvPr/>
        </p:nvSpPr>
        <p:spPr>
          <a:xfrm>
            <a:off x="582462" y="469189"/>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947978-6C2C-8DD5-6632-8AA22D6CFA26}"/>
                  </a:ext>
                </a:extLst>
              </p:cNvPr>
              <p:cNvSpPr/>
              <p:nvPr/>
            </p:nvSpPr>
            <p:spPr>
              <a:xfrm>
                <a:off x="3118628" y="393269"/>
                <a:ext cx="5265292" cy="4356962"/>
              </a:xfrm>
              <a:prstGeom prst="rect">
                <a:avLst/>
              </a:prstGeom>
            </p:spPr>
            <p:txBody>
              <a:bodyPr wrap="square">
                <a:spAutoFit/>
              </a:bodyPr>
              <a:lstStyle/>
              <a:p>
                <a:pPr algn="just">
                  <a:lnSpc>
                    <a:spcPct val="200000"/>
                  </a:lnSpc>
                  <a:spcBef>
                    <a:spcPts val="600"/>
                  </a:spcBef>
                  <a:spcAft>
                    <a:spcPts val="800"/>
                  </a:spcAft>
                </a:pPr>
                <a:r>
                  <a:rPr lang="en-US" sz="2000" kern="100" dirty="0">
                    <a:latin typeface="Arial" panose="020B0604020202020204" pitchFamily="34" charset="0"/>
                    <a:ea typeface="Calibri" panose="020F0502020204030204" pitchFamily="34" charset="0"/>
                    <a:cs typeface="Times New Roman" panose="02020603050405020304" pitchFamily="18" charset="0"/>
                  </a:rPr>
                  <a:t>Tích </a:t>
                </a:r>
                <a:r>
                  <a:rPr lang="en-US" sz="2000" kern="100" dirty="0" err="1">
                    <a:latin typeface="Arial" panose="020B0604020202020204" pitchFamily="34" charset="0"/>
                    <a:ea typeface="Calibri" panose="020F0502020204030204" pitchFamily="34" charset="0"/>
                    <a:cs typeface="Times New Roman" panose="02020603050405020304" pitchFamily="18" charset="0"/>
                  </a:rPr>
                  <a:t>phân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cần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tính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chính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diện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tích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2000" kern="100" dirty="0">
                    <a:latin typeface="Arial" panose="020B0604020202020204" pitchFamily="34" charset="0"/>
                    <a:ea typeface="Calibri" panose="020F0502020204030204" pitchFamily="34" charset="0"/>
                    <a:cs typeface="Times New Roman" panose="02020603050405020304" pitchFamily="18" charset="0"/>
                  </a:rPr>
                  <a:t> thang </a:t>
                </a:r>
                <a:r>
                  <a:rPr lang="en-US" sz="2000" kern="100" dirty="0" err="1">
                    <a:latin typeface="Arial" panose="020B0604020202020204" pitchFamily="34" charset="0"/>
                    <a:ea typeface="Calibri" panose="020F0502020204030204" pitchFamily="34" charset="0"/>
                    <a:cs typeface="Times New Roman" panose="02020603050405020304" pitchFamily="18" charset="0"/>
                  </a:rPr>
                  <a:t>vuông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Arial" panose="020B0604020202020204" pitchFamily="34" charset="0"/>
                      </a:rPr>
                      <m:t>𝐴𝐵𝐶𝐷</m:t>
                    </m:r>
                  </m:oMath>
                </a14:m>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với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đáy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nhỏ</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Arial" panose="020B0604020202020204" pitchFamily="34" charset="0"/>
                      </a:rPr>
                      <m:t>AD</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3</m:t>
                    </m:r>
                  </m:oMath>
                </a14:m>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đáy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lớn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Arial" panose="020B0604020202020204" pitchFamily="34" charset="0"/>
                      </a:rPr>
                      <m:t>BC</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5</m:t>
                    </m:r>
                  </m:oMath>
                </a14:m>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cao</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Arial" panose="020B0604020202020204" pitchFamily="34" charset="0"/>
                      </a:rPr>
                      <m:t>AB</m:t>
                    </m:r>
                    <m:r>
                      <a:rPr lang="en-US" sz="2000" kern="100">
                        <a:latin typeface="Cambria Math" panose="02040503050406030204" pitchFamily="18" charset="0"/>
                        <a:ea typeface="Calibri" panose="020F0502020204030204" pitchFamily="34" charset="0"/>
                        <a:cs typeface="Arial" panose="020B0604020202020204" pitchFamily="34" charset="0"/>
                      </a:rPr>
                      <m:t>=</m:t>
                    </m:r>
                    <m:r>
                      <a:rPr lang="en-US" sz="2000" kern="100">
                        <a:latin typeface="Cambria Math" panose="02040503050406030204" pitchFamily="18" charset="0"/>
                        <a:ea typeface="Calibri" panose="020F0502020204030204" pitchFamily="34" charset="0"/>
                        <a:cs typeface="Arial" panose="020B0604020202020204" pitchFamily="34" charset="0"/>
                      </a:rPr>
                      <m:t>1</m:t>
                    </m:r>
                  </m:oMath>
                </a14:m>
                <a:r>
                  <a:rPr lang="en-US" sz="2000" kern="100" dirty="0">
                    <a:latin typeface="Arial" panose="020B0604020202020204" pitchFamily="34" charset="0"/>
                    <a:ea typeface="Calibri" panose="020F0502020204030204" pitchFamily="34" charset="0"/>
                    <a:cs typeface="Times New Roman" panose="02020603050405020304" pitchFamily="18" charset="0"/>
                  </a:rPr>
                  <a: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a:lnSpc>
                    <a:spcPct val="200000"/>
                  </a:lnSpc>
                </a:pPr>
                <a:r>
                  <a:rPr lang="en-US" sz="2000" dirty="0">
                    <a:latin typeface="Arial" panose="020B0604020202020204" pitchFamily="34" charset="0"/>
                    <a:ea typeface="Calibri" panose="020F0502020204030204" pitchFamily="34" charset="0"/>
                  </a:rPr>
                  <a:t>Khi </a:t>
                </a:r>
                <a:r>
                  <a:rPr lang="en-US" sz="2000" dirty="0" err="1">
                    <a:latin typeface="Arial" panose="020B0604020202020204" pitchFamily="34" charset="0"/>
                    <a:ea typeface="Calibri" panose="020F0502020204030204" pitchFamily="34" charset="0"/>
                  </a:rPr>
                  <a:t>đó</a:t>
                </a:r>
                <a:r>
                  <a:rPr lang="en-US" sz="2000" dirty="0">
                    <a:latin typeface="Arial" panose="020B0604020202020204" pitchFamily="34" charset="0"/>
                    <a:ea typeface="Calibri" panose="020F0502020204030204" pitchFamily="34"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nSpc>
                    <a:spcPct val="200000"/>
                  </a:lnSpc>
                </a:pP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1</m:t>
                        </m:r>
                      </m:sub>
                      <m:sup>
                        <m:r>
                          <a:rPr lang="en-US" sz="2000">
                            <a:latin typeface="Cambria Math" panose="02040503050406030204" pitchFamily="18" charset="0"/>
                            <a:ea typeface="Calibri" panose="020F0502020204030204" pitchFamily="34" charset="0"/>
                            <a:cs typeface="Arial" panose="020B0604020202020204" pitchFamily="34" charset="0"/>
                          </a:rPr>
                          <m:t>2</m:t>
                        </m:r>
                      </m:sup>
                    </m:sSubSup>
                    <m:r>
                      <a:rPr lang="en-US" sz="2000">
                        <a:latin typeface="Cambria Math" panose="02040503050406030204" pitchFamily="18" charset="0"/>
                        <a:ea typeface="Calibri" panose="020F0502020204030204" pitchFamily="34" charset="0"/>
                        <a:cs typeface="Arial" panose="020B0604020202020204" pitchFamily="34" charset="0"/>
                      </a:rPr>
                      <m:t> </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1</m:t>
                        </m:r>
                      </m:e>
                    </m:d>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𝑆</m:t>
                        </m:r>
                      </m:e>
                      <m:sub>
                        <m:r>
                          <a:rPr lang="en-US" sz="2000" i="1">
                            <a:latin typeface="Cambria Math" panose="02040503050406030204" pitchFamily="18" charset="0"/>
                            <a:ea typeface="Calibri" panose="020F0502020204030204" pitchFamily="34" charset="0"/>
                            <a:cs typeface="Arial" panose="020B0604020202020204" pitchFamily="34" charset="0"/>
                          </a:rPr>
                          <m:t>𝐴𝐵𝐶𝐷</m:t>
                        </m:r>
                      </m:sub>
                    </m:sSub>
                    <m:r>
                      <a:rPr lang="en-US" sz="200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𝐴𝐷</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𝐵𝐶</m:t>
                            </m:r>
                          </m:e>
                        </m:d>
                        <m:r>
                          <a:rPr lang="en-US" sz="2000" i="1">
                            <a:latin typeface="Cambria Math" panose="02040503050406030204" pitchFamily="18" charset="0"/>
                            <a:ea typeface="Calibri" panose="020F0502020204030204" pitchFamily="34" charset="0"/>
                            <a:cs typeface="Arial" panose="020B0604020202020204" pitchFamily="34" charset="0"/>
                          </a:rPr>
                          <m:t>𝐴𝐵</m:t>
                        </m:r>
                      </m:num>
                      <m:den>
                        <m:r>
                          <a:rPr lang="en-US" sz="2000">
                            <a:latin typeface="Cambria Math" panose="02040503050406030204" pitchFamily="18" charset="0"/>
                            <a:ea typeface="Calibri" panose="020F0502020204030204" pitchFamily="34" charset="0"/>
                            <a:cs typeface="Arial" panose="020B0604020202020204" pitchFamily="34" charset="0"/>
                          </a:rPr>
                          <m:t>2</m:t>
                        </m:r>
                      </m:den>
                    </m:f>
                  </m:oMath>
                </a14:m>
                <a:r>
                  <a:rPr lang="en-US" sz="2000" i="1" dirty="0">
                    <a:latin typeface="Cambria Math" panose="02040503050406030204" pitchFamily="18" charset="0"/>
                    <a:ea typeface="Calibri" panose="020F0502020204030204" pitchFamily="34" charset="0"/>
                    <a:cs typeface="Arial" panose="020B0604020202020204" pitchFamily="34" charset="0"/>
                  </a:rPr>
                  <a:t> </a:t>
                </a:r>
              </a:p>
              <a:p>
                <a:pPr>
                  <a:lnSpc>
                    <a:spcPct val="200000"/>
                  </a:lnSpc>
                </a:pPr>
                <a:r>
                  <a:rPr lang="en-US" sz="2000" dirty="0">
                    <a:ea typeface="Calibri" panose="020F0502020204030204" pitchFamily="34" charset="0"/>
                    <a:cs typeface="Arial" panose="020B0604020202020204" pitchFamily="34" charset="0"/>
                  </a:rPr>
                  <a:t>	         </a:t>
                </a:r>
                <a14:m>
                  <m:oMath xmlns:m="http://schemas.openxmlformats.org/officeDocument/2006/math">
                    <m:r>
                      <a:rPr lang="en-US" sz="200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5</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1</m:t>
                        </m:r>
                      </m:num>
                      <m:den>
                        <m:r>
                          <a:rPr lang="en-US" sz="2000">
                            <a:latin typeface="Cambria Math" panose="02040503050406030204" pitchFamily="18" charset="0"/>
                            <a:ea typeface="Calibri" panose="020F0502020204030204" pitchFamily="34" charset="0"/>
                            <a:cs typeface="Arial" panose="020B0604020202020204" pitchFamily="34" charset="0"/>
                          </a:rPr>
                          <m:t>2</m:t>
                        </m:r>
                      </m:den>
                    </m:f>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4</m:t>
                    </m:r>
                  </m:oMath>
                </a14:m>
                <a:r>
                  <a:rPr lang="en-US" sz="2000" dirty="0">
                    <a:latin typeface="Arial" panose="020B0604020202020204" pitchFamily="34" charset="0"/>
                    <a:ea typeface="Calibri" panose="020F0502020204030204" pitchFamily="34" charset="0"/>
                  </a:rPr>
                  <a: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6947978-6C2C-8DD5-6632-8AA22D6CFA26}"/>
                  </a:ext>
                </a:extLst>
              </p:cNvPr>
              <p:cNvSpPr>
                <a:spLocks noRot="1" noChangeAspect="1" noMove="1" noResize="1" noEditPoints="1" noAdjustHandles="1" noChangeArrowheads="1" noChangeShapeType="1" noTextEdit="1"/>
              </p:cNvSpPr>
              <p:nvPr/>
            </p:nvSpPr>
            <p:spPr>
              <a:xfrm>
                <a:off x="3118628" y="393269"/>
                <a:ext cx="5265292" cy="4356962"/>
              </a:xfrm>
              <a:prstGeom prst="rect">
                <a:avLst/>
              </a:prstGeom>
              <a:blipFill>
                <a:blip r:embed="rId3"/>
                <a:stretch>
                  <a:fillRect l="-1275" r="-2549" b="-140"/>
                </a:stretch>
              </a:blipFill>
            </p:spPr>
            <p:txBody>
              <a:bodyPr/>
              <a:lstStyle/>
              <a:p>
                <a:r>
                  <a:rPr lang="en-US">
                    <a:noFill/>
                  </a:rPr>
                  <a:t> </a:t>
                </a:r>
              </a:p>
            </p:txBody>
          </p:sp>
        </mc:Fallback>
      </mc:AlternateContent>
      <p:grpSp>
        <p:nvGrpSpPr>
          <p:cNvPr id="2188" name="Google Shape;2188;p60"/>
          <p:cNvGrpSpPr/>
          <p:nvPr/>
        </p:nvGrpSpPr>
        <p:grpSpPr>
          <a:xfrm rot="594584">
            <a:off x="7460759" y="3220975"/>
            <a:ext cx="2145728" cy="2003550"/>
            <a:chOff x="8024171" y="1579011"/>
            <a:chExt cx="2145684" cy="2003510"/>
          </a:xfrm>
        </p:grpSpPr>
        <p:sp>
          <p:nvSpPr>
            <p:cNvPr id="2189" name="Google Shape;2189;p60"/>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0" name="Google Shape;2190;p60"/>
            <p:cNvGrpSpPr/>
            <p:nvPr/>
          </p:nvGrpSpPr>
          <p:grpSpPr>
            <a:xfrm flipH="1">
              <a:off x="8024171" y="1579011"/>
              <a:ext cx="1042870" cy="1078727"/>
              <a:chOff x="2204370" y="3736276"/>
              <a:chExt cx="657796" cy="680370"/>
            </a:xfrm>
          </p:grpSpPr>
          <p:sp>
            <p:nvSpPr>
              <p:cNvPr id="2191" name="Google Shape;2191;p60"/>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60"/>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60"/>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60"/>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60"/>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60"/>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8" name="Picture 7">
            <a:extLst>
              <a:ext uri="{FF2B5EF4-FFF2-40B4-BE49-F238E27FC236}">
                <a16:creationId xmlns:a16="http://schemas.microsoft.com/office/drawing/2014/main" id="{6796693A-C4AC-FD41-7465-277557DE73D3}"/>
              </a:ext>
            </a:extLst>
          </p:cNvPr>
          <p:cNvPicPr>
            <a:picLocks noChangeAspect="1"/>
          </p:cNvPicPr>
          <p:nvPr/>
        </p:nvPicPr>
        <p:blipFill>
          <a:blip r:embed="rId4"/>
          <a:stretch>
            <a:fillRect/>
          </a:stretch>
        </p:blipFill>
        <p:spPr>
          <a:xfrm>
            <a:off x="484604" y="1310777"/>
            <a:ext cx="2533287" cy="2923023"/>
          </a:xfrm>
          <a:prstGeom prst="rect">
            <a:avLst/>
          </a:prstGeom>
        </p:spPr>
      </p:pic>
    </p:spTree>
    <p:extLst>
      <p:ext uri="{BB962C8B-B14F-4D97-AF65-F5344CB8AC3E}">
        <p14:creationId xmlns:p14="http://schemas.microsoft.com/office/powerpoint/2010/main" val="1925949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6" name="Rectangle 5">
            <a:extLst>
              <a:ext uri="{FF2B5EF4-FFF2-40B4-BE49-F238E27FC236}">
                <a16:creationId xmlns:a16="http://schemas.microsoft.com/office/drawing/2014/main" id="{C77B2796-4CCC-A8AE-FB6B-9CFD1D361FB8}"/>
              </a:ext>
            </a:extLst>
          </p:cNvPr>
          <p:cNvSpPr/>
          <p:nvPr/>
        </p:nvSpPr>
        <p:spPr>
          <a:xfrm>
            <a:off x="582462" y="469189"/>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p:grpSp>
        <p:nvGrpSpPr>
          <p:cNvPr id="2188" name="Google Shape;2188;p60"/>
          <p:cNvGrpSpPr/>
          <p:nvPr/>
        </p:nvGrpSpPr>
        <p:grpSpPr>
          <a:xfrm rot="594584">
            <a:off x="7488674" y="3756233"/>
            <a:ext cx="2145728" cy="2003550"/>
            <a:chOff x="8024171" y="1579011"/>
            <a:chExt cx="2145684" cy="2003510"/>
          </a:xfrm>
        </p:grpSpPr>
        <p:sp>
          <p:nvSpPr>
            <p:cNvPr id="2189" name="Google Shape;2189;p60"/>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0" name="Google Shape;2190;p60"/>
            <p:cNvGrpSpPr/>
            <p:nvPr/>
          </p:nvGrpSpPr>
          <p:grpSpPr>
            <a:xfrm flipH="1">
              <a:off x="8024171" y="1579011"/>
              <a:ext cx="1042870" cy="1078727"/>
              <a:chOff x="2204370" y="3736276"/>
              <a:chExt cx="657796" cy="680370"/>
            </a:xfrm>
          </p:grpSpPr>
          <p:sp>
            <p:nvSpPr>
              <p:cNvPr id="2191" name="Google Shape;2191;p60"/>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60"/>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60"/>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60"/>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60"/>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60"/>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60"/>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Picture 1" descr="A graph of a function&#10;&#10;Description automatically generated">
            <a:extLst>
              <a:ext uri="{FF2B5EF4-FFF2-40B4-BE49-F238E27FC236}">
                <a16:creationId xmlns:a16="http://schemas.microsoft.com/office/drawing/2014/main" id="{715BBF7F-FBE6-04EC-7472-CAD783B7184B}"/>
              </a:ext>
            </a:extLst>
          </p:cNvPr>
          <p:cNvPicPr>
            <a:picLocks noChangeAspect="1"/>
          </p:cNvPicPr>
          <p:nvPr/>
        </p:nvPicPr>
        <p:blipFill>
          <a:blip r:embed="rId3"/>
          <a:stretch>
            <a:fillRect/>
          </a:stretch>
        </p:blipFill>
        <p:spPr>
          <a:xfrm>
            <a:off x="5816944" y="1554143"/>
            <a:ext cx="2800350" cy="200977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D015E7-14A2-31FE-AA63-2D292006549D}"/>
                  </a:ext>
                </a:extLst>
              </p:cNvPr>
              <p:cNvSpPr txBox="1"/>
              <p:nvPr/>
            </p:nvSpPr>
            <p:spPr>
              <a:xfrm>
                <a:off x="594261" y="1149702"/>
                <a:ext cx="4850842" cy="3262496"/>
              </a:xfrm>
              <a:prstGeom prst="rect">
                <a:avLst/>
              </a:prstGeom>
              <a:noFill/>
            </p:spPr>
            <p:txBody>
              <a:bodyPr wrap="square">
                <a:spAutoFit/>
              </a:bodyPr>
              <a:lstStyle/>
              <a:p>
                <a:pPr algn="just">
                  <a:lnSpc>
                    <a:spcPct val="150000"/>
                  </a:lnSpc>
                  <a:spcBef>
                    <a:spcPts val="600"/>
                  </a:spcBef>
                  <a:spcAft>
                    <a:spcPts val="800"/>
                  </a:spcAft>
                </a:pP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 Ta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phương</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trình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nửa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phía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trục</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tâm</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tại</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gốc</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tọa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độ</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bán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kính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 . Do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diện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nửa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phía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trục</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ứng</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Bef>
                    <a:spcPts val="600"/>
                  </a:spcBef>
                  <a:spcAft>
                    <a:spcPts val="800"/>
                  </a:spcAft>
                </a:pPr>
                <a:r>
                  <a:rPr lang="en-US" sz="2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Vậy</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b>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𝑑𝑥</m:t>
                    </m:r>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e>
                      <m: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num>
                      <m:den>
                        <m:r>
                          <a:rPr lang="en-US"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oMath>
                </a14:m>
                <a:r>
                  <a:rPr lang="en-US" sz="2000"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2D015E7-14A2-31FE-AA63-2D292006549D}"/>
                  </a:ext>
                </a:extLst>
              </p:cNvPr>
              <p:cNvSpPr txBox="1">
                <a:spLocks noRot="1" noChangeAspect="1" noMove="1" noResize="1" noEditPoints="1" noAdjustHandles="1" noChangeArrowheads="1" noChangeShapeType="1" noTextEdit="1"/>
              </p:cNvSpPr>
              <p:nvPr/>
            </p:nvSpPr>
            <p:spPr>
              <a:xfrm>
                <a:off x="594261" y="1149702"/>
                <a:ext cx="4850842" cy="3262496"/>
              </a:xfrm>
              <a:prstGeom prst="rect">
                <a:avLst/>
              </a:prstGeom>
              <a:blipFill>
                <a:blip r:embed="rId4"/>
                <a:stretch>
                  <a:fillRect l="-1256" r="-1382" b="-374"/>
                </a:stretch>
              </a:blipFill>
            </p:spPr>
            <p:txBody>
              <a:bodyPr/>
              <a:lstStyle/>
              <a:p>
                <a:r>
                  <a:rPr lang="en-US">
                    <a:noFill/>
                  </a:rPr>
                  <a:t> </a:t>
                </a:r>
              </a:p>
            </p:txBody>
          </p:sp>
        </mc:Fallback>
      </mc:AlternateContent>
    </p:spTree>
    <p:extLst>
      <p:ext uri="{BB962C8B-B14F-4D97-AF65-F5344CB8AC3E}">
        <p14:creationId xmlns:p14="http://schemas.microsoft.com/office/powerpoint/2010/main" val="1296389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883;p39">
            <a:extLst>
              <a:ext uri="{FF2B5EF4-FFF2-40B4-BE49-F238E27FC236}">
                <a16:creationId xmlns:a16="http://schemas.microsoft.com/office/drawing/2014/main" id="{6729B694-A2FB-1A86-B1E1-703014F3163B}"/>
              </a:ext>
            </a:extLst>
          </p:cNvPr>
          <p:cNvGrpSpPr/>
          <p:nvPr/>
        </p:nvGrpSpPr>
        <p:grpSpPr>
          <a:xfrm flipH="1">
            <a:off x="7667763" y="295277"/>
            <a:ext cx="1962288" cy="1666209"/>
            <a:chOff x="5037248" y="1310735"/>
            <a:chExt cx="1139143" cy="967264"/>
          </a:xfrm>
        </p:grpSpPr>
        <p:sp>
          <p:nvSpPr>
            <p:cNvPr id="8" name="Google Shape;884;p39">
              <a:extLst>
                <a:ext uri="{FF2B5EF4-FFF2-40B4-BE49-F238E27FC236}">
                  <a16:creationId xmlns:a16="http://schemas.microsoft.com/office/drawing/2014/main" id="{BE4D8495-0171-F6A1-42AB-2CA21685FEA0}"/>
                </a:ext>
              </a:extLst>
            </p:cNvPr>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 name="Google Shape;885;p39">
              <a:extLst>
                <a:ext uri="{FF2B5EF4-FFF2-40B4-BE49-F238E27FC236}">
                  <a16:creationId xmlns:a16="http://schemas.microsoft.com/office/drawing/2014/main" id="{870AE292-F1D2-FF55-A1A7-6C069955EDAF}"/>
                </a:ext>
              </a:extLst>
            </p:cNvPr>
            <p:cNvGrpSpPr/>
            <p:nvPr/>
          </p:nvGrpSpPr>
          <p:grpSpPr>
            <a:xfrm>
              <a:off x="5544597" y="1310735"/>
              <a:ext cx="631794" cy="502169"/>
              <a:chOff x="5544597" y="1310735"/>
              <a:chExt cx="631794" cy="502169"/>
            </a:xfrm>
          </p:grpSpPr>
          <p:sp>
            <p:nvSpPr>
              <p:cNvPr id="10" name="Google Shape;886;p39">
                <a:extLst>
                  <a:ext uri="{FF2B5EF4-FFF2-40B4-BE49-F238E27FC236}">
                    <a16:creationId xmlns:a16="http://schemas.microsoft.com/office/drawing/2014/main" id="{3D07E3A7-4B57-630D-941F-3716C646D507}"/>
                  </a:ext>
                </a:extLst>
              </p:cNvPr>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887;p39">
                <a:extLst>
                  <a:ext uri="{FF2B5EF4-FFF2-40B4-BE49-F238E27FC236}">
                    <a16:creationId xmlns:a16="http://schemas.microsoft.com/office/drawing/2014/main" id="{20526876-0BD7-819F-5675-1AC9C5B8B3F3}"/>
                  </a:ext>
                </a:extLst>
              </p:cNvPr>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888;p39">
                <a:extLst>
                  <a:ext uri="{FF2B5EF4-FFF2-40B4-BE49-F238E27FC236}">
                    <a16:creationId xmlns:a16="http://schemas.microsoft.com/office/drawing/2014/main" id="{9D56E4A5-6865-1B47-7BAA-F35D78B962A6}"/>
                  </a:ext>
                </a:extLst>
              </p:cNvPr>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889;p39">
                <a:extLst>
                  <a:ext uri="{FF2B5EF4-FFF2-40B4-BE49-F238E27FC236}">
                    <a16:creationId xmlns:a16="http://schemas.microsoft.com/office/drawing/2014/main" id="{DC6FB990-1ABE-FBC8-2D90-CBC3028AFCD7}"/>
                  </a:ext>
                </a:extLst>
              </p:cNvPr>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890;p39">
                <a:extLst>
                  <a:ext uri="{FF2B5EF4-FFF2-40B4-BE49-F238E27FC236}">
                    <a16:creationId xmlns:a16="http://schemas.microsoft.com/office/drawing/2014/main" id="{CA838124-E44C-B925-0064-3171CC937A7B}"/>
                  </a:ext>
                </a:extLst>
              </p:cNvPr>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891;p39">
                <a:extLst>
                  <a:ext uri="{FF2B5EF4-FFF2-40B4-BE49-F238E27FC236}">
                    <a16:creationId xmlns:a16="http://schemas.microsoft.com/office/drawing/2014/main" id="{A3FCE430-204B-CF66-297D-45EEBA35AC56}"/>
                  </a:ext>
                </a:extLst>
              </p:cNvPr>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892;p39">
                <a:extLst>
                  <a:ext uri="{FF2B5EF4-FFF2-40B4-BE49-F238E27FC236}">
                    <a16:creationId xmlns:a16="http://schemas.microsoft.com/office/drawing/2014/main" id="{8407D38D-FF9C-6B75-42B2-B198D34EF639}"/>
                  </a:ext>
                </a:extLst>
              </p:cNvPr>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893;p39">
                <a:extLst>
                  <a:ext uri="{FF2B5EF4-FFF2-40B4-BE49-F238E27FC236}">
                    <a16:creationId xmlns:a16="http://schemas.microsoft.com/office/drawing/2014/main" id="{38C9B0DA-0D54-FA0C-BB62-E3DCB7F0282D}"/>
                  </a:ext>
                </a:extLst>
              </p:cNvPr>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9" name="TextBox 18">
            <a:extLst>
              <a:ext uri="{FF2B5EF4-FFF2-40B4-BE49-F238E27FC236}">
                <a16:creationId xmlns:a16="http://schemas.microsoft.com/office/drawing/2014/main" id="{CFEE32A3-611A-E495-0AA1-96B878880989}"/>
              </a:ext>
            </a:extLst>
          </p:cNvPr>
          <p:cNvSpPr txBox="1"/>
          <p:nvPr/>
        </p:nvSpPr>
        <p:spPr>
          <a:xfrm>
            <a:off x="421022" y="420551"/>
            <a:ext cx="6833839" cy="965970"/>
          </a:xfrm>
          <a:prstGeom prst="rect">
            <a:avLst/>
          </a:prstGeom>
          <a:noFill/>
        </p:spPr>
        <p:txBody>
          <a:bodyPr wrap="square">
            <a:spAutoFit/>
          </a:bodyPr>
          <a:lstStyle/>
          <a:p>
            <a:pPr algn="just">
              <a:lnSpc>
                <a:spcPct val="150000"/>
              </a:lnSpc>
              <a:spcAft>
                <a:spcPts val="800"/>
              </a:spcAft>
            </a:pPr>
            <a:r>
              <a:rPr lang="pt-BR" sz="2000" kern="100" dirty="0">
                <a:solidFill>
                  <a:schemeClr val="accent6"/>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rPr>
              <a:t>Ví dụ 1.</a:t>
            </a:r>
            <a:r>
              <a:rPr lang="pt-BR" sz="2000" kern="100"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Những hình phẳng được tô màu dưới đây có phải là hình thang cong không?</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0F82C65E-DE38-EC44-0333-77575E53850E}"/>
              </a:ext>
            </a:extLst>
          </p:cNvPr>
          <p:cNvPicPr>
            <a:picLocks noChangeAspect="1"/>
          </p:cNvPicPr>
          <p:nvPr/>
        </p:nvPicPr>
        <p:blipFill>
          <a:blip r:embed="rId2"/>
          <a:stretch>
            <a:fillRect/>
          </a:stretch>
        </p:blipFill>
        <p:spPr>
          <a:xfrm>
            <a:off x="1662733" y="1618698"/>
            <a:ext cx="5818533" cy="3018364"/>
          </a:xfrm>
          <a:prstGeom prst="rect">
            <a:avLst/>
          </a:prstGeom>
        </p:spPr>
      </p:pic>
      <p:pic>
        <p:nvPicPr>
          <p:cNvPr id="2" name="Google Shape;219;p3">
            <a:extLst>
              <a:ext uri="{FF2B5EF4-FFF2-40B4-BE49-F238E27FC236}">
                <a16:creationId xmlns:a16="http://schemas.microsoft.com/office/drawing/2014/main" id="{B0105711-D0E7-FCB4-702B-8AAFB89FEC18}"/>
              </a:ext>
            </a:extLst>
          </p:cNvPr>
          <p:cNvPicPr preferRelativeResize="0"/>
          <p:nvPr/>
        </p:nvPicPr>
        <p:blipFill rotWithShape="1">
          <a:blip r:embed="rId3">
            <a:alphaModFix/>
          </a:blip>
          <a:srcRect/>
          <a:stretch/>
        </p:blipFill>
        <p:spPr>
          <a:xfrm>
            <a:off x="302111" y="4734138"/>
            <a:ext cx="1711067" cy="409362"/>
          </a:xfrm>
          <a:prstGeom prst="rect">
            <a:avLst/>
          </a:prstGeom>
          <a:noFill/>
          <a:ln>
            <a:noFill/>
          </a:ln>
        </p:spPr>
      </p:pic>
    </p:spTree>
    <p:extLst>
      <p:ext uri="{BB962C8B-B14F-4D97-AF65-F5344CB8AC3E}">
        <p14:creationId xmlns:p14="http://schemas.microsoft.com/office/powerpoint/2010/main" val="36709864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grpSp>
        <p:nvGrpSpPr>
          <p:cNvPr id="2206" name="Google Shape;2206;p61"/>
          <p:cNvGrpSpPr/>
          <p:nvPr/>
        </p:nvGrpSpPr>
        <p:grpSpPr>
          <a:xfrm flipH="1">
            <a:off x="8162856" y="-153957"/>
            <a:ext cx="1962288" cy="1666209"/>
            <a:chOff x="5037248" y="1310735"/>
            <a:chExt cx="1139143" cy="967264"/>
          </a:xfrm>
        </p:grpSpPr>
        <p:sp>
          <p:nvSpPr>
            <p:cNvPr id="2207" name="Google Shape;2207;p61"/>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08" name="Google Shape;2208;p61"/>
            <p:cNvGrpSpPr/>
            <p:nvPr/>
          </p:nvGrpSpPr>
          <p:grpSpPr>
            <a:xfrm>
              <a:off x="5544597" y="1310735"/>
              <a:ext cx="631794" cy="502169"/>
              <a:chOff x="5544597" y="1310735"/>
              <a:chExt cx="631794" cy="502169"/>
            </a:xfrm>
          </p:grpSpPr>
          <p:sp>
            <p:nvSpPr>
              <p:cNvPr id="2209" name="Google Shape;2209;p61"/>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61"/>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61"/>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61"/>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61"/>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61"/>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61"/>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61"/>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A0602F9-25EC-5650-4D75-ACEEF44123D6}"/>
                  </a:ext>
                </a:extLst>
              </p:cNvPr>
              <p:cNvSpPr/>
              <p:nvPr/>
            </p:nvSpPr>
            <p:spPr>
              <a:xfrm>
                <a:off x="785836" y="185571"/>
                <a:ext cx="7610668" cy="2538644"/>
              </a:xfrm>
              <a:prstGeom prst="rect">
                <a:avLst/>
              </a:prstGeom>
            </p:spPr>
            <p:txBody>
              <a:bodyPr wrap="square">
                <a:spAutoFit/>
              </a:bodyPr>
              <a:lstStyle/>
              <a:p>
                <a:pPr>
                  <a:lnSpc>
                    <a:spcPct val="200000"/>
                  </a:lnSpc>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.9</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pt-BR" sz="2000" dirty="0"/>
                  <a:t>Cho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en-US" sz="2000" i="1">
                            <a:latin typeface="Cambria Math" panose="02040503050406030204" pitchFamily="18" charset="0"/>
                          </a:rPr>
                          <m:t>𝑓</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r>
                      <a:rPr lang="pt-BR" sz="2000" i="1">
                        <a:latin typeface="Cambria Math" panose="02040503050406030204" pitchFamily="18" charset="0"/>
                      </a:rPr>
                      <m:t>=</m:t>
                    </m:r>
                    <m:r>
                      <a:rPr lang="pt-BR" sz="2000" i="1">
                        <a:latin typeface="Cambria Math" panose="02040503050406030204" pitchFamily="18" charset="0"/>
                      </a:rPr>
                      <m:t>5</m:t>
                    </m:r>
                  </m:oMath>
                </a14:m>
                <a:r>
                  <a:rPr lang="pt-BR" sz="2000" dirty="0"/>
                  <a:t> và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en-US" sz="2000" i="1">
                            <a:latin typeface="Cambria Math" panose="02040503050406030204" pitchFamily="18" charset="0"/>
                          </a:rPr>
                          <m:t>𝑔</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r>
                      <a:rPr lang="pt-BR" sz="2000" i="1">
                        <a:latin typeface="Cambria Math" panose="02040503050406030204" pitchFamily="18" charset="0"/>
                      </a:rPr>
                      <m:t>=</m:t>
                    </m:r>
                    <m:r>
                      <a:rPr lang="pt-BR" sz="2000" i="1">
                        <a:latin typeface="Cambria Math" panose="02040503050406030204" pitchFamily="18" charset="0"/>
                      </a:rPr>
                      <m:t>2</m:t>
                    </m:r>
                  </m:oMath>
                </a14:m>
                <a:r>
                  <a:rPr lang="pt-BR" sz="2000" dirty="0"/>
                  <a:t>. Tính:</a:t>
                </a:r>
                <a:endParaRPr lang="en-US" sz="2000" dirty="0"/>
              </a:p>
              <a:p>
                <a:pPr>
                  <a:lnSpc>
                    <a:spcPct val="200000"/>
                  </a:lnSpc>
                </a:pPr>
                <a:r>
                  <a:rPr lang="pt-BR" sz="2000" dirty="0"/>
                  <a:t>a)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r>
                  <a:rPr lang="pt-BR" sz="2000" dirty="0"/>
                  <a:t>			b)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endParaRPr lang="en-US" sz="2000" dirty="0"/>
              </a:p>
              <a:p>
                <a:pPr>
                  <a:lnSpc>
                    <a:spcPct val="200000"/>
                  </a:lnSpc>
                </a:pPr>
                <a:r>
                  <a:rPr lang="pt-BR" sz="2000" dirty="0"/>
                  <a:t>c)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pt-BR" sz="2000" i="1">
                            <a:latin typeface="Cambria Math" panose="02040503050406030204" pitchFamily="18" charset="0"/>
                          </a:rPr>
                          <m:t>3</m:t>
                        </m:r>
                        <m:r>
                          <a:rPr lang="en-US" sz="2000" i="1">
                            <a:latin typeface="Cambria Math" panose="02040503050406030204" pitchFamily="18" charset="0"/>
                          </a:rPr>
                          <m:t>𝑓</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oMath>
                </a14:m>
                <a:r>
                  <a:rPr lang="pt-BR" sz="2000" dirty="0"/>
                  <a:t>				d)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pt-BR" sz="2000" i="1">
                                <a:latin typeface="Cambria Math" panose="02040503050406030204" pitchFamily="18" charset="0"/>
                              </a:rPr>
                              <m:t>2</m:t>
                            </m:r>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pt-BR" sz="2000" i="1">
                                <a:latin typeface="Cambria Math" panose="02040503050406030204" pitchFamily="18" charset="0"/>
                              </a:rPr>
                              <m:t>3</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endParaRPr lang="en-US" sz="2000" dirty="0"/>
              </a:p>
            </p:txBody>
          </p:sp>
        </mc:Choice>
        <mc:Fallback xmlns="">
          <p:sp>
            <p:nvSpPr>
              <p:cNvPr id="4" name="Rectangle 3">
                <a:extLst>
                  <a:ext uri="{FF2B5EF4-FFF2-40B4-BE49-F238E27FC236}">
                    <a16:creationId xmlns:a16="http://schemas.microsoft.com/office/drawing/2014/main" id="{BA0602F9-25EC-5650-4D75-ACEEF44123D6}"/>
                  </a:ext>
                </a:extLst>
              </p:cNvPr>
              <p:cNvSpPr>
                <a:spLocks noRot="1" noChangeAspect="1" noMove="1" noResize="1" noEditPoints="1" noAdjustHandles="1" noChangeArrowheads="1" noChangeShapeType="1" noTextEdit="1"/>
              </p:cNvSpPr>
              <p:nvPr/>
            </p:nvSpPr>
            <p:spPr>
              <a:xfrm>
                <a:off x="785836" y="185571"/>
                <a:ext cx="7610668" cy="2538644"/>
              </a:xfrm>
              <a:prstGeom prst="rect">
                <a:avLst/>
              </a:prstGeom>
              <a:blipFill>
                <a:blip r:embed="rId3"/>
                <a:stretch>
                  <a:fillRect l="-88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5B605E53-93FD-C7F7-F4EE-29DCC1195BE1}"/>
              </a:ext>
            </a:extLst>
          </p:cNvPr>
          <p:cNvSpPr/>
          <p:nvPr/>
        </p:nvSpPr>
        <p:spPr>
          <a:xfrm>
            <a:off x="396043" y="316276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394E15-E876-C756-2A95-50DFF41C176E}"/>
                  </a:ext>
                </a:extLst>
              </p:cNvPr>
              <p:cNvSpPr txBox="1"/>
              <p:nvPr/>
            </p:nvSpPr>
            <p:spPr>
              <a:xfrm>
                <a:off x="1289180" y="2916297"/>
                <a:ext cx="6991814" cy="1650067"/>
              </a:xfrm>
              <a:prstGeom prst="rect">
                <a:avLst/>
              </a:prstGeom>
              <a:noFill/>
            </p:spPr>
            <p:txBody>
              <a:bodyPr wrap="square">
                <a:spAutoFit/>
              </a:bodyPr>
              <a:lstStyle/>
              <a:p>
                <a:pPr>
                  <a:lnSpc>
                    <a:spcPct val="200000"/>
                  </a:lnSpc>
                </a:pPr>
                <a:r>
                  <a:rPr lang="en-US" sz="2000" dirty="0">
                    <a:latin typeface="Arial" panose="020B0604020202020204" pitchFamily="34" charset="0"/>
                    <a:ea typeface="Calibri" panose="020F0502020204030204" pitchFamily="34" charset="0"/>
                  </a:rPr>
                  <a:t>a)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5</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7</m:t>
                    </m:r>
                  </m:oMath>
                </a14:m>
                <a:br>
                  <a:rPr lang="en-US" sz="2000" dirty="0">
                    <a:latin typeface="Arial" panose="020B0604020202020204" pitchFamily="34" charset="0"/>
                    <a:ea typeface="Calibri" panose="020F0502020204030204" pitchFamily="34" charset="0"/>
                  </a:rPr>
                </a:br>
                <a:r>
                  <a:rPr lang="en-US" sz="2000" dirty="0">
                    <a:latin typeface="Arial" panose="020B0604020202020204" pitchFamily="34" charset="0"/>
                    <a:ea typeface="Calibri" panose="020F0502020204030204" pitchFamily="34" charset="0"/>
                  </a:rPr>
                  <a:t>b)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i="1">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5</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oMath>
                </a14:m>
                <a:endParaRPr lang="en-US" sz="2000" dirty="0"/>
              </a:p>
            </p:txBody>
          </p:sp>
        </mc:Choice>
        <mc:Fallback xmlns="">
          <p:sp>
            <p:nvSpPr>
              <p:cNvPr id="8" name="TextBox 7">
                <a:extLst>
                  <a:ext uri="{FF2B5EF4-FFF2-40B4-BE49-F238E27FC236}">
                    <a16:creationId xmlns:a16="http://schemas.microsoft.com/office/drawing/2014/main" id="{AA394E15-E876-C756-2A95-50DFF41C176E}"/>
                  </a:ext>
                </a:extLst>
              </p:cNvPr>
              <p:cNvSpPr txBox="1">
                <a:spLocks noRot="1" noChangeAspect="1" noMove="1" noResize="1" noEditPoints="1" noAdjustHandles="1" noChangeArrowheads="1" noChangeShapeType="1" noTextEdit="1"/>
              </p:cNvSpPr>
              <p:nvPr/>
            </p:nvSpPr>
            <p:spPr>
              <a:xfrm>
                <a:off x="1289180" y="2916297"/>
                <a:ext cx="6991814" cy="1650067"/>
              </a:xfrm>
              <a:prstGeom prst="rect">
                <a:avLst/>
              </a:prstGeom>
              <a:blipFill>
                <a:blip r:embed="rId4"/>
                <a:stretch>
                  <a:fillRect l="-872" b="-3690"/>
                </a:stretch>
              </a:blipFill>
            </p:spPr>
            <p:txBody>
              <a:bodyPr/>
              <a:lstStyle/>
              <a:p>
                <a:r>
                  <a:rPr lang="en-US">
                    <a:noFill/>
                  </a:rPr>
                  <a:t> </a:t>
                </a:r>
              </a:p>
            </p:txBody>
          </p:sp>
        </mc:Fallback>
      </mc:AlternateContent>
      <p:pic>
        <p:nvPicPr>
          <p:cNvPr id="2" name="Google Shape;219;p3">
            <a:extLst>
              <a:ext uri="{FF2B5EF4-FFF2-40B4-BE49-F238E27FC236}">
                <a16:creationId xmlns:a16="http://schemas.microsoft.com/office/drawing/2014/main" id="{37E0F594-A2BF-DAD6-890D-062E50EAA83F}"/>
              </a:ext>
            </a:extLst>
          </p:cNvPr>
          <p:cNvPicPr preferRelativeResize="0"/>
          <p:nvPr/>
        </p:nvPicPr>
        <p:blipFill rotWithShape="1">
          <a:blip r:embed="rId5">
            <a:alphaModFix/>
          </a:blip>
          <a:srcRect/>
          <a:stretch/>
        </p:blipFill>
        <p:spPr>
          <a:xfrm>
            <a:off x="302111" y="4734138"/>
            <a:ext cx="1711067" cy="409362"/>
          </a:xfrm>
          <a:prstGeom prst="rect">
            <a:avLst/>
          </a:prstGeom>
          <a:noFill/>
          <a:ln>
            <a:noFill/>
          </a:ln>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up)">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grpSp>
        <p:nvGrpSpPr>
          <p:cNvPr id="2206" name="Google Shape;2206;p61"/>
          <p:cNvGrpSpPr/>
          <p:nvPr/>
        </p:nvGrpSpPr>
        <p:grpSpPr>
          <a:xfrm flipH="1">
            <a:off x="8162856" y="-153957"/>
            <a:ext cx="1962288" cy="1666209"/>
            <a:chOff x="5037248" y="1310735"/>
            <a:chExt cx="1139143" cy="967264"/>
          </a:xfrm>
        </p:grpSpPr>
        <p:sp>
          <p:nvSpPr>
            <p:cNvPr id="2207" name="Google Shape;2207;p61"/>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08" name="Google Shape;2208;p61"/>
            <p:cNvGrpSpPr/>
            <p:nvPr/>
          </p:nvGrpSpPr>
          <p:grpSpPr>
            <a:xfrm>
              <a:off x="5544597" y="1310735"/>
              <a:ext cx="631794" cy="502169"/>
              <a:chOff x="5544597" y="1310735"/>
              <a:chExt cx="631794" cy="502169"/>
            </a:xfrm>
          </p:grpSpPr>
          <p:sp>
            <p:nvSpPr>
              <p:cNvPr id="2209" name="Google Shape;2209;p61"/>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61"/>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61"/>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61"/>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61"/>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61"/>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61"/>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61"/>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A0602F9-25EC-5650-4D75-ACEEF44123D6}"/>
                  </a:ext>
                </a:extLst>
              </p:cNvPr>
              <p:cNvSpPr/>
              <p:nvPr/>
            </p:nvSpPr>
            <p:spPr>
              <a:xfrm>
                <a:off x="785836" y="185571"/>
                <a:ext cx="7610668" cy="2538644"/>
              </a:xfrm>
              <a:prstGeom prst="rect">
                <a:avLst/>
              </a:prstGeom>
            </p:spPr>
            <p:txBody>
              <a:bodyPr wrap="square">
                <a:spAutoFit/>
              </a:bodyPr>
              <a:lstStyle/>
              <a:p>
                <a:pPr>
                  <a:lnSpc>
                    <a:spcPct val="200000"/>
                  </a:lnSpc>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.9</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pt-BR" sz="2000" dirty="0"/>
                  <a:t>Cho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en-US" sz="2000" i="1">
                            <a:latin typeface="Cambria Math" panose="02040503050406030204" pitchFamily="18" charset="0"/>
                          </a:rPr>
                          <m:t>𝑓</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r>
                      <a:rPr lang="pt-BR" sz="2000" i="1">
                        <a:latin typeface="Cambria Math" panose="02040503050406030204" pitchFamily="18" charset="0"/>
                      </a:rPr>
                      <m:t>=</m:t>
                    </m:r>
                    <m:r>
                      <a:rPr lang="pt-BR" sz="2000" i="1">
                        <a:latin typeface="Cambria Math" panose="02040503050406030204" pitchFamily="18" charset="0"/>
                      </a:rPr>
                      <m:t>5</m:t>
                    </m:r>
                  </m:oMath>
                </a14:m>
                <a:r>
                  <a:rPr lang="pt-BR" sz="2000" dirty="0"/>
                  <a:t> và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en-US" sz="2000" i="1">
                            <a:latin typeface="Cambria Math" panose="02040503050406030204" pitchFamily="18" charset="0"/>
                          </a:rPr>
                          <m:t>𝑔</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r>
                      <a:rPr lang="pt-BR" sz="2000" i="1">
                        <a:latin typeface="Cambria Math" panose="02040503050406030204" pitchFamily="18" charset="0"/>
                      </a:rPr>
                      <m:t>=</m:t>
                    </m:r>
                    <m:r>
                      <a:rPr lang="pt-BR" sz="2000" i="1">
                        <a:latin typeface="Cambria Math" panose="02040503050406030204" pitchFamily="18" charset="0"/>
                      </a:rPr>
                      <m:t>2</m:t>
                    </m:r>
                  </m:oMath>
                </a14:m>
                <a:r>
                  <a:rPr lang="pt-BR" sz="2000" dirty="0"/>
                  <a:t>. Tính:</a:t>
                </a:r>
                <a:endParaRPr lang="en-US" sz="2000" dirty="0"/>
              </a:p>
              <a:p>
                <a:pPr>
                  <a:lnSpc>
                    <a:spcPct val="200000"/>
                  </a:lnSpc>
                </a:pPr>
                <a:r>
                  <a:rPr lang="pt-BR" sz="2000" dirty="0"/>
                  <a:t>a)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r>
                  <a:rPr lang="pt-BR" sz="2000" dirty="0"/>
                  <a:t>			b)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endParaRPr lang="en-US" sz="2000" dirty="0"/>
              </a:p>
              <a:p>
                <a:pPr>
                  <a:lnSpc>
                    <a:spcPct val="200000"/>
                  </a:lnSpc>
                </a:pPr>
                <a:r>
                  <a:rPr lang="pt-BR" sz="2000" dirty="0"/>
                  <a:t>c)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r>
                          <a:rPr lang="pt-BR" sz="2000" i="1">
                            <a:latin typeface="Cambria Math" panose="02040503050406030204" pitchFamily="18" charset="0"/>
                          </a:rPr>
                          <m:t>3</m:t>
                        </m:r>
                        <m:r>
                          <a:rPr lang="en-US" sz="2000" i="1">
                            <a:latin typeface="Cambria Math" panose="02040503050406030204" pitchFamily="18" charset="0"/>
                          </a:rPr>
                          <m:t>𝑓</m:t>
                        </m:r>
                        <m:r>
                          <a:rPr lang="pt-BR" sz="2000" i="1">
                            <a:latin typeface="Cambria Math" panose="02040503050406030204" pitchFamily="18" charset="0"/>
                          </a:rPr>
                          <m:t>(</m:t>
                        </m:r>
                        <m:r>
                          <a:rPr lang="en-US" sz="2000" i="1">
                            <a:latin typeface="Cambria Math" panose="02040503050406030204" pitchFamily="18" charset="0"/>
                          </a:rPr>
                          <m:t>𝑥</m:t>
                        </m:r>
                        <m:r>
                          <a:rPr lang="pt-BR" sz="2000" i="1">
                            <a:latin typeface="Cambria Math" panose="02040503050406030204" pitchFamily="18" charset="0"/>
                          </a:rPr>
                          <m:t>)</m:t>
                        </m:r>
                      </m:e>
                    </m:nary>
                    <m:r>
                      <a:rPr lang="en-US" sz="2000" i="1">
                        <a:latin typeface="Cambria Math" panose="02040503050406030204" pitchFamily="18" charset="0"/>
                      </a:rPr>
                      <m:t>𝑑𝑥</m:t>
                    </m:r>
                  </m:oMath>
                </a14:m>
                <a:r>
                  <a:rPr lang="pt-BR" sz="2000" dirty="0"/>
                  <a:t>				d) </a:t>
                </a:r>
                <a14:m>
                  <m:oMath xmlns:m="http://schemas.openxmlformats.org/officeDocument/2006/math">
                    <m:nary>
                      <m:naryPr>
                        <m:limLoc m:val="undOvr"/>
                        <m:ctrlPr>
                          <a:rPr lang="en-US" sz="2000" i="1">
                            <a:latin typeface="Cambria Math" panose="02040503050406030204" pitchFamily="18" charset="0"/>
                          </a:rPr>
                        </m:ctrlPr>
                      </m:naryPr>
                      <m:sub>
                        <m:r>
                          <a:rPr lang="pt-BR" sz="2000" i="1">
                            <a:latin typeface="Cambria Math" panose="02040503050406030204" pitchFamily="18" charset="0"/>
                          </a:rPr>
                          <m:t>0</m:t>
                        </m:r>
                      </m:sub>
                      <m:sup>
                        <m:r>
                          <a:rPr lang="pt-BR" sz="2000" i="1">
                            <a:latin typeface="Cambria Math" panose="02040503050406030204" pitchFamily="18" charset="0"/>
                          </a:rPr>
                          <m:t>3</m:t>
                        </m:r>
                      </m:sup>
                      <m:e>
                        <m:d>
                          <m:dPr>
                            <m:begChr m:val="["/>
                            <m:endChr m:val="]"/>
                            <m:ctrlPr>
                              <a:rPr lang="en-US" sz="2000" i="1">
                                <a:latin typeface="Cambria Math" panose="02040503050406030204" pitchFamily="18" charset="0"/>
                              </a:rPr>
                            </m:ctrlPr>
                          </m:dPr>
                          <m:e>
                            <m:r>
                              <a:rPr lang="pt-BR" sz="2000" i="1">
                                <a:latin typeface="Cambria Math" panose="02040503050406030204" pitchFamily="18" charset="0"/>
                              </a:rPr>
                              <m:t>2</m:t>
                            </m:r>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pt-BR" sz="2000" i="1">
                                <a:latin typeface="Cambria Math" panose="02040503050406030204" pitchFamily="18" charset="0"/>
                              </a:rPr>
                              <m:t>−</m:t>
                            </m:r>
                            <m:r>
                              <a:rPr lang="pt-BR" sz="2000" i="1">
                                <a:latin typeface="Cambria Math" panose="02040503050406030204" pitchFamily="18" charset="0"/>
                              </a:rPr>
                              <m:t>3</m:t>
                            </m:r>
                            <m:r>
                              <a:rPr lang="en-US" sz="2000" i="1">
                                <a:latin typeface="Cambria Math" panose="02040503050406030204" pitchFamily="18" charset="0"/>
                              </a:rPr>
                              <m:t>𝑔</m:t>
                            </m:r>
                            <m:d>
                              <m:dPr>
                                <m:ctrlPr>
                                  <a:rPr lang="en-US" sz="2000" i="1">
                                    <a:latin typeface="Cambria Math" panose="02040503050406030204" pitchFamily="18" charset="0"/>
                                  </a:rPr>
                                </m:ctrlPr>
                              </m:dPr>
                              <m:e>
                                <m:r>
                                  <a:rPr lang="en-US" sz="2000" i="1">
                                    <a:latin typeface="Cambria Math" panose="02040503050406030204" pitchFamily="18" charset="0"/>
                                  </a:rPr>
                                  <m:t>𝑥</m:t>
                                </m:r>
                              </m:e>
                            </m:d>
                          </m:e>
                        </m:d>
                      </m:e>
                    </m:nary>
                    <m:r>
                      <a:rPr lang="en-US" sz="2000" i="1">
                        <a:latin typeface="Cambria Math" panose="02040503050406030204" pitchFamily="18" charset="0"/>
                      </a:rPr>
                      <m:t>𝑑𝑥</m:t>
                    </m:r>
                  </m:oMath>
                </a14:m>
                <a:endParaRPr lang="en-US" sz="2000" dirty="0"/>
              </a:p>
            </p:txBody>
          </p:sp>
        </mc:Choice>
        <mc:Fallback xmlns="">
          <p:sp>
            <p:nvSpPr>
              <p:cNvPr id="4" name="Rectangle 3">
                <a:extLst>
                  <a:ext uri="{FF2B5EF4-FFF2-40B4-BE49-F238E27FC236}">
                    <a16:creationId xmlns:a16="http://schemas.microsoft.com/office/drawing/2014/main" id="{BA0602F9-25EC-5650-4D75-ACEEF44123D6}"/>
                  </a:ext>
                </a:extLst>
              </p:cNvPr>
              <p:cNvSpPr>
                <a:spLocks noRot="1" noChangeAspect="1" noMove="1" noResize="1" noEditPoints="1" noAdjustHandles="1" noChangeArrowheads="1" noChangeShapeType="1" noTextEdit="1"/>
              </p:cNvSpPr>
              <p:nvPr/>
            </p:nvSpPr>
            <p:spPr>
              <a:xfrm>
                <a:off x="785836" y="185571"/>
                <a:ext cx="7610668" cy="2538644"/>
              </a:xfrm>
              <a:prstGeom prst="rect">
                <a:avLst/>
              </a:prstGeom>
              <a:blipFill>
                <a:blip r:embed="rId3"/>
                <a:stretch>
                  <a:fillRect l="-88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5B605E53-93FD-C7F7-F4EE-29DCC1195BE1}"/>
              </a:ext>
            </a:extLst>
          </p:cNvPr>
          <p:cNvSpPr/>
          <p:nvPr/>
        </p:nvSpPr>
        <p:spPr>
          <a:xfrm>
            <a:off x="396043" y="316276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394E15-E876-C756-2A95-50DFF41C176E}"/>
                  </a:ext>
                </a:extLst>
              </p:cNvPr>
              <p:cNvSpPr txBox="1"/>
              <p:nvPr/>
            </p:nvSpPr>
            <p:spPr>
              <a:xfrm>
                <a:off x="546410" y="2882844"/>
                <a:ext cx="8201547" cy="1659878"/>
              </a:xfrm>
              <a:prstGeom prst="rect">
                <a:avLst/>
              </a:prstGeom>
              <a:noFill/>
            </p:spPr>
            <p:txBody>
              <a:bodyPr wrap="square">
                <a:spAutoFit/>
              </a:bodyPr>
              <a:lstStyle/>
              <a:p>
                <a:pPr>
                  <a:lnSpc>
                    <a:spcPct val="200000"/>
                  </a:lnSpc>
                </a:pPr>
                <a:r>
                  <a:rPr lang="en-US" sz="2000" dirty="0">
                    <a:latin typeface="Arial" panose="020B0604020202020204" pitchFamily="34" charset="0"/>
                    <a:ea typeface="Calibri" panose="020F0502020204030204" pitchFamily="34" charset="0"/>
                  </a:rPr>
                  <a:t>	c) </a:t>
                </a:r>
                <a14:m>
                  <m:oMath xmlns:m="http://schemas.openxmlformats.org/officeDocument/2006/math">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a:latin typeface="Cambria Math" panose="02040503050406030204" pitchFamily="18" charset="0"/>
                        <a:ea typeface="Calibri" panose="020F0502020204030204" pitchFamily="34" charset="0"/>
                        <a:cs typeface="Arial" panose="020B0604020202020204" pitchFamily="34" charset="0"/>
                      </a:rPr>
                      <m:t>3</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en-US" sz="2000">
                            <a:latin typeface="Cambria Math" panose="02040503050406030204" pitchFamily="18" charset="0"/>
                            <a:ea typeface="Calibri" panose="020F0502020204030204" pitchFamily="34" charset="0"/>
                            <a:cs typeface="Arial" panose="020B0604020202020204" pitchFamily="34" charset="0"/>
                          </a:rPr>
                          <m:t>∫</m:t>
                        </m:r>
                      </m:e>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sSubSup>
                    <m:r>
                      <a:rPr lang="en-US" sz="2000">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5</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15</m:t>
                    </m:r>
                  </m:oMath>
                </a14:m>
                <a:br>
                  <a:rPr lang="en-US" sz="2000" dirty="0">
                    <a:latin typeface="Arial" panose="020B0604020202020204" pitchFamily="34" charset="0"/>
                    <a:ea typeface="Calibri" panose="020F0502020204030204" pitchFamily="34" charset="0"/>
                  </a:rPr>
                </a:br>
                <a:r>
                  <a:rPr lang="en-US" sz="2000" dirty="0">
                    <a:latin typeface="Arial" panose="020B0604020202020204" pitchFamily="34" charset="0"/>
                    <a:ea typeface="Calibri" panose="020F0502020204030204" pitchFamily="34" charset="0"/>
                  </a:rPr>
                  <a:t>d) </a:t>
                </a:r>
                <a14:m>
                  <m:oMath xmlns:m="http://schemas.openxmlformats.org/officeDocument/2006/math">
                    <m:nary>
                      <m:naryPr>
                        <m:limLoc m:val="subSup"/>
                        <m:grow m:val="on"/>
                        <m:ctrlPr>
                          <a:rPr lang="en-US" sz="2000" i="1">
                            <a:latin typeface="Cambria Math" panose="02040503050406030204" pitchFamily="18" charset="0"/>
                            <a:ea typeface="Calibri" panose="020F0502020204030204" pitchFamily="34" charset="0"/>
                            <a:cs typeface="Arial" panose="020B0604020202020204" pitchFamily="34" charset="0"/>
                          </a:rPr>
                        </m:ctrlPr>
                      </m:naryPr>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e>
                        <m:r>
                          <a:rPr lang="en-US" sz="2000">
                            <a:latin typeface="Cambria Math" panose="02040503050406030204" pitchFamily="18" charset="0"/>
                            <a:ea typeface="Calibri" panose="020F0502020204030204" pitchFamily="34" charset="0"/>
                            <a:cs typeface="Arial" panose="020B0604020202020204" pitchFamily="34" charset="0"/>
                          </a:rPr>
                          <m:t> </m:t>
                        </m:r>
                      </m:e>
                    </m:nary>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nary>
                      <m:naryPr>
                        <m:limLoc m:val="subSup"/>
                        <m:grow m:val="on"/>
                        <m:ctrlPr>
                          <a:rPr lang="en-US" sz="2000" i="1">
                            <a:latin typeface="Cambria Math" panose="02040503050406030204" pitchFamily="18" charset="0"/>
                            <a:ea typeface="Calibri" panose="020F0502020204030204" pitchFamily="34" charset="0"/>
                            <a:cs typeface="Arial" panose="020B0604020202020204" pitchFamily="34" charset="0"/>
                          </a:rPr>
                        </m:ctrlPr>
                      </m:naryPr>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e>
                        <m:r>
                          <a:rPr lang="en-US" sz="2000">
                            <a:latin typeface="Cambria Math" panose="02040503050406030204" pitchFamily="18" charset="0"/>
                            <a:ea typeface="Calibri" panose="020F0502020204030204" pitchFamily="34" charset="0"/>
                            <a:cs typeface="Arial" panose="020B0604020202020204" pitchFamily="34" charset="0"/>
                          </a:rPr>
                          <m:t> </m:t>
                        </m:r>
                      </m:e>
                    </m:nary>
                    <m:r>
                      <a:rPr lang="en-US" sz="2000" i="1">
                        <a:latin typeface="Cambria Math" panose="02040503050406030204" pitchFamily="18" charset="0"/>
                        <a:ea typeface="Calibri" panose="020F0502020204030204" pitchFamily="34" charset="0"/>
                        <a:cs typeface="Arial" panose="020B0604020202020204" pitchFamily="34" charset="0"/>
                      </a:rPr>
                      <m:t>𝑓</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nary>
                      <m:naryPr>
                        <m:limLoc m:val="subSup"/>
                        <m:grow m:val="on"/>
                        <m:ctrlPr>
                          <a:rPr lang="en-US" sz="2000" i="1">
                            <a:latin typeface="Cambria Math" panose="02040503050406030204" pitchFamily="18" charset="0"/>
                            <a:ea typeface="Calibri" panose="020F0502020204030204" pitchFamily="34" charset="0"/>
                            <a:cs typeface="Arial" panose="020B0604020202020204" pitchFamily="34" charset="0"/>
                          </a:rPr>
                        </m:ctrlPr>
                      </m:naryPr>
                      <m:sub>
                        <m:r>
                          <a:rPr lang="en-US" sz="2000">
                            <a:latin typeface="Cambria Math" panose="02040503050406030204" pitchFamily="18" charset="0"/>
                            <a:ea typeface="Calibri" panose="020F0502020204030204" pitchFamily="34" charset="0"/>
                            <a:cs typeface="Arial" panose="020B0604020202020204" pitchFamily="34" charset="0"/>
                          </a:rPr>
                          <m:t>0</m:t>
                        </m:r>
                      </m:sub>
                      <m:sup>
                        <m:r>
                          <a:rPr lang="en-US" sz="2000">
                            <a:latin typeface="Cambria Math" panose="02040503050406030204" pitchFamily="18" charset="0"/>
                            <a:ea typeface="Calibri" panose="020F0502020204030204" pitchFamily="34" charset="0"/>
                            <a:cs typeface="Arial" panose="020B0604020202020204" pitchFamily="34" charset="0"/>
                          </a:rPr>
                          <m:t>3</m:t>
                        </m:r>
                      </m:sup>
                      <m:e>
                        <m:r>
                          <a:rPr lang="en-US" sz="2000">
                            <a:latin typeface="Cambria Math" panose="02040503050406030204" pitchFamily="18" charset="0"/>
                            <a:ea typeface="Calibri" panose="020F0502020204030204" pitchFamily="34" charset="0"/>
                            <a:cs typeface="Arial" panose="020B0604020202020204" pitchFamily="34" charset="0"/>
                          </a:rPr>
                          <m:t> </m:t>
                        </m:r>
                      </m:e>
                    </m:nary>
                    <m:r>
                      <a:rPr lang="en-US" sz="2000" i="1">
                        <a:latin typeface="Cambria Math" panose="02040503050406030204" pitchFamily="18" charset="0"/>
                        <a:ea typeface="Calibri" panose="020F0502020204030204" pitchFamily="34" charset="0"/>
                        <a:cs typeface="Arial" panose="020B0604020202020204" pitchFamily="34" charset="0"/>
                      </a:rPr>
                      <m:t>𝑔</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𝑑𝑥</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5</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3</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m:t>
                    </m:r>
                    <m:r>
                      <a:rPr lang="en-US" sz="2000">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4</m:t>
                    </m:r>
                  </m:oMath>
                </a14:m>
                <a:endParaRPr lang="en-US" sz="2000" dirty="0"/>
              </a:p>
            </p:txBody>
          </p:sp>
        </mc:Choice>
        <mc:Fallback xmlns="">
          <p:sp>
            <p:nvSpPr>
              <p:cNvPr id="8" name="TextBox 7">
                <a:extLst>
                  <a:ext uri="{FF2B5EF4-FFF2-40B4-BE49-F238E27FC236}">
                    <a16:creationId xmlns:a16="http://schemas.microsoft.com/office/drawing/2014/main" id="{AA394E15-E876-C756-2A95-50DFF41C176E}"/>
                  </a:ext>
                </a:extLst>
              </p:cNvPr>
              <p:cNvSpPr txBox="1">
                <a:spLocks noRot="1" noChangeAspect="1" noMove="1" noResize="1" noEditPoints="1" noAdjustHandles="1" noChangeArrowheads="1" noChangeShapeType="1" noTextEdit="1"/>
              </p:cNvSpPr>
              <p:nvPr/>
            </p:nvSpPr>
            <p:spPr>
              <a:xfrm>
                <a:off x="546410" y="2882844"/>
                <a:ext cx="8201547" cy="1659878"/>
              </a:xfrm>
              <a:prstGeom prst="rect">
                <a:avLst/>
              </a:prstGeom>
              <a:blipFill>
                <a:blip r:embed="rId4"/>
                <a:stretch>
                  <a:fillRect l="-818" b="-2941"/>
                </a:stretch>
              </a:blipFill>
            </p:spPr>
            <p:txBody>
              <a:bodyPr/>
              <a:lstStyle/>
              <a:p>
                <a:r>
                  <a:rPr lang="en-US">
                    <a:noFill/>
                  </a:rPr>
                  <a:t> </a:t>
                </a:r>
              </a:p>
            </p:txBody>
          </p:sp>
        </mc:Fallback>
      </mc:AlternateContent>
    </p:spTree>
    <p:extLst>
      <p:ext uri="{BB962C8B-B14F-4D97-AF65-F5344CB8AC3E}">
        <p14:creationId xmlns:p14="http://schemas.microsoft.com/office/powerpoint/2010/main" val="1317701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84" name="Google Shape;2284;p62"/>
          <p:cNvGrpSpPr/>
          <p:nvPr/>
        </p:nvGrpSpPr>
        <p:grpSpPr>
          <a:xfrm>
            <a:off x="7818604" y="190109"/>
            <a:ext cx="1945242" cy="1316790"/>
            <a:chOff x="2204370" y="3586126"/>
            <a:chExt cx="1226973" cy="830520"/>
          </a:xfrm>
        </p:grpSpPr>
        <p:sp>
          <p:nvSpPr>
            <p:cNvPr id="2285" name="Google Shape;2285;p62"/>
            <p:cNvSpPr/>
            <p:nvPr/>
          </p:nvSpPr>
          <p:spPr>
            <a:xfrm>
              <a:off x="2602138" y="3586126"/>
              <a:ext cx="829205" cy="533242"/>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86" name="Google Shape;2286;p62"/>
            <p:cNvGrpSpPr/>
            <p:nvPr/>
          </p:nvGrpSpPr>
          <p:grpSpPr>
            <a:xfrm>
              <a:off x="2204370" y="3736276"/>
              <a:ext cx="657796" cy="680370"/>
              <a:chOff x="2204370" y="3736276"/>
              <a:chExt cx="657796" cy="680370"/>
            </a:xfrm>
          </p:grpSpPr>
          <p:sp>
            <p:nvSpPr>
              <p:cNvPr id="2287" name="Google Shape;2287;p62"/>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62"/>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62"/>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62"/>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5F64C1">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62"/>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62"/>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969CB8A-1C5B-0DBE-3F27-FAE1F35E4C0C}"/>
                  </a:ext>
                </a:extLst>
              </p:cNvPr>
              <p:cNvSpPr/>
              <p:nvPr/>
            </p:nvSpPr>
            <p:spPr>
              <a:xfrm>
                <a:off x="627151" y="454645"/>
                <a:ext cx="6945680" cy="2063257"/>
              </a:xfrm>
              <a:prstGeom prst="rect">
                <a:avLst/>
              </a:prstGeom>
            </p:spPr>
            <p:txBody>
              <a:bodyPr wrap="square">
                <a:spAutoFit/>
              </a:bodyPr>
              <a:lstStyle/>
              <a:p>
                <a:pPr algn="just">
                  <a:lnSpc>
                    <a:spcPct val="150000"/>
                  </a:lnSpc>
                  <a:spcAft>
                    <a:spcPts val="800"/>
                  </a:spcAft>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.10</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Tính: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0</m:t>
                        </m:r>
                      </m:sub>
                      <m:sup>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𝜋</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2</m:t>
                            </m:r>
                          </m:den>
                        </m:f>
                      </m:sup>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2000" kern="100">
                                    <a:latin typeface="Cambria Math" panose="02040503050406030204" pitchFamily="18" charset="0"/>
                                    <a:ea typeface="Times New Roman" panose="02020603050405020304" pitchFamily="18" charset="0"/>
                                    <a:cs typeface="Arial" panose="020B0604020202020204" pitchFamily="34" charset="0"/>
                                  </a:rPr>
                                  <m:t>sin</m:t>
                                </m:r>
                              </m:fName>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func>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0</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1</m:t>
                        </m:r>
                      </m:sup>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𝑒</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e>
                        <m:d>
                          <m:dPr>
                            <m:begChr m:val="|"/>
                            <m:end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d>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B969CB8A-1C5B-0DBE-3F27-FAE1F35E4C0C}"/>
                  </a:ext>
                </a:extLst>
              </p:cNvPr>
              <p:cNvSpPr>
                <a:spLocks noRot="1" noChangeAspect="1" noMove="1" noResize="1" noEditPoints="1" noAdjustHandles="1" noChangeArrowheads="1" noChangeShapeType="1" noTextEdit="1"/>
              </p:cNvSpPr>
              <p:nvPr/>
            </p:nvSpPr>
            <p:spPr>
              <a:xfrm>
                <a:off x="627151" y="454645"/>
                <a:ext cx="6945680" cy="2063257"/>
              </a:xfrm>
              <a:prstGeom prst="rect">
                <a:avLst/>
              </a:prstGeom>
              <a:blipFill>
                <a:blip r:embed="rId3"/>
                <a:stretch>
                  <a:fillRect l="-966" b="-236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D7F743E-30CD-D12D-8846-5C708362BE01}"/>
              </a:ext>
            </a:extLst>
          </p:cNvPr>
          <p:cNvSpPr/>
          <p:nvPr/>
        </p:nvSpPr>
        <p:spPr>
          <a:xfrm>
            <a:off x="407194" y="2625599"/>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FEDA74-B71B-D451-F5DB-798FABD10822}"/>
                  </a:ext>
                </a:extLst>
              </p:cNvPr>
              <p:cNvSpPr txBox="1"/>
              <p:nvPr/>
            </p:nvSpPr>
            <p:spPr>
              <a:xfrm>
                <a:off x="456458" y="3041097"/>
                <a:ext cx="8295720" cy="1682961"/>
              </a:xfrm>
              <a:prstGeom prst="rect">
                <a:avLst/>
              </a:prstGeom>
              <a:noFill/>
            </p:spPr>
            <p:txBody>
              <a:bodyPr wrap="square">
                <a:spAutoFit/>
              </a:bodyPr>
              <a:lstStyle/>
              <a:p>
                <a:pPr>
                  <a:lnSpc>
                    <a:spcPct val="150000"/>
                  </a:lnSpc>
                  <a:spcBef>
                    <a:spcPts val="600"/>
                  </a:spcBef>
                  <a:spcAft>
                    <a:spcPts val="800"/>
                  </a:spcAft>
                </a:pPr>
                <a:r>
                  <a:rPr lang="pt-BR"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14:m>
                  <m:oMath xmlns:m="http://schemas.openxmlformats.org/officeDocument/2006/math">
                    <m:nary>
                      <m:naryPr>
                        <m:limLoc m:val="subSup"/>
                        <m:grow m:val="on"/>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naryPr>
                      <m:sub>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e>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e>
                    </m:nary>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pt-BR"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Sup>
                      <m:s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p>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𝑑𝑥</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nary>
                      <m:naryPr>
                        <m:limLoc m:val="subSup"/>
                        <m:grow m:val="on"/>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naryPr>
                      <m:sub>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e>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e>
                    </m:nary>
                    <m:d>
                      <m:d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sSup>
                          <m:sSupPr>
                            <m:ctrlP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pt-BR"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e>
                    </m:d>
                    <m:r>
                      <a:rPr lang="en-US" sz="2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𝑑𝑥</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𝑑𝑥</m:t>
                    </m:r>
                    <m:r>
                      <a:rPr lang="pt-BR"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𝑥𝑑𝑥</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𝑑𝑥</m:t>
                    </m:r>
                  </m:oMath>
                </a14:m>
                <a:br>
                  <a:rPr lang="en-US" sz="2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e>
                          </m:d>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e>
                          </m:d>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e>
                        <m:sub>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sub>
                        <m: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bSup>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81</m:t>
                      </m:r>
                      <m:r>
                        <a:rPr lang="pt-BR"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27</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pt-BR"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57</m:t>
                      </m:r>
                    </m:oMath>
                  </m:oMathPara>
                </a14:m>
                <a:endParaRPr lang="en-US" sz="2000" dirty="0"/>
              </a:p>
            </p:txBody>
          </p:sp>
        </mc:Choice>
        <mc:Fallback xmlns="">
          <p:sp>
            <p:nvSpPr>
              <p:cNvPr id="7" name="TextBox 6">
                <a:extLst>
                  <a:ext uri="{FF2B5EF4-FFF2-40B4-BE49-F238E27FC236}">
                    <a16:creationId xmlns:a16="http://schemas.microsoft.com/office/drawing/2014/main" id="{7AFEDA74-B71B-D451-F5DB-798FABD10822}"/>
                  </a:ext>
                </a:extLst>
              </p:cNvPr>
              <p:cNvSpPr txBox="1">
                <a:spLocks noRot="1" noChangeAspect="1" noMove="1" noResize="1" noEditPoints="1" noAdjustHandles="1" noChangeArrowheads="1" noChangeShapeType="1" noTextEdit="1"/>
              </p:cNvSpPr>
              <p:nvPr/>
            </p:nvSpPr>
            <p:spPr>
              <a:xfrm>
                <a:off x="456458" y="3041097"/>
                <a:ext cx="8295720" cy="1682961"/>
              </a:xfrm>
              <a:prstGeom prst="rect">
                <a:avLst/>
              </a:prstGeom>
              <a:blipFill>
                <a:blip r:embed="rId4"/>
                <a:stretch>
                  <a:fillRect l="-80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84" name="Google Shape;2284;p62"/>
          <p:cNvGrpSpPr/>
          <p:nvPr/>
        </p:nvGrpSpPr>
        <p:grpSpPr>
          <a:xfrm>
            <a:off x="7818604" y="190109"/>
            <a:ext cx="1945242" cy="1316790"/>
            <a:chOff x="2204370" y="3586126"/>
            <a:chExt cx="1226973" cy="830520"/>
          </a:xfrm>
        </p:grpSpPr>
        <p:sp>
          <p:nvSpPr>
            <p:cNvPr id="2285" name="Google Shape;2285;p62"/>
            <p:cNvSpPr/>
            <p:nvPr/>
          </p:nvSpPr>
          <p:spPr>
            <a:xfrm>
              <a:off x="2602138" y="3586126"/>
              <a:ext cx="829205" cy="533242"/>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86" name="Google Shape;2286;p62"/>
            <p:cNvGrpSpPr/>
            <p:nvPr/>
          </p:nvGrpSpPr>
          <p:grpSpPr>
            <a:xfrm>
              <a:off x="2204370" y="3736276"/>
              <a:ext cx="657796" cy="680370"/>
              <a:chOff x="2204370" y="3736276"/>
              <a:chExt cx="657796" cy="680370"/>
            </a:xfrm>
          </p:grpSpPr>
          <p:sp>
            <p:nvSpPr>
              <p:cNvPr id="2287" name="Google Shape;2287;p62"/>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62"/>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62"/>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62"/>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5F64C1">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62"/>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62"/>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 name="Rectangle 4">
            <a:extLst>
              <a:ext uri="{FF2B5EF4-FFF2-40B4-BE49-F238E27FC236}">
                <a16:creationId xmlns:a16="http://schemas.microsoft.com/office/drawing/2014/main" id="{CD7F743E-30CD-D12D-8846-5C708362BE01}"/>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FEDA74-B71B-D451-F5DB-798FABD10822}"/>
                  </a:ext>
                </a:extLst>
              </p:cNvPr>
              <p:cNvSpPr txBox="1"/>
              <p:nvPr/>
            </p:nvSpPr>
            <p:spPr>
              <a:xfrm>
                <a:off x="713049" y="849817"/>
                <a:ext cx="7263573" cy="4136069"/>
              </a:xfrm>
              <a:prstGeom prst="rect">
                <a:avLst/>
              </a:prstGeom>
              <a:noFill/>
            </p:spPr>
            <p:txBody>
              <a:bodyPr wrap="square">
                <a:spAutoFit/>
              </a:bodyPr>
              <a:lstStyle/>
              <a:p>
                <a:pPr>
                  <a:lnSpc>
                    <a:spcPct val="200000"/>
                  </a:lnSpc>
                  <a:spcBef>
                    <a:spcPts val="600"/>
                  </a:spcBef>
                  <a:spcAft>
                    <a:spcPts val="800"/>
                  </a:spcAft>
                </a:pPr>
                <a:r>
                  <a:rPr lang="pt-BR" sz="2000" kern="1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 (</m:t>
                    </m:r>
                    <m:r>
                      <a:rPr lang="pt-BR" sz="2000" kern="100">
                        <a:latin typeface="Cambria Math" panose="02040503050406030204" pitchFamily="18" charset="0"/>
                        <a:ea typeface="Calibri" panose="020F0502020204030204" pitchFamily="34" charset="0"/>
                        <a:cs typeface="Arial" panose="020B0604020202020204" pitchFamily="34" charset="0"/>
                      </a:rPr>
                      <m:t>1</m:t>
                    </m:r>
                    <m:r>
                      <a:rPr lang="pt-BR" sz="2000" kern="100">
                        <a:latin typeface="Cambria Math" panose="02040503050406030204" pitchFamily="18" charset="0"/>
                        <a:ea typeface="Calibri" panose="020F0502020204030204" pitchFamily="34" charset="0"/>
                        <a:cs typeface="Arial" panose="020B0604020202020204" pitchFamily="34" charset="0"/>
                      </a:rPr>
                      <m:t>+</m:t>
                    </m:r>
                    <m:r>
                      <m:rPr>
                        <m:sty m:val="p"/>
                      </m:rPr>
                      <a:rPr lang="pt-BR" sz="2000" kern="100">
                        <a:latin typeface="Cambria Math" panose="02040503050406030204" pitchFamily="18" charset="0"/>
                        <a:ea typeface="Calibri" panose="020F0502020204030204" pitchFamily="34" charset="0"/>
                        <a:cs typeface="Arial" panose="020B0604020202020204" pitchFamily="34" charset="0"/>
                      </a:rPr>
                      <m:t>sin</m:t>
                    </m:r>
                    <m:r>
                      <a:rPr lang="pt-BR" sz="2000"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 </m:t>
                    </m:r>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 </m:t>
                    </m:r>
                    <m:r>
                      <m:rPr>
                        <m:sty m:val="p"/>
                      </m:rPr>
                      <a:rPr lang="pt-BR" sz="2000" kern="100">
                        <a:latin typeface="Cambria Math" panose="02040503050406030204" pitchFamily="18" charset="0"/>
                        <a:ea typeface="Calibri" panose="020F0502020204030204" pitchFamily="34" charset="0"/>
                        <a:cs typeface="Arial" panose="020B0604020202020204" pitchFamily="34" charset="0"/>
                      </a:rPr>
                      <m:t>sin</m:t>
                    </m:r>
                    <m:r>
                      <a:rPr lang="pt-BR" sz="2000"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𝑥𝑑𝑥</m:t>
                    </m:r>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r>
                              <a:rPr lang="en-US" sz="2000" i="1" kern="100">
                                <a:latin typeface="Cambria Math" panose="02040503050406030204" pitchFamily="18" charset="0"/>
                                <a:ea typeface="Calibri" panose="020F0502020204030204" pitchFamily="34" charset="0"/>
                                <a:cs typeface="Arial" panose="020B0604020202020204" pitchFamily="34" charset="0"/>
                              </a:rPr>
                              <m:t>𝑥</m:t>
                            </m:r>
                          </m:e>
                        </m:d>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i="1"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r>
                              <m:rPr>
                                <m:sty m:val="p"/>
                              </m:rPr>
                              <a:rPr lang="pt-BR" sz="2000" kern="100">
                                <a:latin typeface="Cambria Math" panose="02040503050406030204" pitchFamily="18" charset="0"/>
                                <a:ea typeface="Calibri" panose="020F0502020204030204" pitchFamily="34" charset="0"/>
                                <a:cs typeface="Arial" panose="020B0604020202020204" pitchFamily="34" charset="0"/>
                              </a:rPr>
                              <m:t>cos</m:t>
                            </m:r>
                            <m:r>
                              <a:rPr lang="pt-BR" sz="2000" kern="100">
                                <a:latin typeface="Cambria Math" panose="02040503050406030204" pitchFamily="18" charset="0"/>
                                <a:ea typeface="Calibri" panose="020F0502020204030204" pitchFamily="34" charset="0"/>
                                <a:cs typeface="Arial" panose="020B0604020202020204" pitchFamily="34" charset="0"/>
                              </a:rPr>
                              <m:t>⁡</m:t>
                            </m:r>
                            <m:r>
                              <a:rPr lang="en-US" sz="2000" i="1" kern="100">
                                <a:latin typeface="Cambria Math" panose="02040503050406030204" pitchFamily="18" charset="0"/>
                                <a:ea typeface="Calibri" panose="020F0502020204030204" pitchFamily="34" charset="0"/>
                                <a:cs typeface="Arial" panose="020B0604020202020204" pitchFamily="34" charset="0"/>
                              </a:rPr>
                              <m:t>𝑥</m:t>
                            </m:r>
                          </m:e>
                        </m:d>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sSubSup>
                    <m:r>
                      <a:rPr lang="pt-BR" sz="2000"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en-US" sz="2000" i="1" kern="100">
                            <a:latin typeface="Cambria Math" panose="02040503050406030204" pitchFamily="18" charset="0"/>
                            <a:ea typeface="Calibri" panose="020F0502020204030204" pitchFamily="34" charset="0"/>
                            <a:cs typeface="Arial" panose="020B0604020202020204" pitchFamily="34" charset="0"/>
                          </a:rPr>
                          <m:t>𝜋</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oMath>
                </a14:m>
                <a:br>
                  <a:rPr lang="pt-BR" sz="2000" kern="100" dirty="0">
                    <a:latin typeface="Arial" panose="020B0604020202020204" pitchFamily="34" charset="0"/>
                    <a:ea typeface="Calibri" panose="020F0502020204030204" pitchFamily="34" charset="0"/>
                    <a:cs typeface="Times New Roman" panose="02020603050405020304" pitchFamily="18" charset="0"/>
                  </a:rPr>
                </a:br>
                <a:r>
                  <a:rPr lang="pt-BR" sz="2000" kern="1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r>
                          <a:rPr lang="pt-BR" sz="2000" kern="100">
                            <a:latin typeface="Cambria Math" panose="02040503050406030204" pitchFamily="18" charset="0"/>
                            <a:ea typeface="Calibri" panose="020F0502020204030204" pitchFamily="34" charset="0"/>
                            <a:cs typeface="Arial" panose="020B0604020202020204" pitchFamily="34" charset="0"/>
                          </a:rPr>
                          <m:t>1</m:t>
                        </m:r>
                      </m:sup>
                    </m:sSubSup>
                    <m:r>
                      <a:rPr lang="pt-BR" sz="2000" kern="100">
                        <a:latin typeface="Cambria Math" panose="02040503050406030204" pitchFamily="18" charset="0"/>
                        <a:ea typeface="Calibri" panose="020F0502020204030204" pitchFamily="34" charset="0"/>
                        <a:cs typeface="Arial" panose="020B0604020202020204" pitchFamily="34" charset="0"/>
                      </a:rPr>
                      <m:t> </m:t>
                    </m:r>
                    <m:d>
                      <m:dPr>
                        <m:ctrlPr>
                          <a:rPr lang="en-US" sz="2000" i="1" kern="100">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sup>
                        </m:sSup>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3</m:t>
                        </m:r>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𝑥</m:t>
                            </m:r>
                          </m:e>
                          <m:sup>
                            <m:r>
                              <a:rPr lang="pt-BR" sz="2000" kern="100">
                                <a:latin typeface="Cambria Math" panose="02040503050406030204" pitchFamily="18" charset="0"/>
                                <a:ea typeface="Calibri" panose="020F0502020204030204" pitchFamily="34" charset="0"/>
                                <a:cs typeface="Arial" panose="020B0604020202020204" pitchFamily="34" charset="0"/>
                              </a:rPr>
                              <m:t>2</m:t>
                            </m:r>
                          </m:sup>
                        </m:sSup>
                      </m:e>
                    </m:d>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r>
                          <a:rPr lang="pt-BR" sz="2000" kern="100">
                            <a:latin typeface="Cambria Math" panose="02040503050406030204" pitchFamily="18" charset="0"/>
                            <a:ea typeface="Calibri" panose="020F0502020204030204" pitchFamily="34" charset="0"/>
                            <a:cs typeface="Arial" panose="020B0604020202020204" pitchFamily="34" charset="0"/>
                          </a:rPr>
                          <m:t>1</m:t>
                        </m:r>
                      </m:sup>
                    </m:sSubSup>
                    <m:r>
                      <a:rPr lang="pt-BR" sz="2000" kern="100">
                        <a:latin typeface="Cambria Math" panose="02040503050406030204" pitchFamily="18" charset="0"/>
                        <a:ea typeface="Calibri" panose="020F0502020204030204" pitchFamily="34" charset="0"/>
                        <a:cs typeface="Arial" panose="020B0604020202020204" pitchFamily="34" charset="0"/>
                      </a:rPr>
                      <m:t> </m:t>
                    </m:r>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sup>
                    </m:sSup>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3</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r>
                          <a:rPr lang="pt-BR" sz="2000" kern="100">
                            <a:latin typeface="Cambria Math" panose="02040503050406030204" pitchFamily="18" charset="0"/>
                            <a:ea typeface="Calibri" panose="020F0502020204030204" pitchFamily="34" charset="0"/>
                            <a:cs typeface="Arial" panose="020B0604020202020204" pitchFamily="34" charset="0"/>
                          </a:rPr>
                          <m:t>∫</m:t>
                        </m:r>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r>
                          <a:rPr lang="pt-BR" sz="2000" kern="100">
                            <a:latin typeface="Cambria Math" panose="02040503050406030204" pitchFamily="18" charset="0"/>
                            <a:ea typeface="Calibri" panose="020F0502020204030204" pitchFamily="34" charset="0"/>
                            <a:cs typeface="Arial" panose="020B0604020202020204" pitchFamily="34" charset="0"/>
                          </a:rPr>
                          <m:t>1</m:t>
                        </m:r>
                      </m:sup>
                    </m:sSubSup>
                    <m:r>
                      <a:rPr lang="pt-BR" sz="2000" kern="100">
                        <a:latin typeface="Cambria Math" panose="02040503050406030204" pitchFamily="18" charset="0"/>
                        <a:ea typeface="Calibri" panose="020F0502020204030204" pitchFamily="34" charset="0"/>
                        <a:cs typeface="Arial" panose="020B0604020202020204" pitchFamily="34" charset="0"/>
                      </a:rPr>
                      <m:t> </m:t>
                    </m:r>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𝑥</m:t>
                        </m:r>
                      </m:e>
                      <m:sup>
                        <m:r>
                          <a:rPr lang="pt-BR" sz="2000" kern="100">
                            <a:latin typeface="Cambria Math" panose="02040503050406030204" pitchFamily="18" charset="0"/>
                            <a:ea typeface="Calibri" panose="020F0502020204030204" pitchFamily="34" charset="0"/>
                            <a:cs typeface="Arial" panose="020B0604020202020204" pitchFamily="34" charset="0"/>
                          </a:rPr>
                          <m:t>2</m:t>
                        </m:r>
                      </m:sup>
                    </m:sSup>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sup>
                                </m:sSup>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e>
                        </m:d>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r>
                          <a:rPr lang="pt-BR" sz="2000" kern="100">
                            <a:latin typeface="Cambria Math" panose="02040503050406030204" pitchFamily="18" charset="0"/>
                            <a:ea typeface="Calibri" panose="020F0502020204030204" pitchFamily="34" charset="0"/>
                            <a:cs typeface="Arial" panose="020B0604020202020204" pitchFamily="34" charset="0"/>
                          </a:rPr>
                          <m:t>1</m:t>
                        </m:r>
                      </m:sup>
                    </m:sSubSup>
                    <m:r>
                      <a:rPr lang="pt-BR" sz="2000" kern="1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kern="100">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𝑥</m:t>
                                </m:r>
                              </m:e>
                              <m:sup>
                                <m:r>
                                  <a:rPr lang="pt-BR" sz="2000" kern="100">
                                    <a:latin typeface="Cambria Math" panose="02040503050406030204" pitchFamily="18" charset="0"/>
                                    <a:ea typeface="Calibri" panose="020F0502020204030204" pitchFamily="34" charset="0"/>
                                    <a:cs typeface="Arial" panose="020B0604020202020204" pitchFamily="34" charset="0"/>
                                  </a:rPr>
                                  <m:t>3</m:t>
                                </m:r>
                              </m:sup>
                            </m:sSup>
                          </m:e>
                        </m:d>
                      </m:e>
                      <m:sub>
                        <m:r>
                          <a:rPr lang="pt-BR" sz="2000" kern="100">
                            <a:latin typeface="Cambria Math" panose="02040503050406030204" pitchFamily="18" charset="0"/>
                            <a:ea typeface="Calibri" panose="020F0502020204030204" pitchFamily="34" charset="0"/>
                            <a:cs typeface="Arial" panose="020B0604020202020204" pitchFamily="34" charset="0"/>
                          </a:rPr>
                          <m:t>0</m:t>
                        </m:r>
                      </m:sub>
                      <m:sup>
                        <m:r>
                          <a:rPr lang="pt-BR" sz="2000" kern="100">
                            <a:latin typeface="Cambria Math" panose="02040503050406030204" pitchFamily="18" charset="0"/>
                            <a:ea typeface="Calibri" panose="020F0502020204030204" pitchFamily="34" charset="0"/>
                            <a:cs typeface="Arial" panose="020B0604020202020204" pitchFamily="34" charset="0"/>
                          </a:rPr>
                          <m:t>1</m:t>
                        </m:r>
                      </m:sup>
                    </m:sSubSup>
                  </m:oMath>
                </a14:m>
                <a:r>
                  <a:rPr lang="en-US" sz="2000" kern="100" dirty="0">
                    <a:latin typeface="Arial" panose="020B0604020202020204" pitchFamily="34" charset="0"/>
                    <a:ea typeface="Calibri" panose="020F0502020204030204" pitchFamily="34" charset="0"/>
                    <a:cs typeface="Times New Roman" panose="02020603050405020304" pitchFamily="18" charset="0"/>
                  </a:rPr>
                  <a:t> </a:t>
                </a:r>
                <a:endParaRPr lang="en-US" sz="2000" kern="100" dirty="0">
                  <a:latin typeface="Cambria Math" panose="02040503050406030204" pitchFamily="18" charset="0"/>
                  <a:ea typeface="Calibri" panose="020F0502020204030204" pitchFamily="34" charset="0"/>
                  <a:cs typeface="Arial" panose="020B0604020202020204" pitchFamily="34" charset="0"/>
                </a:endParaRPr>
              </a:p>
              <a:p>
                <a:pPr>
                  <a:lnSpc>
                    <a:spcPct val="200000"/>
                  </a:lnSpc>
                  <a:spcBef>
                    <a:spcPts val="600"/>
                  </a:spcBef>
                  <a:spcAft>
                    <a:spcPts val="800"/>
                  </a:spcAft>
                </a:pPr>
                <a:r>
                  <a:rPr lang="pt-BR" sz="2000" kern="100" dirty="0">
                    <a:ea typeface="Calibri" panose="020F0502020204030204" pitchFamily="34" charset="0"/>
                    <a:cs typeface="Arial" panose="020B0604020202020204" pitchFamily="34" charset="0"/>
                  </a:rPr>
                  <a:t>		       </a:t>
                </a:r>
                <a14:m>
                  <m:oMath xmlns:m="http://schemas.openxmlformats.org/officeDocument/2006/math">
                    <m:r>
                      <a:rPr lang="pt-BR" sz="2000"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pt-BR" sz="2000" kern="100">
                                <a:latin typeface="Cambria Math" panose="02040503050406030204" pitchFamily="18" charset="0"/>
                                <a:ea typeface="Calibri" panose="020F0502020204030204" pitchFamily="34" charset="0"/>
                                <a:cs typeface="Arial" panose="020B0604020202020204" pitchFamily="34" charset="0"/>
                              </a:rPr>
                              <m:t>2</m:t>
                            </m:r>
                          </m:sup>
                        </m:sSup>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r>
                      <a:rPr lang="pt-BR" sz="2000" i="1"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pt-BR" sz="2000" kern="100">
                            <a:latin typeface="Cambria Math" panose="02040503050406030204" pitchFamily="18" charset="0"/>
                            <a:ea typeface="Calibri" panose="020F0502020204030204" pitchFamily="34" charset="0"/>
                            <a:cs typeface="Arial" panose="020B0604020202020204" pitchFamily="34" charset="0"/>
                          </a:rPr>
                          <m:t>1</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r>
                      <a:rPr lang="pt-BR" sz="2000"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sSup>
                          <m:sSupPr>
                            <m:ctrlPr>
                              <a:rPr lang="en-US" sz="2000" i="1" kern="100">
                                <a:latin typeface="Cambria Math" panose="02040503050406030204" pitchFamily="18" charset="0"/>
                                <a:ea typeface="Calibri" panose="020F0502020204030204" pitchFamily="34" charset="0"/>
                                <a:cs typeface="Arial" panose="020B0604020202020204" pitchFamily="34" charset="0"/>
                              </a:rPr>
                            </m:ctrlPr>
                          </m:sSupPr>
                          <m:e>
                            <m:r>
                              <a:rPr lang="en-US" sz="2000" i="1" kern="100">
                                <a:latin typeface="Cambria Math" panose="02040503050406030204" pitchFamily="18" charset="0"/>
                                <a:ea typeface="Calibri" panose="020F0502020204030204" pitchFamily="34" charset="0"/>
                                <a:cs typeface="Arial" panose="020B0604020202020204" pitchFamily="34" charset="0"/>
                              </a:rPr>
                              <m:t>𝑒</m:t>
                            </m:r>
                          </m:e>
                          <m:sup>
                            <m:r>
                              <a:rPr lang="pt-BR" sz="2000" kern="100">
                                <a:latin typeface="Cambria Math" panose="02040503050406030204" pitchFamily="18" charset="0"/>
                                <a:ea typeface="Calibri" panose="020F0502020204030204" pitchFamily="34" charset="0"/>
                                <a:cs typeface="Arial" panose="020B0604020202020204" pitchFamily="34" charset="0"/>
                              </a:rPr>
                              <m:t>2</m:t>
                            </m:r>
                          </m:sup>
                        </m:sSup>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r>
                      <a:rPr lang="pt-BR" sz="2000" kern="100">
                        <a:latin typeface="Cambria Math" panose="02040503050406030204" pitchFamily="18" charset="0"/>
                        <a:ea typeface="Calibri" panose="020F0502020204030204" pitchFamily="34" charset="0"/>
                        <a:cs typeface="Arial" panose="020B0604020202020204" pitchFamily="34" charset="0"/>
                      </a:rPr>
                      <m:t>+</m:t>
                    </m:r>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pt-BR" sz="2000" kern="100">
                            <a:latin typeface="Cambria Math" panose="02040503050406030204" pitchFamily="18" charset="0"/>
                            <a:ea typeface="Calibri" panose="020F0502020204030204" pitchFamily="34" charset="0"/>
                            <a:cs typeface="Arial" panose="020B0604020202020204" pitchFamily="34" charset="0"/>
                          </a:rPr>
                          <m:t>1</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oMath>
                </a14:m>
                <a:r>
                  <a:rPr lang="pt-BR" sz="2000" kern="100" dirty="0">
                    <a:latin typeface="Arial" panose="020B0604020202020204" pitchFamily="34" charset="0"/>
                    <a:ea typeface="Calibri" panose="020F0502020204030204" pitchFamily="34" charset="0"/>
                    <a:cs typeface="Times New Roman" panose="02020603050405020304" pitchFamily="18" charset="0"/>
                  </a:rPr>
                  <a:t> </a:t>
                </a:r>
                <a:br>
                  <a:rPr lang="pt-BR" sz="2000" kern="100" dirty="0">
                    <a:latin typeface="Arial" panose="020B0604020202020204" pitchFamily="34" charset="0"/>
                    <a:ea typeface="Calibri" panose="020F0502020204030204" pitchFamily="34" charset="0"/>
                    <a:cs typeface="Times New Roman" panose="02020603050405020304" pitchFamily="18" charset="0"/>
                  </a:rPr>
                </a:br>
                <a:endParaRPr lang="en-US" sz="2000" dirty="0"/>
              </a:p>
            </p:txBody>
          </p:sp>
        </mc:Choice>
        <mc:Fallback xmlns="">
          <p:sp>
            <p:nvSpPr>
              <p:cNvPr id="7" name="TextBox 6">
                <a:extLst>
                  <a:ext uri="{FF2B5EF4-FFF2-40B4-BE49-F238E27FC236}">
                    <a16:creationId xmlns:a16="http://schemas.microsoft.com/office/drawing/2014/main" id="{7AFEDA74-B71B-D451-F5DB-798FABD10822}"/>
                  </a:ext>
                </a:extLst>
              </p:cNvPr>
              <p:cNvSpPr txBox="1">
                <a:spLocks noRot="1" noChangeAspect="1" noMove="1" noResize="1" noEditPoints="1" noAdjustHandles="1" noChangeArrowheads="1" noChangeShapeType="1" noTextEdit="1"/>
              </p:cNvSpPr>
              <p:nvPr/>
            </p:nvSpPr>
            <p:spPr>
              <a:xfrm>
                <a:off x="713049" y="849817"/>
                <a:ext cx="7263573" cy="4136069"/>
              </a:xfrm>
              <a:prstGeom prst="rect">
                <a:avLst/>
              </a:prstGeom>
              <a:blipFill>
                <a:blip r:embed="rId3"/>
                <a:stretch>
                  <a:fillRect l="-923"/>
                </a:stretch>
              </a:blipFill>
            </p:spPr>
            <p:txBody>
              <a:bodyPr/>
              <a:lstStyle/>
              <a:p>
                <a:r>
                  <a:rPr lang="en-US">
                    <a:noFill/>
                  </a:rPr>
                  <a:t> </a:t>
                </a:r>
              </a:p>
            </p:txBody>
          </p:sp>
        </mc:Fallback>
      </mc:AlternateContent>
    </p:spTree>
    <p:extLst>
      <p:ext uri="{BB962C8B-B14F-4D97-AF65-F5344CB8AC3E}">
        <p14:creationId xmlns:p14="http://schemas.microsoft.com/office/powerpoint/2010/main" val="3006280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grpSp>
        <p:nvGrpSpPr>
          <p:cNvPr id="2284" name="Google Shape;2284;p62"/>
          <p:cNvGrpSpPr/>
          <p:nvPr/>
        </p:nvGrpSpPr>
        <p:grpSpPr>
          <a:xfrm>
            <a:off x="7818604" y="190109"/>
            <a:ext cx="1945242" cy="1316790"/>
            <a:chOff x="2204370" y="3586126"/>
            <a:chExt cx="1226973" cy="830520"/>
          </a:xfrm>
        </p:grpSpPr>
        <p:sp>
          <p:nvSpPr>
            <p:cNvPr id="2285" name="Google Shape;2285;p62"/>
            <p:cNvSpPr/>
            <p:nvPr/>
          </p:nvSpPr>
          <p:spPr>
            <a:xfrm>
              <a:off x="2602138" y="3586126"/>
              <a:ext cx="829205" cy="533242"/>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286" name="Google Shape;2286;p62"/>
            <p:cNvGrpSpPr/>
            <p:nvPr/>
          </p:nvGrpSpPr>
          <p:grpSpPr>
            <a:xfrm>
              <a:off x="2204370" y="3736276"/>
              <a:ext cx="657796" cy="680370"/>
              <a:chOff x="2204370" y="3736276"/>
              <a:chExt cx="657796" cy="680370"/>
            </a:xfrm>
          </p:grpSpPr>
          <p:sp>
            <p:nvSpPr>
              <p:cNvPr id="2287" name="Google Shape;2287;p62"/>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62"/>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62"/>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62"/>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62"/>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5F64C1">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62"/>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62"/>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 name="Rectangle 4">
            <a:extLst>
              <a:ext uri="{FF2B5EF4-FFF2-40B4-BE49-F238E27FC236}">
                <a16:creationId xmlns:a16="http://schemas.microsoft.com/office/drawing/2014/main" id="{CD7F743E-30CD-D12D-8846-5C708362BE01}"/>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FEDA74-B71B-D451-F5DB-798FABD10822}"/>
                  </a:ext>
                </a:extLst>
              </p:cNvPr>
              <p:cNvSpPr txBox="1"/>
              <p:nvPr/>
            </p:nvSpPr>
            <p:spPr>
              <a:xfrm>
                <a:off x="1528796" y="244809"/>
                <a:ext cx="6823777" cy="4470519"/>
              </a:xfrm>
              <a:prstGeom prst="rect">
                <a:avLst/>
              </a:prstGeom>
              <a:noFill/>
            </p:spPr>
            <p:txBody>
              <a:bodyPr wrap="square">
                <a:spAutoFit/>
              </a:bodyPr>
              <a:lstStyle/>
              <a:p>
                <a:pPr>
                  <a:lnSpc>
                    <a:spcPct val="150000"/>
                  </a:lnSpc>
                  <a:spcBef>
                    <a:spcPts val="600"/>
                  </a:spcBef>
                  <a:spcAft>
                    <a:spcPts val="800"/>
                  </a:spcAft>
                </a:pPr>
                <a:br>
                  <a:rPr lang="pt-BR" sz="2000" kern="100" dirty="0">
                    <a:latin typeface="Arial" panose="020B0604020202020204" pitchFamily="34" charset="0"/>
                    <a:ea typeface="Calibri" panose="020F0502020204030204" pitchFamily="34" charset="0"/>
                    <a:cs typeface="Times New Roman" panose="02020603050405020304" pitchFamily="18" charset="0"/>
                  </a:rPr>
                </a:br>
                <a:r>
                  <a:rPr lang="pt-BR" sz="2000" kern="100" dirty="0">
                    <a:latin typeface="Arial" panose="020B0604020202020204" pitchFamily="34" charset="0"/>
                    <a:ea typeface="Calibri" panose="020F0502020204030204" pitchFamily="34" charset="0"/>
                    <a:cs typeface="Times New Roman" panose="02020603050405020304" pitchFamily="18" charset="0"/>
                  </a:rPr>
                  <a:t>d)</a:t>
                </a:r>
                <a14:m>
                  <m:oMath xmlns:m="http://schemas.openxmlformats.org/officeDocument/2006/math">
                    <m:nary>
                      <m:naryPr>
                        <m:limLoc m:val="subSup"/>
                        <m:grow m:val="on"/>
                        <m:ctrlPr>
                          <a:rPr lang="en-US" sz="2000" i="1" kern="100">
                            <a:latin typeface="Cambria Math" panose="02040503050406030204" pitchFamily="18" charset="0"/>
                            <a:ea typeface="Calibri" panose="020F0502020204030204" pitchFamily="34" charset="0"/>
                            <a:cs typeface="Arial" panose="020B0604020202020204" pitchFamily="34" charset="0"/>
                          </a:rPr>
                        </m:ctrlPr>
                      </m:naryPr>
                      <m:sub>
                        <m:r>
                          <a:rPr lang="pt-BR" sz="2000" i="1"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sub>
                      <m:sup>
                        <m:r>
                          <a:rPr lang="pt-BR" sz="2000" kern="100">
                            <a:latin typeface="Cambria Math" panose="02040503050406030204" pitchFamily="18" charset="0"/>
                            <a:ea typeface="Calibri" panose="020F0502020204030204" pitchFamily="34" charset="0"/>
                            <a:cs typeface="Arial" panose="020B0604020202020204" pitchFamily="34" charset="0"/>
                          </a:rPr>
                          <m:t>2</m:t>
                        </m:r>
                      </m:sup>
                      <m:e>
                        <m:r>
                          <a:rPr lang="pt-BR" sz="2000" kern="100">
                            <a:latin typeface="Cambria Math" panose="02040503050406030204" pitchFamily="18" charset="0"/>
                            <a:ea typeface="Calibri" panose="020F0502020204030204" pitchFamily="34" charset="0"/>
                            <a:cs typeface="Arial" panose="020B0604020202020204" pitchFamily="34" charset="0"/>
                          </a:rPr>
                          <m:t> </m:t>
                        </m:r>
                      </m:e>
                    </m:nary>
                    <m:d>
                      <m:dPr>
                        <m:begChr m:val="|"/>
                        <m:endChr m:val="|"/>
                        <m:ctrlPr>
                          <a:rPr lang="pt-BR" sz="2000" i="1" kern="100">
                            <a:latin typeface="Cambria Math" panose="02040503050406030204" pitchFamily="18" charset="0"/>
                            <a:ea typeface="Calibri" panose="020F0502020204030204" pitchFamily="34" charset="0"/>
                            <a:cs typeface="Arial" panose="020B0604020202020204" pitchFamily="34" charset="0"/>
                          </a:rPr>
                        </m:ctrlPr>
                      </m:dPr>
                      <m:e>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e>
                    </m:d>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Calibri" panose="020F0502020204030204" pitchFamily="34" charset="0"/>
                            <a:cs typeface="Arial" panose="020B0604020202020204" pitchFamily="34" charset="0"/>
                          </a:rPr>
                        </m:ctrlPr>
                      </m:naryPr>
                      <m:sub>
                        <m:r>
                          <a:rPr lang="pt-BR" sz="2000" i="1"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sub>
                      <m:sup>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pt-BR" sz="2000" i="1"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p>
                      <m:e>
                        <m:r>
                          <a:rPr lang="pt-BR" sz="2000" kern="100">
                            <a:latin typeface="Cambria Math" panose="02040503050406030204" pitchFamily="18" charset="0"/>
                            <a:ea typeface="Calibri" panose="020F0502020204030204" pitchFamily="34" charset="0"/>
                            <a:cs typeface="Arial" panose="020B0604020202020204" pitchFamily="34" charset="0"/>
                          </a:rPr>
                          <m:t> </m:t>
                        </m:r>
                      </m:e>
                    </m:nary>
                    <m:d>
                      <m:dPr>
                        <m:begChr m:val="|"/>
                        <m:endChr m:val="|"/>
                        <m:ctrlPr>
                          <a:rPr lang="pt-BR" sz="2000" i="1" kern="100">
                            <a:latin typeface="Cambria Math" panose="02040503050406030204" pitchFamily="18" charset="0"/>
                            <a:ea typeface="Calibri" panose="020F0502020204030204" pitchFamily="34" charset="0"/>
                            <a:cs typeface="Arial" panose="020B0604020202020204" pitchFamily="34" charset="0"/>
                          </a:rPr>
                        </m:ctrlPr>
                      </m:dPr>
                      <m:e>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e>
                    </m:d>
                    <m:r>
                      <a:rPr lang="en-US" sz="2000" i="1" kern="100">
                        <a:latin typeface="Cambria Math" panose="02040503050406030204" pitchFamily="18" charset="0"/>
                        <a:ea typeface="Calibri" panose="020F0502020204030204" pitchFamily="34" charset="0"/>
                        <a:cs typeface="Arial" panose="020B0604020202020204" pitchFamily="34" charset="0"/>
                      </a:rPr>
                      <m:t>𝑑𝑥</m:t>
                    </m:r>
                    <m:r>
                      <a:rPr lang="pt-BR" sz="2000" kern="100">
                        <a:latin typeface="Cambria Math" panose="02040503050406030204" pitchFamily="18" charset="0"/>
                        <a:ea typeface="Calibri" panose="020F050202020403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Calibri" panose="020F0502020204030204" pitchFamily="34" charset="0"/>
                            <a:cs typeface="Arial" panose="020B0604020202020204" pitchFamily="34" charset="0"/>
                          </a:rPr>
                        </m:ctrlPr>
                      </m:naryPr>
                      <m:sub>
                        <m:f>
                          <m:fPr>
                            <m:ctrlPr>
                              <a:rPr lang="en-US" sz="2000" i="1" kern="100">
                                <a:latin typeface="Cambria Math" panose="02040503050406030204" pitchFamily="18" charset="0"/>
                                <a:ea typeface="Calibri" panose="020F0502020204030204" pitchFamily="34" charset="0"/>
                                <a:cs typeface="Arial" panose="020B0604020202020204" pitchFamily="34" charset="0"/>
                              </a:rPr>
                            </m:ctrlPr>
                          </m:fPr>
                          <m:num>
                            <m:r>
                              <a:rPr lang="pt-BR" sz="2000" i="1"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num>
                          <m:den>
                            <m:r>
                              <a:rPr lang="pt-BR" sz="2000" kern="100">
                                <a:latin typeface="Cambria Math" panose="02040503050406030204" pitchFamily="18" charset="0"/>
                                <a:ea typeface="Calibri" panose="020F0502020204030204" pitchFamily="34" charset="0"/>
                                <a:cs typeface="Arial" panose="020B0604020202020204" pitchFamily="34" charset="0"/>
                              </a:rPr>
                              <m:t>2</m:t>
                            </m:r>
                          </m:den>
                        </m:f>
                      </m:sub>
                      <m:sup>
                        <m:r>
                          <a:rPr lang="pt-BR" sz="2000" kern="100">
                            <a:latin typeface="Cambria Math" panose="02040503050406030204" pitchFamily="18" charset="0"/>
                            <a:ea typeface="Calibri" panose="020F0502020204030204" pitchFamily="34" charset="0"/>
                            <a:cs typeface="Arial" panose="020B0604020202020204" pitchFamily="34" charset="0"/>
                          </a:rPr>
                          <m:t>2</m:t>
                        </m:r>
                      </m:sup>
                      <m:e>
                        <m:r>
                          <a:rPr lang="pt-BR" sz="2000" kern="100">
                            <a:latin typeface="Cambria Math" panose="02040503050406030204" pitchFamily="18" charset="0"/>
                            <a:ea typeface="Calibri" panose="020F0502020204030204" pitchFamily="34" charset="0"/>
                            <a:cs typeface="Arial" panose="020B0604020202020204" pitchFamily="34" charset="0"/>
                          </a:rPr>
                          <m:t> </m:t>
                        </m:r>
                      </m:e>
                    </m:nary>
                    <m:d>
                      <m:dPr>
                        <m:begChr m:val="|"/>
                        <m:endChr m:val="|"/>
                        <m:ctrlPr>
                          <a:rPr lang="pt-BR" sz="2000" i="1" kern="100">
                            <a:latin typeface="Cambria Math" panose="02040503050406030204" pitchFamily="18" charset="0"/>
                            <a:ea typeface="Calibri" panose="020F0502020204030204" pitchFamily="34" charset="0"/>
                            <a:cs typeface="Arial" panose="020B0604020202020204" pitchFamily="34" charset="0"/>
                          </a:rPr>
                        </m:ctrlPr>
                      </m:dPr>
                      <m:e>
                        <m:r>
                          <a:rPr lang="pt-BR" sz="2000" kern="100">
                            <a:latin typeface="Cambria Math" panose="02040503050406030204" pitchFamily="18" charset="0"/>
                            <a:ea typeface="Calibri" panose="020F0502020204030204" pitchFamily="34" charset="0"/>
                            <a:cs typeface="Arial" panose="020B0604020202020204" pitchFamily="34" charset="0"/>
                          </a:rPr>
                          <m:t>2</m:t>
                        </m:r>
                        <m:r>
                          <a:rPr lang="en-US" sz="2000" i="1" kern="100">
                            <a:latin typeface="Cambria Math" panose="02040503050406030204" pitchFamily="18" charset="0"/>
                            <a:ea typeface="Calibri" panose="020F0502020204030204" pitchFamily="34" charset="0"/>
                            <a:cs typeface="Arial" panose="020B0604020202020204" pitchFamily="34" charset="0"/>
                          </a:rPr>
                          <m:t>𝑥</m:t>
                        </m:r>
                        <m:r>
                          <a:rPr lang="pt-BR" sz="2000" kern="100">
                            <a:latin typeface="Cambria Math" panose="02040503050406030204" pitchFamily="18" charset="0"/>
                            <a:ea typeface="Calibri" panose="020F0502020204030204" pitchFamily="34" charset="0"/>
                            <a:cs typeface="Arial" panose="020B0604020202020204" pitchFamily="34" charset="0"/>
                          </a:rPr>
                          <m:t>+</m:t>
                        </m:r>
                        <m:r>
                          <a:rPr lang="pt-BR" sz="2000" kern="100">
                            <a:latin typeface="Cambria Math" panose="02040503050406030204" pitchFamily="18" charset="0"/>
                            <a:ea typeface="Calibri" panose="020F0502020204030204" pitchFamily="34" charset="0"/>
                            <a:cs typeface="Arial" panose="020B0604020202020204" pitchFamily="34" charset="0"/>
                          </a:rPr>
                          <m:t>1</m:t>
                        </m:r>
                      </m:e>
                    </m:d>
                    <m:r>
                      <a:rPr lang="en-US" sz="2000" i="1" kern="100">
                        <a:latin typeface="Cambria Math" panose="02040503050406030204" pitchFamily="18" charset="0"/>
                        <a:ea typeface="Calibri" panose="020F0502020204030204" pitchFamily="34" charset="0"/>
                        <a:cs typeface="Arial" panose="020B0604020202020204" pitchFamily="34" charset="0"/>
                      </a:rPr>
                      <m:t>𝑑𝑥</m:t>
                    </m:r>
                  </m:oMath>
                </a14:m>
                <a:endParaRPr lang="en-US" sz="2000" i="1" kern="100" dirty="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pt-BR" sz="2000" dirty="0">
                    <a:ea typeface="Calibri" panose="020F0502020204030204" pitchFamily="34" charset="0"/>
                    <a:cs typeface="Arial" panose="020B0604020202020204" pitchFamily="34" charset="0"/>
                  </a:rPr>
                  <a:t>		</a:t>
                </a:r>
                <a14:m>
                  <m:oMath xmlns:m="http://schemas.openxmlformats.org/officeDocument/2006/math">
                    <m:r>
                      <a:rPr lang="pt-BR"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pt-BR" sz="2000">
                            <a:latin typeface="Cambria Math" panose="02040503050406030204" pitchFamily="18" charset="0"/>
                            <a:ea typeface="Calibri" panose="020F0502020204030204" pitchFamily="34" charset="0"/>
                            <a:cs typeface="Arial" panose="020B0604020202020204" pitchFamily="34" charset="0"/>
                          </a:rPr>
                          <m:t>∫</m:t>
                        </m:r>
                      </m:e>
                      <m:sub>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sub>
                      <m:sup>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num>
                          <m:den>
                            <m:r>
                              <a:rPr lang="pt-BR" sz="2000">
                                <a:latin typeface="Cambria Math" panose="02040503050406030204" pitchFamily="18" charset="0"/>
                                <a:ea typeface="Calibri" panose="020F0502020204030204" pitchFamily="34" charset="0"/>
                                <a:cs typeface="Arial" panose="020B0604020202020204" pitchFamily="34" charset="0"/>
                              </a:rPr>
                              <m:t>2</m:t>
                            </m:r>
                          </m:den>
                        </m:f>
                      </m:sup>
                    </m:sSubSup>
                    <m:r>
                      <a:rPr lang="pt-BR" sz="2000">
                        <a:latin typeface="Cambria Math" panose="02040503050406030204" pitchFamily="18" charset="0"/>
                        <a:ea typeface="Calibri" panose="020F0502020204030204" pitchFamily="34" charset="0"/>
                        <a:cs typeface="Arial" panose="020B0604020202020204" pitchFamily="34" charset="0"/>
                      </a:rPr>
                      <m:t> </m:t>
                    </m:r>
                    <m:d>
                      <m:dPr>
                        <m:ctrlPr>
                          <a:rPr lang="pt-BR" sz="2000" i="1">
                            <a:latin typeface="Cambria Math" panose="02040503050406030204" pitchFamily="18" charset="0"/>
                            <a:ea typeface="Calibri" panose="020F0502020204030204" pitchFamily="34" charset="0"/>
                            <a:cs typeface="Arial" panose="020B0604020202020204" pitchFamily="34" charset="0"/>
                          </a:rPr>
                        </m:ctrlPr>
                      </m:dPr>
                      <m:e>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e>
                    </m:d>
                    <m:r>
                      <a:rPr lang="en-US" sz="2000" i="1">
                        <a:latin typeface="Cambria Math" panose="02040503050406030204" pitchFamily="18" charset="0"/>
                        <a:ea typeface="Calibri" panose="020F0502020204030204" pitchFamily="34" charset="0"/>
                        <a:cs typeface="Arial" panose="020B0604020202020204" pitchFamily="34" charset="0"/>
                      </a:rPr>
                      <m:t>𝑑𝑥</m:t>
                    </m:r>
                    <m:r>
                      <a:rPr lang="pt-BR"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r>
                          <a:rPr lang="pt-BR" sz="2000">
                            <a:latin typeface="Cambria Math" panose="02040503050406030204" pitchFamily="18" charset="0"/>
                            <a:ea typeface="Calibri" panose="020F0502020204030204" pitchFamily="34" charset="0"/>
                            <a:cs typeface="Arial" panose="020B0604020202020204" pitchFamily="34" charset="0"/>
                          </a:rPr>
                          <m:t>∫</m:t>
                        </m:r>
                      </m:e>
                      <m:sub>
                        <m:f>
                          <m:fPr>
                            <m:ctrlPr>
                              <a:rPr lang="en-US" sz="2000" b="0" i="1" smtClean="0">
                                <a:latin typeface="Cambria Math" panose="02040503050406030204" pitchFamily="18" charset="0"/>
                                <a:ea typeface="Calibri" panose="020F0502020204030204" pitchFamily="34" charset="0"/>
                                <a:cs typeface="Arial" panose="020B0604020202020204" pitchFamily="34" charset="0"/>
                              </a:rPr>
                            </m:ctrlPr>
                          </m:fPr>
                          <m:num>
                            <m:r>
                              <a:rPr lang="en-US" sz="2000" b="0" i="1" smtClean="0">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num>
                          <m:den>
                            <m:r>
                              <a:rPr lang="en-US" sz="2000" b="0" i="1" smtClean="0">
                                <a:latin typeface="Cambria Math" panose="02040503050406030204" pitchFamily="18" charset="0"/>
                                <a:ea typeface="Calibri" panose="020F0502020204030204" pitchFamily="34" charset="0"/>
                                <a:cs typeface="Arial" panose="020B0604020202020204" pitchFamily="34" charset="0"/>
                              </a:rPr>
                              <m:t>2</m:t>
                            </m:r>
                          </m:den>
                        </m:f>
                      </m:sub>
                      <m:sup>
                        <m:r>
                          <a:rPr lang="en-US" sz="2000" b="0" i="1" smtClean="0">
                            <a:latin typeface="Cambria Math" panose="02040503050406030204" pitchFamily="18" charset="0"/>
                            <a:ea typeface="Calibri" panose="020F0502020204030204" pitchFamily="34" charset="0"/>
                            <a:cs typeface="Arial" panose="020B0604020202020204" pitchFamily="34" charset="0"/>
                          </a:rPr>
                          <m:t>2</m:t>
                        </m:r>
                      </m:sup>
                    </m:sSubSup>
                    <m:r>
                      <a:rPr lang="pt-BR" sz="2000">
                        <a:latin typeface="Cambria Math" panose="02040503050406030204" pitchFamily="18" charset="0"/>
                        <a:ea typeface="Calibri" panose="020F0502020204030204" pitchFamily="34" charset="0"/>
                        <a:cs typeface="Arial" panose="020B0604020202020204" pitchFamily="34" charset="0"/>
                      </a:rPr>
                      <m:t> </m:t>
                    </m:r>
                    <m:d>
                      <m:dPr>
                        <m:ctrlPr>
                          <a:rPr lang="pt-BR" sz="2000" i="1">
                            <a:latin typeface="Cambria Math" panose="02040503050406030204" pitchFamily="18" charset="0"/>
                            <a:ea typeface="Calibri" panose="020F0502020204030204" pitchFamily="34" charset="0"/>
                            <a:cs typeface="Arial" panose="020B0604020202020204" pitchFamily="34" charset="0"/>
                          </a:rPr>
                        </m:ctrlPr>
                      </m:dPr>
                      <m:e>
                        <m:r>
                          <a:rPr lang="pt-BR" sz="2000">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b="0" i="1" smtClean="0">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e>
                    </m:d>
                    <m:r>
                      <a:rPr lang="en-US" sz="2000" i="1">
                        <a:latin typeface="Cambria Math" panose="02040503050406030204" pitchFamily="18" charset="0"/>
                        <a:ea typeface="Calibri" panose="020F0502020204030204" pitchFamily="34" charset="0"/>
                        <a:cs typeface="Arial" panose="020B0604020202020204" pitchFamily="34" charset="0"/>
                      </a:rPr>
                      <m:t>𝑑𝑥</m:t>
                    </m:r>
                  </m:oMath>
                </a14:m>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pt-BR" sz="2000" dirty="0">
                    <a:ea typeface="Calibri" panose="020F0502020204030204" pitchFamily="34" charset="0"/>
                    <a:cs typeface="Arial" panose="020B0604020202020204" pitchFamily="34" charset="0"/>
                  </a:rPr>
                  <a:t>		  </a:t>
                </a:r>
                <a14:m>
                  <m:oMath xmlns:m="http://schemas.openxmlformats.org/officeDocument/2006/math">
                    <m:r>
                      <a:rPr lang="pt-BR"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a:latin typeface="Cambria Math" panose="02040503050406030204" pitchFamily="18" charset="0"/>
                                <a:ea typeface="Calibri" panose="020F0502020204030204" pitchFamily="34" charset="0"/>
                                <a:cs typeface="Arial" panose="020B0604020202020204" pitchFamily="34" charset="0"/>
                              </a:rPr>
                            </m:ctrlPr>
                          </m:d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pt-B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pt-BR" sz="2000">
                                        <a:latin typeface="Cambria Math" panose="02040503050406030204" pitchFamily="18" charset="0"/>
                                        <a:ea typeface="Calibri" panose="020F0502020204030204" pitchFamily="34" charset="0"/>
                                        <a:cs typeface="Arial" panose="020B0604020202020204" pitchFamily="34" charset="0"/>
                                      </a:rPr>
                                      <m:t>2</m:t>
                                    </m:r>
                                  </m:sup>
                                </m:sSup>
                                <m:r>
                                  <a:rPr lang="pt-B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e>
                            </m:d>
                          </m:e>
                        </m:d>
                      </m:e>
                      <m:sub>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sub>
                      <m:sup>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num>
                          <m:den>
                            <m:r>
                              <a:rPr lang="pt-BR" sz="2000">
                                <a:latin typeface="Cambria Math" panose="02040503050406030204" pitchFamily="18" charset="0"/>
                                <a:ea typeface="Calibri" panose="020F0502020204030204" pitchFamily="34" charset="0"/>
                                <a:cs typeface="Arial" panose="020B0604020202020204" pitchFamily="34" charset="0"/>
                              </a:rPr>
                              <m:t>2</m:t>
                            </m:r>
                          </m:den>
                        </m:f>
                      </m:sup>
                    </m:sSubSup>
                    <m:r>
                      <a:rPr lang="pt-BR" sz="2000">
                        <a:latin typeface="Cambria Math" panose="02040503050406030204" pitchFamily="18" charset="0"/>
                        <a:ea typeface="Calibri" panose="020F0502020204030204" pitchFamily="34" charset="0"/>
                        <a:cs typeface="Arial" panose="020B0604020202020204" pitchFamily="34" charset="0"/>
                      </a:rPr>
                      <m:t>+</m:t>
                    </m:r>
                    <m:sSubSup>
                      <m:sSubSupPr>
                        <m:ctrlPr>
                          <a:rPr lang="en-US" sz="2000" i="1">
                            <a:latin typeface="Cambria Math" panose="02040503050406030204" pitchFamily="18" charset="0"/>
                            <a:ea typeface="Calibri" panose="020F0502020204030204" pitchFamily="34" charset="0"/>
                            <a:cs typeface="Arial" panose="020B0604020202020204" pitchFamily="34" charset="0"/>
                          </a:rPr>
                        </m:ctrlPr>
                      </m:sSubSupPr>
                      <m:e>
                        <m:d>
                          <m:dPr>
                            <m:begChr m:val=""/>
                            <m:endChr m:val="|"/>
                            <m:ctrlPr>
                              <a:rPr lang="en-US" sz="2000" i="1">
                                <a:latin typeface="Cambria Math" panose="02040503050406030204" pitchFamily="18" charset="0"/>
                                <a:ea typeface="Calibri" panose="020F0502020204030204" pitchFamily="34" charset="0"/>
                                <a:cs typeface="Arial" panose="020B0604020202020204" pitchFamily="34" charset="0"/>
                              </a:rPr>
                            </m:ctrlPr>
                          </m:d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pt-BR" sz="2000">
                                        <a:latin typeface="Cambria Math" panose="02040503050406030204" pitchFamily="18" charset="0"/>
                                        <a:ea typeface="Calibri" panose="020F0502020204030204" pitchFamily="34" charset="0"/>
                                        <a:cs typeface="Arial" panose="020B0604020202020204" pitchFamily="34" charset="0"/>
                                      </a:rPr>
                                      <m:t>2</m:t>
                                    </m:r>
                                  </m:sup>
                                </m:sSup>
                                <m:r>
                                  <a:rPr lang="pt-BR" sz="2000">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𝑥</m:t>
                                </m:r>
                              </m:e>
                            </m:d>
                          </m:e>
                        </m:d>
                      </m:e>
                      <m:sub>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1</m:t>
                            </m:r>
                          </m:num>
                          <m:den>
                            <m:r>
                              <a:rPr lang="pt-BR" sz="2000">
                                <a:latin typeface="Cambria Math" panose="02040503050406030204" pitchFamily="18" charset="0"/>
                                <a:ea typeface="Calibri" panose="020F0502020204030204" pitchFamily="34" charset="0"/>
                                <a:cs typeface="Arial" panose="020B0604020202020204" pitchFamily="34" charset="0"/>
                              </a:rPr>
                              <m:t>2</m:t>
                            </m:r>
                          </m:den>
                        </m:f>
                      </m:sub>
                      <m:sup>
                        <m:r>
                          <a:rPr lang="pt-BR" sz="2000">
                            <a:latin typeface="Cambria Math" panose="02040503050406030204" pitchFamily="18" charset="0"/>
                            <a:ea typeface="Calibri" panose="020F0502020204030204" pitchFamily="34" charset="0"/>
                            <a:cs typeface="Arial" panose="020B0604020202020204" pitchFamily="34" charset="0"/>
                          </a:rPr>
                          <m:t>2</m:t>
                        </m:r>
                      </m:sup>
                    </m:sSubSup>
                  </m:oMath>
                </a14:m>
                <a:r>
                  <a:rPr lang="en-US" sz="2000" i="1" dirty="0">
                    <a:latin typeface="Cambria Math" panose="02040503050406030204" pitchFamily="18" charset="0"/>
                    <a:ea typeface="Calibri" panose="020F0502020204030204" pitchFamily="34" charset="0"/>
                    <a:cs typeface="Arial" panose="020B0604020202020204" pitchFamily="34" charset="0"/>
                  </a:rPr>
                  <a:t> </a:t>
                </a:r>
              </a:p>
              <a:p>
                <a:pPr>
                  <a:lnSpc>
                    <a:spcPct val="150000"/>
                  </a:lnSpc>
                  <a:spcBef>
                    <a:spcPts val="600"/>
                  </a:spcBef>
                  <a:spcAft>
                    <a:spcPts val="800"/>
                  </a:spcAft>
                </a:pPr>
                <a:r>
                  <a:rPr lang="pt-BR" sz="2000" dirty="0">
                    <a:ea typeface="Calibri" panose="020F0502020204030204" pitchFamily="34" charset="0"/>
                    <a:cs typeface="Arial" panose="020B0604020202020204" pitchFamily="34" charset="0"/>
                  </a:rPr>
                  <a:t>		  </a:t>
                </a:r>
                <a14:m>
                  <m:oMath xmlns:m="http://schemas.openxmlformats.org/officeDocument/2006/math">
                    <m:r>
                      <a:rPr lang="pt-BR" sz="200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a:latin typeface="Cambria Math" panose="02040503050406030204" pitchFamily="18" charset="0"/>
                            <a:ea typeface="Calibri" panose="020F0502020204030204" pitchFamily="34" charset="0"/>
                            <a:cs typeface="Arial" panose="020B0604020202020204" pitchFamily="34" charset="0"/>
                          </a:rPr>
                          <m:t>1</m:t>
                        </m:r>
                      </m:num>
                      <m:den>
                        <m:r>
                          <a:rPr lang="pt-BR" sz="2000">
                            <a:latin typeface="Cambria Math" panose="02040503050406030204" pitchFamily="18" charset="0"/>
                            <a:ea typeface="Calibri" panose="020F0502020204030204" pitchFamily="34" charset="0"/>
                            <a:cs typeface="Arial" panose="020B0604020202020204" pitchFamily="34" charset="0"/>
                          </a:rPr>
                          <m:t>4</m:t>
                        </m:r>
                      </m:den>
                    </m:f>
                    <m:r>
                      <a:rPr lang="pt-BR" sz="2000">
                        <a:latin typeface="Cambria Math" panose="02040503050406030204" pitchFamily="18" charset="0"/>
                        <a:ea typeface="Calibri" panose="020F0502020204030204" pitchFamily="34" charset="0"/>
                        <a:cs typeface="Arial" panose="020B0604020202020204" pitchFamily="34" charset="0"/>
                      </a:rPr>
                      <m:t>+</m:t>
                    </m:r>
                    <m:r>
                      <a:rPr lang="pt-BR" sz="2000">
                        <a:latin typeface="Cambria Math" panose="02040503050406030204" pitchFamily="18" charset="0"/>
                        <a:ea typeface="Calibri" panose="020F0502020204030204" pitchFamily="34" charset="0"/>
                        <a:cs typeface="Arial" panose="020B0604020202020204" pitchFamily="34" charset="0"/>
                      </a:rPr>
                      <m:t>6</m:t>
                    </m:r>
                    <m:r>
                      <a:rPr lang="pt-BR" sz="200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a:latin typeface="Cambria Math" panose="02040503050406030204" pitchFamily="18" charset="0"/>
                            <a:ea typeface="Calibri" panose="020F0502020204030204" pitchFamily="34" charset="0"/>
                            <a:cs typeface="Arial" panose="020B0604020202020204" pitchFamily="34" charset="0"/>
                          </a:rPr>
                          <m:t>1</m:t>
                        </m:r>
                      </m:num>
                      <m:den>
                        <m:r>
                          <a:rPr lang="pt-BR" sz="2000">
                            <a:latin typeface="Cambria Math" panose="02040503050406030204" pitchFamily="18" charset="0"/>
                            <a:ea typeface="Calibri" panose="020F0502020204030204" pitchFamily="34" charset="0"/>
                            <a:cs typeface="Arial" panose="020B0604020202020204" pitchFamily="34" charset="0"/>
                          </a:rPr>
                          <m:t>4</m:t>
                        </m:r>
                      </m:den>
                    </m:f>
                    <m:r>
                      <a:rPr lang="pt-BR" sz="200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a:latin typeface="Cambria Math" panose="02040503050406030204" pitchFamily="18" charset="0"/>
                            <a:ea typeface="Calibri" panose="020F0502020204030204" pitchFamily="34" charset="0"/>
                            <a:cs typeface="Arial" panose="020B0604020202020204" pitchFamily="34" charset="0"/>
                          </a:rPr>
                          <m:t>13</m:t>
                        </m:r>
                      </m:num>
                      <m:den>
                        <m:r>
                          <a:rPr lang="pt-BR" sz="2000">
                            <a:latin typeface="Cambria Math" panose="02040503050406030204" pitchFamily="18" charset="0"/>
                            <a:ea typeface="Calibri" panose="020F0502020204030204" pitchFamily="34" charset="0"/>
                            <a:cs typeface="Arial" panose="020B0604020202020204" pitchFamily="34" charset="0"/>
                          </a:rPr>
                          <m:t>2</m:t>
                        </m:r>
                      </m:den>
                    </m:f>
                  </m:oMath>
                </a14:m>
                <a:r>
                  <a:rPr lang="pt-BR" sz="2000" dirty="0">
                    <a:latin typeface="Arial" panose="020B0604020202020204" pitchFamily="34" charset="0"/>
                    <a:ea typeface="Calibri" panose="020F0502020204030204" pitchFamily="34" charset="0"/>
                  </a:rPr>
                  <a:t>.</a:t>
                </a:r>
                <a:endParaRPr lang="en-US" sz="2000" dirty="0"/>
              </a:p>
            </p:txBody>
          </p:sp>
        </mc:Choice>
        <mc:Fallback xmlns="">
          <p:sp>
            <p:nvSpPr>
              <p:cNvPr id="7" name="TextBox 6">
                <a:extLst>
                  <a:ext uri="{FF2B5EF4-FFF2-40B4-BE49-F238E27FC236}">
                    <a16:creationId xmlns:a16="http://schemas.microsoft.com/office/drawing/2014/main" id="{7AFEDA74-B71B-D451-F5DB-798FABD10822}"/>
                  </a:ext>
                </a:extLst>
              </p:cNvPr>
              <p:cNvSpPr txBox="1">
                <a:spLocks noRot="1" noChangeAspect="1" noMove="1" noResize="1" noEditPoints="1" noAdjustHandles="1" noChangeArrowheads="1" noChangeShapeType="1" noTextEdit="1"/>
              </p:cNvSpPr>
              <p:nvPr/>
            </p:nvSpPr>
            <p:spPr>
              <a:xfrm>
                <a:off x="1528796" y="244809"/>
                <a:ext cx="6823777" cy="4470519"/>
              </a:xfrm>
              <a:prstGeom prst="rect">
                <a:avLst/>
              </a:prstGeom>
              <a:blipFill>
                <a:blip r:embed="rId3"/>
                <a:stretch>
                  <a:fillRect l="-983"/>
                </a:stretch>
              </a:blipFill>
            </p:spPr>
            <p:txBody>
              <a:bodyPr/>
              <a:lstStyle/>
              <a:p>
                <a:r>
                  <a:rPr lang="en-US">
                    <a:noFill/>
                  </a:rPr>
                  <a:t> </a:t>
                </a:r>
              </a:p>
            </p:txBody>
          </p:sp>
        </mc:Fallback>
      </mc:AlternateContent>
    </p:spTree>
    <p:extLst>
      <p:ext uri="{BB962C8B-B14F-4D97-AF65-F5344CB8AC3E}">
        <p14:creationId xmlns:p14="http://schemas.microsoft.com/office/powerpoint/2010/main" val="3451053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12;p36">
            <a:extLst>
              <a:ext uri="{FF2B5EF4-FFF2-40B4-BE49-F238E27FC236}">
                <a16:creationId xmlns:a16="http://schemas.microsoft.com/office/drawing/2014/main" id="{4A69352E-9EFB-61FA-BED9-F6A6D8E2AFC1}"/>
              </a:ext>
            </a:extLst>
          </p:cNvPr>
          <p:cNvSpPr txBox="1">
            <a:spLocks/>
          </p:cNvSpPr>
          <p:nvPr/>
        </p:nvSpPr>
        <p:spPr>
          <a:xfrm>
            <a:off x="4751750" y="671284"/>
            <a:ext cx="3132879" cy="190046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500" b="1" dirty="0">
                <a:solidFill>
                  <a:schemeClr val="accent3">
                    <a:lumMod val="75000"/>
                  </a:schemeClr>
                </a:solidFill>
                <a:latin typeface="+mj-lt"/>
              </a:rPr>
              <a:t>VẬN DỤNG</a:t>
            </a:r>
          </a:p>
        </p:txBody>
      </p:sp>
      <p:pic>
        <p:nvPicPr>
          <p:cNvPr id="8" name="Picture 7">
            <a:extLst>
              <a:ext uri="{FF2B5EF4-FFF2-40B4-BE49-F238E27FC236}">
                <a16:creationId xmlns:a16="http://schemas.microsoft.com/office/drawing/2014/main" id="{AF50D2AD-1ED8-F306-001C-8C9885721008}"/>
              </a:ext>
            </a:extLst>
          </p:cNvPr>
          <p:cNvPicPr>
            <a:picLocks noChangeAspect="1"/>
          </p:cNvPicPr>
          <p:nvPr/>
        </p:nvPicPr>
        <p:blipFill>
          <a:blip r:embed="rId2"/>
          <a:stretch>
            <a:fillRect/>
          </a:stretch>
        </p:blipFill>
        <p:spPr>
          <a:xfrm>
            <a:off x="1259371" y="471368"/>
            <a:ext cx="2109627" cy="3266051"/>
          </a:xfrm>
          <a:prstGeom prst="rect">
            <a:avLst/>
          </a:prstGeom>
        </p:spPr>
      </p:pic>
    </p:spTree>
    <p:extLst>
      <p:ext uri="{BB962C8B-B14F-4D97-AF65-F5344CB8AC3E}">
        <p14:creationId xmlns:p14="http://schemas.microsoft.com/office/powerpoint/2010/main" val="2894635981"/>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grpSp>
        <p:nvGrpSpPr>
          <p:cNvPr id="2301" name="Google Shape;2301;p63"/>
          <p:cNvGrpSpPr/>
          <p:nvPr/>
        </p:nvGrpSpPr>
        <p:grpSpPr>
          <a:xfrm flipH="1">
            <a:off x="7755392" y="3950528"/>
            <a:ext cx="1962288" cy="1666209"/>
            <a:chOff x="5037248" y="1310735"/>
            <a:chExt cx="1139143" cy="967264"/>
          </a:xfrm>
        </p:grpSpPr>
        <p:sp>
          <p:nvSpPr>
            <p:cNvPr id="2302" name="Google Shape;2302;p63"/>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03" name="Google Shape;2303;p63"/>
            <p:cNvGrpSpPr/>
            <p:nvPr/>
          </p:nvGrpSpPr>
          <p:grpSpPr>
            <a:xfrm>
              <a:off x="5544597" y="1310735"/>
              <a:ext cx="631794" cy="502169"/>
              <a:chOff x="5544597" y="1310735"/>
              <a:chExt cx="631794" cy="502169"/>
            </a:xfrm>
          </p:grpSpPr>
          <p:sp>
            <p:nvSpPr>
              <p:cNvPr id="2304" name="Google Shape;2304;p63"/>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63"/>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63"/>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63"/>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63"/>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63"/>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63"/>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63"/>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D65714E-4720-44B3-F711-5FECA195F676}"/>
                  </a:ext>
                </a:extLst>
              </p:cNvPr>
              <p:cNvSpPr/>
              <p:nvPr/>
            </p:nvSpPr>
            <p:spPr>
              <a:xfrm>
                <a:off x="407463" y="468413"/>
                <a:ext cx="8329073" cy="4315220"/>
              </a:xfrm>
              <a:prstGeom prst="rect">
                <a:avLst/>
              </a:prstGeom>
            </p:spPr>
            <p:txBody>
              <a:bodyPr wrap="square">
                <a:spAutoFit/>
              </a:bodyPr>
              <a:lstStyle/>
              <a:p>
                <a:pPr algn="just">
                  <a:lnSpc>
                    <a:spcPct val="200000"/>
                  </a:lnSpc>
                  <a:spcAft>
                    <a:spcPts val="800"/>
                  </a:spcAft>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.11</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Một vật chuyển động dọc theo một đường thẳng sao cho vận tốc của nó tại thời điểm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𝑡</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(giây) là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𝑡</m:t>
                        </m:r>
                      </m:e>
                    </m:d>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𝑡</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6</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(m/s).</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Tìm độ dịch chuyển của vật trong khoảng thời gian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tức là tính </a:t>
                </a:r>
                <a14:m>
                  <m:oMath xmlns:m="http://schemas.openxmlformats.org/officeDocument/2006/math">
                    <m:nary>
                      <m:naryPr>
                        <m:limLoc m:val="undOv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naryPr>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up>
                        <m:r>
                          <a:rPr lang="pt-BR" sz="2000" i="1" kern="100">
                            <a:latin typeface="Cambria Math" panose="02040503050406030204" pitchFamily="18" charset="0"/>
                            <a:ea typeface="Times New Roman" panose="02020603050405020304" pitchFamily="18" charset="0"/>
                            <a:cs typeface="Arial" panose="020B0604020202020204" pitchFamily="34" charset="0"/>
                          </a:rPr>
                          <m:t>4</m:t>
                        </m:r>
                      </m:sup>
                      <m:e>
                        <m:r>
                          <a:rPr lang="en-US"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m:t>
                        </m:r>
                      </m:e>
                    </m:nary>
                    <m:r>
                      <a:rPr lang="en-US" sz="2000" i="1" kern="100">
                        <a:latin typeface="Cambria Math" panose="02040503050406030204" pitchFamily="18" charset="0"/>
                        <a:ea typeface="Times New Roman" panose="02020603050405020304" pitchFamily="18" charset="0"/>
                        <a:cs typeface="Arial" panose="020B0604020202020204" pitchFamily="34" charset="0"/>
                      </a:rPr>
                      <m:t>𝑑𝑡</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pt-BR" sz="2000" dirty="0">
                    <a:latin typeface="Arial" panose="020B0604020202020204" pitchFamily="34" charset="0"/>
                    <a:ea typeface="Times New Roman" panose="02020603050405020304" pitchFamily="18" charset="0"/>
                  </a:rPr>
                  <a:t>b) Tìm tổng quãng đường vật đi được trong khoảng thời gian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1</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𝑡</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oMath>
                </a14:m>
                <a:r>
                  <a:rPr lang="pt-BR" sz="2000" dirty="0">
                    <a:latin typeface="Arial" panose="020B0604020202020204" pitchFamily="34" charset="0"/>
                    <a:ea typeface="Times New Roman" panose="02020603050405020304" pitchFamily="18" charset="0"/>
                  </a:rPr>
                  <a:t>, tức là tính </a:t>
                </a:r>
                <a14:m>
                  <m:oMath xmlns:m="http://schemas.openxmlformats.org/officeDocument/2006/math">
                    <m:nary>
                      <m:naryPr>
                        <m:limLoc m:val="undOvr"/>
                        <m:ctrlPr>
                          <a:rPr lang="en-US" sz="2000" i="1">
                            <a:latin typeface="Cambria Math" panose="02040503050406030204" pitchFamily="18" charset="0"/>
                            <a:ea typeface="Times New Roman" panose="02020603050405020304" pitchFamily="18" charset="0"/>
                            <a:cs typeface="Arial" panose="020B0604020202020204" pitchFamily="34" charset="0"/>
                          </a:rPr>
                        </m:ctrlPr>
                      </m:naryPr>
                      <m:sub>
                        <m:r>
                          <a:rPr lang="pt-BR" sz="2000" i="1">
                            <a:latin typeface="Cambria Math" panose="02040503050406030204" pitchFamily="18" charset="0"/>
                            <a:ea typeface="Times New Roman" panose="02020603050405020304" pitchFamily="18" charset="0"/>
                            <a:cs typeface="Arial" panose="020B0604020202020204" pitchFamily="34" charset="0"/>
                          </a:rPr>
                          <m:t>1</m:t>
                        </m:r>
                      </m:sub>
                      <m:sup>
                        <m:r>
                          <a:rPr lang="pt-BR" sz="2000" i="1">
                            <a:latin typeface="Cambria Math" panose="02040503050406030204" pitchFamily="18" charset="0"/>
                            <a:ea typeface="Times New Roman" panose="02020603050405020304" pitchFamily="18" charset="0"/>
                            <a:cs typeface="Arial" panose="020B0604020202020204" pitchFamily="34" charset="0"/>
                          </a:rPr>
                          <m:t>4</m:t>
                        </m:r>
                      </m:sup>
                      <m:e>
                        <m:d>
                          <m:dPr>
                            <m:begChr m:val="|"/>
                            <m:endChr m:val="|"/>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𝑣</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𝑡</m:t>
                                </m:r>
                              </m:e>
                            </m:d>
                          </m:e>
                        </m:d>
                      </m:e>
                    </m:nary>
                    <m:r>
                      <a:rPr lang="en-US" sz="2000" i="1">
                        <a:latin typeface="Cambria Math" panose="02040503050406030204" pitchFamily="18" charset="0"/>
                        <a:ea typeface="Times New Roman" panose="02020603050405020304" pitchFamily="18" charset="0"/>
                        <a:cs typeface="Arial" panose="020B0604020202020204" pitchFamily="34" charset="0"/>
                      </a:rPr>
                      <m:t>𝑑𝑡</m:t>
                    </m:r>
                  </m:oMath>
                </a14:m>
                <a:endParaRPr lang="en-US" sz="2000" dirty="0"/>
              </a:p>
            </p:txBody>
          </p:sp>
        </mc:Choice>
        <mc:Fallback xmlns="">
          <p:sp>
            <p:nvSpPr>
              <p:cNvPr id="4" name="Rectangle 3">
                <a:extLst>
                  <a:ext uri="{FF2B5EF4-FFF2-40B4-BE49-F238E27FC236}">
                    <a16:creationId xmlns:a16="http://schemas.microsoft.com/office/drawing/2014/main" id="{7D65714E-4720-44B3-F711-5FECA195F676}"/>
                  </a:ext>
                </a:extLst>
              </p:cNvPr>
              <p:cNvSpPr>
                <a:spLocks noRot="1" noChangeAspect="1" noMove="1" noResize="1" noEditPoints="1" noAdjustHandles="1" noChangeArrowheads="1" noChangeShapeType="1" noTextEdit="1"/>
              </p:cNvSpPr>
              <p:nvPr/>
            </p:nvSpPr>
            <p:spPr>
              <a:xfrm>
                <a:off x="407463" y="468413"/>
                <a:ext cx="8329073" cy="4315220"/>
              </a:xfrm>
              <a:prstGeom prst="rect">
                <a:avLst/>
              </a:prstGeom>
              <a:blipFill>
                <a:blip r:embed="rId3"/>
                <a:stretch>
                  <a:fillRect l="-805" r="-732" b="-565"/>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grpSp>
        <p:nvGrpSpPr>
          <p:cNvPr id="2301" name="Google Shape;2301;p63"/>
          <p:cNvGrpSpPr/>
          <p:nvPr/>
        </p:nvGrpSpPr>
        <p:grpSpPr>
          <a:xfrm flipH="1">
            <a:off x="7755392" y="3950528"/>
            <a:ext cx="1962288" cy="1666209"/>
            <a:chOff x="5037248" y="1310735"/>
            <a:chExt cx="1139143" cy="967264"/>
          </a:xfrm>
        </p:grpSpPr>
        <p:sp>
          <p:nvSpPr>
            <p:cNvPr id="2302" name="Google Shape;2302;p63"/>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03" name="Google Shape;2303;p63"/>
            <p:cNvGrpSpPr/>
            <p:nvPr/>
          </p:nvGrpSpPr>
          <p:grpSpPr>
            <a:xfrm>
              <a:off x="5544597" y="1310735"/>
              <a:ext cx="631794" cy="502169"/>
              <a:chOff x="5544597" y="1310735"/>
              <a:chExt cx="631794" cy="502169"/>
            </a:xfrm>
          </p:grpSpPr>
          <p:sp>
            <p:nvSpPr>
              <p:cNvPr id="2304" name="Google Shape;2304;p63"/>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63"/>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63"/>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63"/>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63"/>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63"/>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63"/>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63"/>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a:extLst>
              <a:ext uri="{FF2B5EF4-FFF2-40B4-BE49-F238E27FC236}">
                <a16:creationId xmlns:a16="http://schemas.microsoft.com/office/drawing/2014/main" id="{0429C8DC-9649-9A71-3E7F-CA7F062E4399}"/>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08F182-887E-89F7-7C5F-4EFE7AF1119D}"/>
                  </a:ext>
                </a:extLst>
              </p:cNvPr>
              <p:cNvSpPr txBox="1"/>
              <p:nvPr/>
            </p:nvSpPr>
            <p:spPr>
              <a:xfrm>
                <a:off x="690520" y="1012925"/>
                <a:ext cx="7779430" cy="3297441"/>
              </a:xfrm>
              <a:prstGeom prst="rect">
                <a:avLst/>
              </a:prstGeom>
              <a:noFill/>
            </p:spPr>
            <p:txBody>
              <a:bodyPr wrap="square">
                <a:spAutoFit/>
              </a:bodyPr>
              <a:lstStyle/>
              <a:p>
                <a:pPr algn="just">
                  <a:lnSpc>
                    <a:spcPct val="150000"/>
                  </a:lnSpc>
                  <a:spcAft>
                    <a:spcPts val="800"/>
                  </a:spcAft>
                </a:pPr>
                <a:r>
                  <a:rPr lang="fr-FR" sz="2000" kern="100" dirty="0">
                    <a:effectLst/>
                    <a:latin typeface="Arial" panose="020B0604020202020204" pitchFamily="34" charset="0"/>
                    <a:ea typeface="Aptos" panose="020B0004020202020204" pitchFamily="34" charset="0"/>
                    <a:cs typeface="Times New Roman" panose="02020603050405020304" pitchFamily="18" charset="0"/>
                  </a:rPr>
                  <a:t>a)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Giả</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sử</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chuyển</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động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trên</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một</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trục</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nằm</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ngang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chiều</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dương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hướng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từ</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trái</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sang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phải</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Độ</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dịch</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chuyển</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của</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trong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khoảng</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thời</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r>
                  <a:rPr lang="fr-FR" sz="2000" kern="100" dirty="0" err="1">
                    <a:effectLst/>
                    <a:latin typeface="Arial" panose="020B0604020202020204" pitchFamily="34" charset="0"/>
                    <a:ea typeface="Aptos" panose="020B0004020202020204" pitchFamily="34" charset="0"/>
                    <a:cs typeface="Times New Roman" panose="02020603050405020304" pitchFamily="18" charset="0"/>
                  </a:rPr>
                  <a:t>gian</a:t>
                </a:r>
                <a:r>
                  <a:rPr lang="fr-FR"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fr-FR" sz="2000" kern="100">
                        <a:effectLst/>
                        <a:latin typeface="Cambria Math" panose="02040503050406030204" pitchFamily="18" charset="0"/>
                        <a:ea typeface="Aptos" panose="020B0004020202020204" pitchFamily="34" charset="0"/>
                        <a:cs typeface="Arial" panose="020B0604020202020204" pitchFamily="34" charset="0"/>
                      </a:rPr>
                      <m:t>1</m:t>
                    </m:r>
                    <m:r>
                      <a:rPr lang="fr-FR" sz="2000" kern="100">
                        <a:effectLst/>
                        <a:latin typeface="Cambria Math" panose="02040503050406030204" pitchFamily="18" charset="0"/>
                        <a:ea typeface="Aptos" panose="020B0004020202020204" pitchFamily="34" charset="0"/>
                        <a:cs typeface="Arial" panose="020B0604020202020204" pitchFamily="34" charset="0"/>
                      </a:rPr>
                      <m:t>≤</m:t>
                    </m:r>
                    <m:r>
                      <m:rPr>
                        <m:sty m:val="p"/>
                      </m:rPr>
                      <a:rPr lang="fr-FR" sz="2000" kern="100">
                        <a:effectLst/>
                        <a:latin typeface="Cambria Math" panose="02040503050406030204" pitchFamily="18" charset="0"/>
                        <a:ea typeface="Aptos" panose="020B0004020202020204" pitchFamily="34" charset="0"/>
                        <a:cs typeface="Arial" panose="020B0604020202020204" pitchFamily="34" charset="0"/>
                      </a:rPr>
                      <m:t>t</m:t>
                    </m:r>
                    <m:r>
                      <a:rPr lang="fr-FR" sz="2000" kern="100">
                        <a:effectLst/>
                        <a:latin typeface="Cambria Math" panose="02040503050406030204" pitchFamily="18" charset="0"/>
                        <a:ea typeface="Aptos" panose="020B0004020202020204" pitchFamily="34" charset="0"/>
                        <a:cs typeface="Arial" panose="020B0604020202020204" pitchFamily="34" charset="0"/>
                      </a:rPr>
                      <m:t>≤</m:t>
                    </m:r>
                    <m:r>
                      <a:rPr lang="fr-FR" sz="2000" kern="100">
                        <a:effectLst/>
                        <a:latin typeface="Cambria Math" panose="02040503050406030204" pitchFamily="18" charset="0"/>
                        <a:ea typeface="Aptos" panose="020B0004020202020204" pitchFamily="34" charset="0"/>
                        <a:cs typeface="Arial" panose="020B0604020202020204" pitchFamily="34" charset="0"/>
                      </a:rPr>
                      <m:t>4</m:t>
                    </m:r>
                  </m:oMath>
                </a14:m>
                <a:r>
                  <a:rPr lang="fr-FR" sz="2000" kern="100" dirty="0">
                    <a:effectLst/>
                    <a:latin typeface="Arial" panose="020B0604020202020204" pitchFamily="34" charset="0"/>
                    <a:ea typeface="Aptos" panose="020B0004020202020204" pitchFamily="34" charset="0"/>
                    <a:cs typeface="Times New Roman" panose="02020603050405020304" pitchFamily="18" charset="0"/>
                  </a:rPr>
                  <a:t> là</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𝑣</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 </m:t>
                    </m:r>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6</m:t>
                        </m:r>
                      </m:e>
                    </m:d>
                    <m:r>
                      <a:rPr lang="en-US" sz="2000" i="1" kern="100">
                        <a:effectLst/>
                        <a:latin typeface="Cambria Math" panose="02040503050406030204" pitchFamily="18" charset="0"/>
                        <a:ea typeface="Aptos" panose="020B0004020202020204" pitchFamily="34" charset="0"/>
                        <a:cs typeface="Arial" panose="020B0604020202020204" pitchFamily="34" charset="0"/>
                      </a:rPr>
                      <m:t>𝑑𝑡</m:t>
                    </m:r>
                    <m:r>
                      <a:rPr lang="en-US" sz="2000"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 </m:t>
                    </m:r>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r>
                      <a:rPr lang="en-US" sz="2000" i="1" kern="100">
                        <a:effectLst/>
                        <a:latin typeface="Cambria Math" panose="02040503050406030204" pitchFamily="18" charset="0"/>
                        <a:ea typeface="Aptos" panose="020B0004020202020204" pitchFamily="34" charset="0"/>
                        <a:cs typeface="Arial" panose="020B0604020202020204" pitchFamily="34" charset="0"/>
                      </a:rPr>
                      <m:t>𝑑𝑡</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𝑡𝑑𝑡</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6</m:t>
                    </m:r>
                    <m:nary>
                      <m:naryPr>
                        <m:limLoc m:val="subSup"/>
                        <m:grow m:val="on"/>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naryPr>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e>
                        <m:r>
                          <a:rPr lang="en-US" sz="2000" kern="100">
                            <a:effectLst/>
                            <a:latin typeface="Cambria Math" panose="02040503050406030204" pitchFamily="18" charset="0"/>
                            <a:ea typeface="Aptos" panose="020B0004020202020204" pitchFamily="34" charset="0"/>
                            <a:cs typeface="Arial" panose="020B0604020202020204" pitchFamily="34" charset="0"/>
                          </a:rPr>
                          <m:t> </m:t>
                        </m:r>
                      </m:e>
                    </m:nary>
                    <m:r>
                      <a:rPr lang="en-US" sz="2000" kern="100">
                        <a:effectLst/>
                        <a:latin typeface="Cambria Math" panose="02040503050406030204" pitchFamily="18" charset="0"/>
                        <a:ea typeface="Aptos" panose="020B0004020202020204" pitchFamily="34" charset="0"/>
                        <a:cs typeface="Arial" panose="020B0604020202020204" pitchFamily="34" charset="0"/>
                      </a:rPr>
                      <m:t> </m:t>
                    </m:r>
                    <m:r>
                      <a:rPr lang="en-US" sz="2000" i="1" kern="100">
                        <a:effectLst/>
                        <a:latin typeface="Cambria Math" panose="02040503050406030204" pitchFamily="18" charset="0"/>
                        <a:ea typeface="Aptos" panose="020B0004020202020204" pitchFamily="34" charset="0"/>
                        <a:cs typeface="Arial" panose="020B0604020202020204" pitchFamily="34" charset="0"/>
                      </a:rPr>
                      <m:t>𝑑𝑡</m:t>
                    </m:r>
                  </m:oMath>
                </a14:m>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50000"/>
                  </a:lnSpc>
                  <a:spcAft>
                    <a:spcPts val="800"/>
                  </a:spcAft>
                </a:pPr>
                <a:r>
                  <a:rPr lang="en-US" sz="2000" kern="100" dirty="0">
                    <a:effectLst/>
                    <a:ea typeface="Aptos" panose="020B0004020202020204" pitchFamily="34" charset="0"/>
                    <a:cs typeface="Arial" panose="020B0604020202020204" pitchFamily="34" charset="0"/>
                  </a:rPr>
                  <a:t>	           </a:t>
                </a:r>
                <a14:m>
                  <m:oMath xmlns:m="http://schemas.openxmlformats.org/officeDocument/2006/math">
                    <m:r>
                      <a:rPr lang="en-US" sz="2000" kern="100">
                        <a:effectLst/>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sup>
                                        <m:r>
                                          <a:rPr lang="en-US" sz="2000" kern="100">
                                            <a:effectLst/>
                                            <a:latin typeface="Cambria Math" panose="02040503050406030204" pitchFamily="18" charset="0"/>
                                            <a:ea typeface="Aptos" panose="020B0004020202020204" pitchFamily="34" charset="0"/>
                                            <a:cs typeface="Arial" panose="020B0604020202020204" pitchFamily="34" charset="0"/>
                                          </a:rPr>
                                          <m:t>3</m:t>
                                        </m:r>
                                      </m:sup>
                                    </m:sSup>
                                  </m:num>
                                  <m:den>
                                    <m:r>
                                      <a:rPr lang="en-US" sz="2000" kern="100">
                                        <a:effectLst/>
                                        <a:latin typeface="Cambria Math" panose="02040503050406030204" pitchFamily="18" charset="0"/>
                                        <a:ea typeface="Aptos" panose="020B0004020202020204" pitchFamily="34" charset="0"/>
                                        <a:cs typeface="Arial" panose="020B0604020202020204" pitchFamily="34" charset="0"/>
                                      </a:rPr>
                                      <m:t>3</m:t>
                                    </m:r>
                                  </m:den>
                                </m:f>
                                <m:r>
                                  <a:rPr lang="en-US" sz="2000" i="1"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sSupPr>
                                      <m:e>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sup>
                                        <m:r>
                                          <a:rPr lang="en-US" sz="2000" kern="100">
                                            <a:effectLst/>
                                            <a:latin typeface="Cambria Math" panose="02040503050406030204" pitchFamily="18" charset="0"/>
                                            <a:ea typeface="Aptos" panose="020B0004020202020204" pitchFamily="34" charset="0"/>
                                            <a:cs typeface="Arial" panose="020B0604020202020204" pitchFamily="34" charset="0"/>
                                          </a:rPr>
                                          <m:t>2</m:t>
                                        </m:r>
                                      </m:sup>
                                    </m:sSup>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kern="100">
                                    <a:effectLst/>
                                    <a:latin typeface="Cambria Math" panose="02040503050406030204" pitchFamily="18" charset="0"/>
                                    <a:ea typeface="Aptos" panose="020B0004020202020204" pitchFamily="34" charset="0"/>
                                    <a:cs typeface="Arial" panose="020B0604020202020204" pitchFamily="34" charset="0"/>
                                  </a:rPr>
                                  <m:t>6</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e>
                            </m:d>
                          </m:e>
                        </m:d>
                      </m:e>
                      <m:sub>
                        <m:r>
                          <a:rPr lang="en-US" sz="2000" kern="100">
                            <a:effectLst/>
                            <a:latin typeface="Cambria Math" panose="02040503050406030204" pitchFamily="18" charset="0"/>
                            <a:ea typeface="Aptos" panose="020B0004020202020204" pitchFamily="34" charset="0"/>
                            <a:cs typeface="Arial" panose="020B0604020202020204" pitchFamily="34" charset="0"/>
                          </a:rPr>
                          <m:t>1</m:t>
                        </m:r>
                      </m:sub>
                      <m:sup>
                        <m:r>
                          <a:rPr lang="en-US" sz="2000" kern="100">
                            <a:effectLst/>
                            <a:latin typeface="Cambria Math" panose="02040503050406030204" pitchFamily="18" charset="0"/>
                            <a:ea typeface="Aptos" panose="020B0004020202020204" pitchFamily="34" charset="0"/>
                            <a:cs typeface="Arial" panose="020B0604020202020204" pitchFamily="34" charset="0"/>
                          </a:rPr>
                          <m:t>4</m:t>
                        </m:r>
                      </m:sup>
                    </m:sSubSup>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32</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3</m:t>
                        </m:r>
                      </m:den>
                    </m:f>
                    <m:r>
                      <a:rPr lang="en-US" sz="2000"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37</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6</m:t>
                        </m:r>
                      </m:den>
                    </m:f>
                    <m:r>
                      <a:rPr lang="en-US" sz="2000"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f>
                      <m:fPr>
                        <m:ctrlPr>
                          <a:rPr lang="en-US" sz="2000" i="1" kern="100">
                            <a:effectLst/>
                            <a:latin typeface="Cambria Math" panose="02040503050406030204" pitchFamily="18" charset="0"/>
                            <a:ea typeface="Aptos" panose="020B0004020202020204" pitchFamily="34" charset="0"/>
                            <a:cs typeface="Arial" panose="020B0604020202020204" pitchFamily="34" charset="0"/>
                          </a:rPr>
                        </m:ctrlPr>
                      </m:fPr>
                      <m:num>
                        <m:r>
                          <a:rPr lang="en-US" sz="2000" kern="100">
                            <a:effectLst/>
                            <a:latin typeface="Cambria Math" panose="02040503050406030204" pitchFamily="18" charset="0"/>
                            <a:ea typeface="Aptos" panose="020B0004020202020204" pitchFamily="34" charset="0"/>
                            <a:cs typeface="Arial" panose="020B0604020202020204" pitchFamily="34" charset="0"/>
                          </a:rPr>
                          <m:t>9</m:t>
                        </m:r>
                      </m:num>
                      <m:den>
                        <m:r>
                          <a:rPr lang="en-US" sz="2000" kern="100">
                            <a:effectLst/>
                            <a:latin typeface="Cambria Math" panose="02040503050406030204" pitchFamily="18" charset="0"/>
                            <a:ea typeface="Aptos" panose="020B0004020202020204" pitchFamily="34" charset="0"/>
                            <a:cs typeface="Arial" panose="020B0604020202020204" pitchFamily="34" charset="0"/>
                          </a:rPr>
                          <m:t>2</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08F182-887E-89F7-7C5F-4EFE7AF1119D}"/>
                  </a:ext>
                </a:extLst>
              </p:cNvPr>
              <p:cNvSpPr txBox="1">
                <a:spLocks noRot="1" noChangeAspect="1" noMove="1" noResize="1" noEditPoints="1" noAdjustHandles="1" noChangeArrowheads="1" noChangeShapeType="1" noTextEdit="1"/>
              </p:cNvSpPr>
              <p:nvPr/>
            </p:nvSpPr>
            <p:spPr>
              <a:xfrm>
                <a:off x="690520" y="1012925"/>
                <a:ext cx="7779430" cy="3297441"/>
              </a:xfrm>
              <a:prstGeom prst="rect">
                <a:avLst/>
              </a:prstGeom>
              <a:blipFill>
                <a:blip r:embed="rId3"/>
                <a:stretch>
                  <a:fillRect l="-784" r="-862"/>
                </a:stretch>
              </a:blipFill>
            </p:spPr>
            <p:txBody>
              <a:bodyPr/>
              <a:lstStyle/>
              <a:p>
                <a:r>
                  <a:rPr lang="en-US">
                    <a:noFill/>
                  </a:rPr>
                  <a:t> </a:t>
                </a:r>
              </a:p>
            </p:txBody>
          </p:sp>
        </mc:Fallback>
      </mc:AlternateContent>
    </p:spTree>
    <p:extLst>
      <p:ext uri="{BB962C8B-B14F-4D97-AF65-F5344CB8AC3E}">
        <p14:creationId xmlns:p14="http://schemas.microsoft.com/office/powerpoint/2010/main" val="2312637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grpSp>
        <p:nvGrpSpPr>
          <p:cNvPr id="2301" name="Google Shape;2301;p63"/>
          <p:cNvGrpSpPr/>
          <p:nvPr/>
        </p:nvGrpSpPr>
        <p:grpSpPr>
          <a:xfrm flipH="1">
            <a:off x="7755392" y="3950528"/>
            <a:ext cx="1962288" cy="1666209"/>
            <a:chOff x="5037248" y="1310735"/>
            <a:chExt cx="1139143" cy="967264"/>
          </a:xfrm>
        </p:grpSpPr>
        <p:sp>
          <p:nvSpPr>
            <p:cNvPr id="2302" name="Google Shape;2302;p63"/>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03" name="Google Shape;2303;p63"/>
            <p:cNvGrpSpPr/>
            <p:nvPr/>
          </p:nvGrpSpPr>
          <p:grpSpPr>
            <a:xfrm>
              <a:off x="5544597" y="1310735"/>
              <a:ext cx="631794" cy="502169"/>
              <a:chOff x="5544597" y="1310735"/>
              <a:chExt cx="631794" cy="502169"/>
            </a:xfrm>
          </p:grpSpPr>
          <p:sp>
            <p:nvSpPr>
              <p:cNvPr id="2304" name="Google Shape;2304;p63"/>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63"/>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63"/>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63"/>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63"/>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63"/>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63"/>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63"/>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a:extLst>
              <a:ext uri="{FF2B5EF4-FFF2-40B4-BE49-F238E27FC236}">
                <a16:creationId xmlns:a16="http://schemas.microsoft.com/office/drawing/2014/main" id="{0429C8DC-9649-9A71-3E7F-CA7F062E4399}"/>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08F182-887E-89F7-7C5F-4EFE7AF1119D}"/>
                  </a:ext>
                </a:extLst>
              </p:cNvPr>
              <p:cNvSpPr txBox="1"/>
              <p:nvPr/>
            </p:nvSpPr>
            <p:spPr>
              <a:xfrm>
                <a:off x="682285" y="1050518"/>
                <a:ext cx="7779430" cy="3084434"/>
              </a:xfrm>
              <a:prstGeom prst="rect">
                <a:avLst/>
              </a:prstGeom>
              <a:noFill/>
            </p:spPr>
            <p:txBody>
              <a:bodyPr wrap="square">
                <a:spAutoFit/>
              </a:bodyPr>
              <a:lstStyle/>
              <a:p>
                <a:pPr algn="just">
                  <a:lnSpc>
                    <a:spcPct val="200000"/>
                  </a:lnSpc>
                  <a:spcAft>
                    <a:spcPts val="800"/>
                  </a:spcAft>
                </a:pP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Vậy</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trong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khoảng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thời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gian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Aptos" panose="020B0004020202020204" pitchFamily="34" charset="0"/>
                        <a:cs typeface="Arial" panose="020B0604020202020204" pitchFamily="34" charset="0"/>
                      </a:rPr>
                      <m:t>1</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𝑡</m:t>
                    </m:r>
                    <m:r>
                      <a:rPr lang="en-US" sz="2000" i="1" kern="100">
                        <a:effectLst/>
                        <a:latin typeface="Cambria Math" panose="02040503050406030204" pitchFamily="18" charset="0"/>
                        <a:ea typeface="Aptos" panose="020B0004020202020204" pitchFamily="34" charset="0"/>
                        <a:cs typeface="Arial" panose="020B0604020202020204" pitchFamily="34" charset="0"/>
                      </a:rPr>
                      <m:t>≤</m:t>
                    </m:r>
                    <m:r>
                      <a:rPr lang="en-US" sz="2000" i="1" kern="100">
                        <a:effectLst/>
                        <a:latin typeface="Cambria Math" panose="02040503050406030204" pitchFamily="18" charset="0"/>
                        <a:ea typeface="Aptos" panose="020B0004020202020204" pitchFamily="34" charset="0"/>
                        <a:cs typeface="Arial" panose="020B0604020202020204" pitchFamily="34" charset="0"/>
                      </a:rPr>
                      <m:t>4</m:t>
                    </m:r>
                  </m:oMath>
                </a14:m>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dịch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chuyển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sang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bên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được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4,5 m so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với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vị</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trí</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thời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điểm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 = 1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giây</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(Trong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quá</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trình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chuyển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động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lúc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thì</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sang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lúc</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thì</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sang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phải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nhưng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thời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điểm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 = 4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giây</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thì</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có</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vị</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trí</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nằm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ở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phía</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bên</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cách</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vị</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trí</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của</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vật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tại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thời</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điểm</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t = 1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giây</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một</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khoảng</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2000" kern="100" dirty="0" err="1">
                    <a:effectLst/>
                    <a:latin typeface="Arial" panose="020B0604020202020204" pitchFamily="34" charset="0"/>
                    <a:ea typeface="Aptos" panose="020B0004020202020204" pitchFamily="34" charset="0"/>
                    <a:cs typeface="Times New Roman" panose="02020603050405020304" pitchFamily="18" charset="0"/>
                  </a:rPr>
                  <a:t>là</a:t>
                </a:r>
                <a:r>
                  <a:rPr lang="en-US" sz="2000" kern="100" dirty="0">
                    <a:effectLst/>
                    <a:latin typeface="Arial" panose="020B0604020202020204" pitchFamily="34" charset="0"/>
                    <a:ea typeface="Aptos" panose="020B0004020202020204" pitchFamily="34" charset="0"/>
                    <a:cs typeface="Times New Roman" panose="02020603050405020304" pitchFamily="18" charset="0"/>
                  </a:rPr>
                  <a:t> 4,5 m).</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08F182-887E-89F7-7C5F-4EFE7AF1119D}"/>
                  </a:ext>
                </a:extLst>
              </p:cNvPr>
              <p:cNvSpPr txBox="1">
                <a:spLocks noRot="1" noChangeAspect="1" noMove="1" noResize="1" noEditPoints="1" noAdjustHandles="1" noChangeArrowheads="1" noChangeShapeType="1" noTextEdit="1"/>
              </p:cNvSpPr>
              <p:nvPr/>
            </p:nvSpPr>
            <p:spPr>
              <a:xfrm>
                <a:off x="682285" y="1050518"/>
                <a:ext cx="7779430" cy="3084434"/>
              </a:xfrm>
              <a:prstGeom prst="rect">
                <a:avLst/>
              </a:prstGeom>
              <a:blipFill>
                <a:blip r:embed="rId3"/>
                <a:stretch>
                  <a:fillRect l="-862" r="-784" b="-2372"/>
                </a:stretch>
              </a:blipFill>
            </p:spPr>
            <p:txBody>
              <a:bodyPr/>
              <a:lstStyle/>
              <a:p>
                <a:r>
                  <a:rPr lang="en-US">
                    <a:noFill/>
                  </a:rPr>
                  <a:t> </a:t>
                </a:r>
              </a:p>
            </p:txBody>
          </p:sp>
        </mc:Fallback>
      </mc:AlternateContent>
    </p:spTree>
    <p:extLst>
      <p:ext uri="{BB962C8B-B14F-4D97-AF65-F5344CB8AC3E}">
        <p14:creationId xmlns:p14="http://schemas.microsoft.com/office/powerpoint/2010/main" val="4236128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883;p39">
            <a:extLst>
              <a:ext uri="{FF2B5EF4-FFF2-40B4-BE49-F238E27FC236}">
                <a16:creationId xmlns:a16="http://schemas.microsoft.com/office/drawing/2014/main" id="{6729B694-A2FB-1A86-B1E1-703014F3163B}"/>
              </a:ext>
            </a:extLst>
          </p:cNvPr>
          <p:cNvGrpSpPr/>
          <p:nvPr/>
        </p:nvGrpSpPr>
        <p:grpSpPr>
          <a:xfrm flipH="1">
            <a:off x="7667763" y="295277"/>
            <a:ext cx="1962288" cy="1666209"/>
            <a:chOff x="5037248" y="1310735"/>
            <a:chExt cx="1139143" cy="967264"/>
          </a:xfrm>
        </p:grpSpPr>
        <p:sp>
          <p:nvSpPr>
            <p:cNvPr id="8" name="Google Shape;884;p39">
              <a:extLst>
                <a:ext uri="{FF2B5EF4-FFF2-40B4-BE49-F238E27FC236}">
                  <a16:creationId xmlns:a16="http://schemas.microsoft.com/office/drawing/2014/main" id="{BE4D8495-0171-F6A1-42AB-2CA21685FEA0}"/>
                </a:ext>
              </a:extLst>
            </p:cNvPr>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 name="Google Shape;885;p39">
              <a:extLst>
                <a:ext uri="{FF2B5EF4-FFF2-40B4-BE49-F238E27FC236}">
                  <a16:creationId xmlns:a16="http://schemas.microsoft.com/office/drawing/2014/main" id="{870AE292-F1D2-FF55-A1A7-6C069955EDAF}"/>
                </a:ext>
              </a:extLst>
            </p:cNvPr>
            <p:cNvGrpSpPr/>
            <p:nvPr/>
          </p:nvGrpSpPr>
          <p:grpSpPr>
            <a:xfrm>
              <a:off x="5544597" y="1310735"/>
              <a:ext cx="631794" cy="502169"/>
              <a:chOff x="5544597" y="1310735"/>
              <a:chExt cx="631794" cy="502169"/>
            </a:xfrm>
          </p:grpSpPr>
          <p:sp>
            <p:nvSpPr>
              <p:cNvPr id="10" name="Google Shape;886;p39">
                <a:extLst>
                  <a:ext uri="{FF2B5EF4-FFF2-40B4-BE49-F238E27FC236}">
                    <a16:creationId xmlns:a16="http://schemas.microsoft.com/office/drawing/2014/main" id="{3D07E3A7-4B57-630D-941F-3716C646D507}"/>
                  </a:ext>
                </a:extLst>
              </p:cNvPr>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887;p39">
                <a:extLst>
                  <a:ext uri="{FF2B5EF4-FFF2-40B4-BE49-F238E27FC236}">
                    <a16:creationId xmlns:a16="http://schemas.microsoft.com/office/drawing/2014/main" id="{20526876-0BD7-819F-5675-1AC9C5B8B3F3}"/>
                  </a:ext>
                </a:extLst>
              </p:cNvPr>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888;p39">
                <a:extLst>
                  <a:ext uri="{FF2B5EF4-FFF2-40B4-BE49-F238E27FC236}">
                    <a16:creationId xmlns:a16="http://schemas.microsoft.com/office/drawing/2014/main" id="{9D56E4A5-6865-1B47-7BAA-F35D78B962A6}"/>
                  </a:ext>
                </a:extLst>
              </p:cNvPr>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889;p39">
                <a:extLst>
                  <a:ext uri="{FF2B5EF4-FFF2-40B4-BE49-F238E27FC236}">
                    <a16:creationId xmlns:a16="http://schemas.microsoft.com/office/drawing/2014/main" id="{DC6FB990-1ABE-FBC8-2D90-CBC3028AFCD7}"/>
                  </a:ext>
                </a:extLst>
              </p:cNvPr>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890;p39">
                <a:extLst>
                  <a:ext uri="{FF2B5EF4-FFF2-40B4-BE49-F238E27FC236}">
                    <a16:creationId xmlns:a16="http://schemas.microsoft.com/office/drawing/2014/main" id="{CA838124-E44C-B925-0064-3171CC937A7B}"/>
                  </a:ext>
                </a:extLst>
              </p:cNvPr>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891;p39">
                <a:extLst>
                  <a:ext uri="{FF2B5EF4-FFF2-40B4-BE49-F238E27FC236}">
                    <a16:creationId xmlns:a16="http://schemas.microsoft.com/office/drawing/2014/main" id="{A3FCE430-204B-CF66-297D-45EEBA35AC56}"/>
                  </a:ext>
                </a:extLst>
              </p:cNvPr>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892;p39">
                <a:extLst>
                  <a:ext uri="{FF2B5EF4-FFF2-40B4-BE49-F238E27FC236}">
                    <a16:creationId xmlns:a16="http://schemas.microsoft.com/office/drawing/2014/main" id="{8407D38D-FF9C-6B75-42B2-B198D34EF639}"/>
                  </a:ext>
                </a:extLst>
              </p:cNvPr>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893;p39">
                <a:extLst>
                  <a:ext uri="{FF2B5EF4-FFF2-40B4-BE49-F238E27FC236}">
                    <a16:creationId xmlns:a16="http://schemas.microsoft.com/office/drawing/2014/main" id="{38C9B0DA-0D54-FA0C-BB62-E3DCB7F0282D}"/>
                  </a:ext>
                </a:extLst>
              </p:cNvPr>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1" name="Picture 20">
            <a:extLst>
              <a:ext uri="{FF2B5EF4-FFF2-40B4-BE49-F238E27FC236}">
                <a16:creationId xmlns:a16="http://schemas.microsoft.com/office/drawing/2014/main" id="{0F82C65E-DE38-EC44-0333-77575E53850E}"/>
              </a:ext>
            </a:extLst>
          </p:cNvPr>
          <p:cNvPicPr>
            <a:picLocks noChangeAspect="1"/>
          </p:cNvPicPr>
          <p:nvPr/>
        </p:nvPicPr>
        <p:blipFill>
          <a:blip r:embed="rId2"/>
          <a:stretch>
            <a:fillRect/>
          </a:stretch>
        </p:blipFill>
        <p:spPr>
          <a:xfrm>
            <a:off x="2158811" y="358610"/>
            <a:ext cx="4826377" cy="2503684"/>
          </a:xfrm>
          <a:prstGeom prst="rect">
            <a:avLst/>
          </a:prstGeom>
        </p:spPr>
      </p:pic>
      <p:sp>
        <p:nvSpPr>
          <p:cNvPr id="2" name="TextBox 1">
            <a:extLst>
              <a:ext uri="{FF2B5EF4-FFF2-40B4-BE49-F238E27FC236}">
                <a16:creationId xmlns:a16="http://schemas.microsoft.com/office/drawing/2014/main" id="{BFDF2D7B-D00B-C492-7A70-4E458BBEC410}"/>
              </a:ext>
            </a:extLst>
          </p:cNvPr>
          <p:cNvSpPr txBox="1"/>
          <p:nvPr/>
        </p:nvSpPr>
        <p:spPr>
          <a:xfrm>
            <a:off x="492506" y="572933"/>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FF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9AEC836-562A-1D9E-3856-F01C88535720}"/>
                  </a:ext>
                </a:extLst>
              </p:cNvPr>
              <p:cNvSpPr txBox="1"/>
              <p:nvPr/>
            </p:nvSpPr>
            <p:spPr>
              <a:xfrm>
                <a:off x="691612" y="2792141"/>
                <a:ext cx="7760776" cy="1991764"/>
              </a:xfrm>
              <a:prstGeom prst="rect">
                <a:avLst/>
              </a:prstGeom>
              <a:noFill/>
            </p:spPr>
            <p:txBody>
              <a:bodyPr wrap="square">
                <a:spAutoFit/>
              </a:bodyPr>
              <a:lstStyle/>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Hình 4.3a là hình thang cong giới hạn bởi đồ thị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𝑦</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trục hoành và hai đường thẳng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Hình 4.3b là hình thang cong giới hạn bởi đồ thị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𝑦</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trục hoành và hai đường thẳng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9AEC836-562A-1D9E-3856-F01C88535720}"/>
                  </a:ext>
                </a:extLst>
              </p:cNvPr>
              <p:cNvSpPr txBox="1">
                <a:spLocks noRot="1" noChangeAspect="1" noMove="1" noResize="1" noEditPoints="1" noAdjustHandles="1" noChangeArrowheads="1" noChangeShapeType="1" noTextEdit="1"/>
              </p:cNvSpPr>
              <p:nvPr/>
            </p:nvSpPr>
            <p:spPr>
              <a:xfrm>
                <a:off x="691612" y="2792141"/>
                <a:ext cx="7760776" cy="1991764"/>
              </a:xfrm>
              <a:prstGeom prst="rect">
                <a:avLst/>
              </a:prstGeom>
              <a:blipFill>
                <a:blip r:embed="rId3"/>
                <a:stretch>
                  <a:fillRect l="-785" r="-785" b="-4281"/>
                </a:stretch>
              </a:blipFill>
            </p:spPr>
            <p:txBody>
              <a:bodyPr/>
              <a:lstStyle/>
              <a:p>
                <a:r>
                  <a:rPr lang="en-US">
                    <a:noFill/>
                  </a:rPr>
                  <a:t> </a:t>
                </a:r>
              </a:p>
            </p:txBody>
          </p:sp>
        </mc:Fallback>
      </mc:AlternateContent>
    </p:spTree>
    <p:extLst>
      <p:ext uri="{BB962C8B-B14F-4D97-AF65-F5344CB8AC3E}">
        <p14:creationId xmlns:p14="http://schemas.microsoft.com/office/powerpoint/2010/main" val="3899949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grpSp>
        <p:nvGrpSpPr>
          <p:cNvPr id="2301" name="Google Shape;2301;p63"/>
          <p:cNvGrpSpPr/>
          <p:nvPr/>
        </p:nvGrpSpPr>
        <p:grpSpPr>
          <a:xfrm flipH="1">
            <a:off x="7755392" y="3950528"/>
            <a:ext cx="1962288" cy="1666209"/>
            <a:chOff x="5037248" y="1310735"/>
            <a:chExt cx="1139143" cy="967264"/>
          </a:xfrm>
        </p:grpSpPr>
        <p:sp>
          <p:nvSpPr>
            <p:cNvPr id="2302" name="Google Shape;2302;p63"/>
            <p:cNvSpPr/>
            <p:nvPr/>
          </p:nvSpPr>
          <p:spPr>
            <a:xfrm>
              <a:off x="5037248" y="1627915"/>
              <a:ext cx="849813" cy="650084"/>
            </a:xfrm>
            <a:custGeom>
              <a:avLst/>
              <a:gdLst/>
              <a:ahLst/>
              <a:cxnLst/>
              <a:rect l="l" t="t" r="r" b="b"/>
              <a:pathLst>
                <a:path w="1192720" h="912399" extrusionOk="0">
                  <a:moveTo>
                    <a:pt x="0" y="912400"/>
                  </a:moveTo>
                  <a:cubicBezTo>
                    <a:pt x="79629" y="626745"/>
                    <a:pt x="484822" y="367379"/>
                    <a:pt x="833342" y="419862"/>
                  </a:cubicBezTo>
                  <a:cubicBezTo>
                    <a:pt x="1055275" y="453295"/>
                    <a:pt x="1168812" y="597313"/>
                    <a:pt x="1092518" y="704374"/>
                  </a:cubicBezTo>
                  <a:cubicBezTo>
                    <a:pt x="1035558" y="784288"/>
                    <a:pt x="866108" y="798385"/>
                    <a:pt x="870013" y="600647"/>
                  </a:cubicBezTo>
                  <a:cubicBezTo>
                    <a:pt x="874776" y="359950"/>
                    <a:pt x="1063085" y="97155"/>
                    <a:pt x="119272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03" name="Google Shape;2303;p63"/>
            <p:cNvGrpSpPr/>
            <p:nvPr/>
          </p:nvGrpSpPr>
          <p:grpSpPr>
            <a:xfrm>
              <a:off x="5544597" y="1310735"/>
              <a:ext cx="631794" cy="502169"/>
              <a:chOff x="5544597" y="1310735"/>
              <a:chExt cx="631794" cy="502169"/>
            </a:xfrm>
          </p:grpSpPr>
          <p:sp>
            <p:nvSpPr>
              <p:cNvPr id="2304" name="Google Shape;2304;p63"/>
              <p:cNvSpPr/>
              <p:nvPr/>
            </p:nvSpPr>
            <p:spPr>
              <a:xfrm>
                <a:off x="5663946" y="1310735"/>
                <a:ext cx="417004" cy="197102"/>
              </a:xfrm>
              <a:custGeom>
                <a:avLst/>
                <a:gdLst/>
                <a:ahLst/>
                <a:cxnLst/>
                <a:rect l="l" t="t" r="r" b="b"/>
                <a:pathLst>
                  <a:path w="417004" h="197102" extrusionOk="0">
                    <a:moveTo>
                      <a:pt x="95" y="68485"/>
                    </a:moveTo>
                    <a:lnTo>
                      <a:pt x="6858" y="0"/>
                    </a:lnTo>
                    <a:cubicBezTo>
                      <a:pt x="152685" y="64579"/>
                      <a:pt x="199834" y="173926"/>
                      <a:pt x="199834" y="173926"/>
                    </a:cubicBezTo>
                    <a:cubicBezTo>
                      <a:pt x="296132" y="77629"/>
                      <a:pt x="417004" y="63055"/>
                      <a:pt x="417004" y="63055"/>
                    </a:cubicBezTo>
                    <a:lnTo>
                      <a:pt x="394240" y="136970"/>
                    </a:lnTo>
                    <a:cubicBezTo>
                      <a:pt x="394240" y="136970"/>
                      <a:pt x="285464" y="214598"/>
                      <a:pt x="192786" y="193453"/>
                    </a:cubicBezTo>
                    <a:cubicBezTo>
                      <a:pt x="100108" y="172307"/>
                      <a:pt x="0" y="68485"/>
                      <a:pt x="0" y="684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63"/>
              <p:cNvSpPr/>
              <p:nvPr/>
            </p:nvSpPr>
            <p:spPr>
              <a:xfrm>
                <a:off x="5617464" y="1337690"/>
                <a:ext cx="525303" cy="255552"/>
              </a:xfrm>
              <a:custGeom>
                <a:avLst/>
                <a:gdLst/>
                <a:ahLst/>
                <a:cxnLst/>
                <a:rect l="l" t="t" r="r" b="b"/>
                <a:pathLst>
                  <a:path w="525303" h="255552" extrusionOk="0">
                    <a:moveTo>
                      <a:pt x="0" y="101822"/>
                    </a:moveTo>
                    <a:cubicBezTo>
                      <a:pt x="191" y="100870"/>
                      <a:pt x="12573" y="0"/>
                      <a:pt x="12573" y="0"/>
                    </a:cubicBezTo>
                    <a:cubicBezTo>
                      <a:pt x="140303" y="29528"/>
                      <a:pt x="245650" y="154496"/>
                      <a:pt x="245650" y="154496"/>
                    </a:cubicBezTo>
                    <a:cubicBezTo>
                      <a:pt x="392906" y="57245"/>
                      <a:pt x="525303" y="85916"/>
                      <a:pt x="525303" y="85916"/>
                    </a:cubicBezTo>
                    <a:lnTo>
                      <a:pt x="481584" y="203930"/>
                    </a:lnTo>
                    <a:cubicBezTo>
                      <a:pt x="481584" y="203930"/>
                      <a:pt x="343471" y="290894"/>
                      <a:pt x="216979" y="239078"/>
                    </a:cubicBezTo>
                    <a:cubicBezTo>
                      <a:pt x="90488" y="187262"/>
                      <a:pt x="0" y="101918"/>
                      <a:pt x="0" y="1019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63"/>
              <p:cNvSpPr/>
              <p:nvPr/>
            </p:nvSpPr>
            <p:spPr>
              <a:xfrm>
                <a:off x="5589079" y="1347501"/>
                <a:ext cx="587311" cy="188327"/>
              </a:xfrm>
              <a:custGeom>
                <a:avLst/>
                <a:gdLst/>
                <a:ahLst/>
                <a:cxnLst/>
                <a:rect l="l" t="t" r="r" b="b"/>
                <a:pathLst>
                  <a:path w="587311" h="188327" extrusionOk="0">
                    <a:moveTo>
                      <a:pt x="0" y="667"/>
                    </a:moveTo>
                    <a:lnTo>
                      <a:pt x="19335" y="0"/>
                    </a:lnTo>
                    <a:lnTo>
                      <a:pt x="236410" y="136874"/>
                    </a:lnTo>
                    <a:cubicBezTo>
                      <a:pt x="259461" y="149447"/>
                      <a:pt x="299465" y="157543"/>
                      <a:pt x="315277" y="153924"/>
                    </a:cubicBezTo>
                    <a:lnTo>
                      <a:pt x="572548" y="129730"/>
                    </a:lnTo>
                    <a:lnTo>
                      <a:pt x="587311" y="141827"/>
                    </a:lnTo>
                    <a:cubicBezTo>
                      <a:pt x="587311" y="141827"/>
                      <a:pt x="424815" y="211455"/>
                      <a:pt x="277558" y="180308"/>
                    </a:cubicBezTo>
                    <a:cubicBezTo>
                      <a:pt x="130302" y="149162"/>
                      <a:pt x="0" y="667"/>
                      <a:pt x="0" y="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63"/>
              <p:cNvSpPr/>
              <p:nvPr/>
            </p:nvSpPr>
            <p:spPr>
              <a:xfrm>
                <a:off x="5544597" y="1348073"/>
                <a:ext cx="272320" cy="449770"/>
              </a:xfrm>
              <a:custGeom>
                <a:avLst/>
                <a:gdLst/>
                <a:ahLst/>
                <a:cxnLst/>
                <a:rect l="l" t="t" r="r" b="b"/>
                <a:pathLst>
                  <a:path w="272320" h="449770" extrusionOk="0">
                    <a:moveTo>
                      <a:pt x="272320" y="142494"/>
                    </a:moveTo>
                    <a:lnTo>
                      <a:pt x="44482" y="0"/>
                    </a:lnTo>
                    <a:lnTo>
                      <a:pt x="0" y="314992"/>
                    </a:lnTo>
                    <a:cubicBezTo>
                      <a:pt x="74009" y="350330"/>
                      <a:pt x="146304" y="395764"/>
                      <a:pt x="216980" y="449771"/>
                    </a:cubicBezTo>
                    <a:lnTo>
                      <a:pt x="272320" y="14239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63"/>
              <p:cNvSpPr/>
              <p:nvPr/>
            </p:nvSpPr>
            <p:spPr>
              <a:xfrm>
                <a:off x="5818346" y="1489329"/>
                <a:ext cx="358045" cy="322230"/>
              </a:xfrm>
              <a:custGeom>
                <a:avLst/>
                <a:gdLst/>
                <a:ahLst/>
                <a:cxnLst/>
                <a:rect l="l" t="t" r="r" b="b"/>
                <a:pathLst>
                  <a:path w="358045" h="322230" extrusionOk="0">
                    <a:moveTo>
                      <a:pt x="358045" y="0"/>
                    </a:moveTo>
                    <a:lnTo>
                      <a:pt x="282988" y="218218"/>
                    </a:lnTo>
                    <a:lnTo>
                      <a:pt x="254604" y="300800"/>
                    </a:lnTo>
                    <a:cubicBezTo>
                      <a:pt x="240697" y="300609"/>
                      <a:pt x="226790" y="300800"/>
                      <a:pt x="212598" y="301181"/>
                    </a:cubicBezTo>
                    <a:cubicBezTo>
                      <a:pt x="200406" y="301466"/>
                      <a:pt x="188024" y="302038"/>
                      <a:pt x="175546" y="302800"/>
                    </a:cubicBezTo>
                    <a:cubicBezTo>
                      <a:pt x="167259" y="303276"/>
                      <a:pt x="158782" y="303848"/>
                      <a:pt x="150400" y="304514"/>
                    </a:cubicBezTo>
                    <a:cubicBezTo>
                      <a:pt x="101346" y="308229"/>
                      <a:pt x="51054" y="314420"/>
                      <a:pt x="0" y="322231"/>
                    </a:cubicBezTo>
                    <a:lnTo>
                      <a:pt x="90393" y="23336"/>
                    </a:lnTo>
                    <a:lnTo>
                      <a:pt x="123635" y="20479"/>
                    </a:lnTo>
                    <a:lnTo>
                      <a:pt x="154781" y="17717"/>
                    </a:lnTo>
                    <a:lnTo>
                      <a:pt x="169545" y="16478"/>
                    </a:lnTo>
                    <a:lnTo>
                      <a:pt x="219837" y="12097"/>
                    </a:lnTo>
                    <a:lnTo>
                      <a:pt x="35804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63"/>
              <p:cNvSpPr/>
              <p:nvPr/>
            </p:nvSpPr>
            <p:spPr>
              <a:xfrm>
                <a:off x="5836729" y="1519618"/>
                <a:ext cx="91535" cy="286893"/>
              </a:xfrm>
              <a:custGeom>
                <a:avLst/>
                <a:gdLst/>
                <a:ahLst/>
                <a:cxnLst/>
                <a:rect l="l" t="t" r="r" b="b"/>
                <a:pathLst>
                  <a:path w="91535" h="286893" extrusionOk="0">
                    <a:moveTo>
                      <a:pt x="91535" y="0"/>
                    </a:moveTo>
                    <a:lnTo>
                      <a:pt x="0" y="286893"/>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63"/>
              <p:cNvSpPr/>
              <p:nvPr/>
            </p:nvSpPr>
            <p:spPr>
              <a:xfrm>
                <a:off x="5942647" y="1537430"/>
                <a:ext cx="165163" cy="101250"/>
              </a:xfrm>
              <a:custGeom>
                <a:avLst/>
                <a:gdLst/>
                <a:ahLst/>
                <a:cxnLst/>
                <a:rect l="l" t="t" r="r" b="b"/>
                <a:pathLst>
                  <a:path w="165163" h="101250" extrusionOk="0">
                    <a:moveTo>
                      <a:pt x="165068" y="13906"/>
                    </a:moveTo>
                    <a:cubicBezTo>
                      <a:pt x="157257" y="14764"/>
                      <a:pt x="150876" y="7715"/>
                      <a:pt x="152495" y="0"/>
                    </a:cubicBezTo>
                    <a:lnTo>
                      <a:pt x="30480" y="13335"/>
                    </a:lnTo>
                    <a:cubicBezTo>
                      <a:pt x="29051" y="17717"/>
                      <a:pt x="25241" y="20765"/>
                      <a:pt x="20764" y="21336"/>
                    </a:cubicBezTo>
                    <a:lnTo>
                      <a:pt x="0" y="86201"/>
                    </a:lnTo>
                    <a:cubicBezTo>
                      <a:pt x="8001" y="85820"/>
                      <a:pt x="13906" y="93631"/>
                      <a:pt x="11525" y="101251"/>
                    </a:cubicBezTo>
                    <a:lnTo>
                      <a:pt x="138779" y="95917"/>
                    </a:lnTo>
                    <a:cubicBezTo>
                      <a:pt x="139922" y="90773"/>
                      <a:pt x="144303" y="86963"/>
                      <a:pt x="149637" y="86773"/>
                    </a:cubicBezTo>
                    <a:lnTo>
                      <a:pt x="165163" y="14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63"/>
              <p:cNvSpPr/>
              <p:nvPr/>
            </p:nvSpPr>
            <p:spPr>
              <a:xfrm>
                <a:off x="5761577" y="1490567"/>
                <a:ext cx="147161" cy="322337"/>
              </a:xfrm>
              <a:custGeom>
                <a:avLst/>
                <a:gdLst/>
                <a:ahLst/>
                <a:cxnLst/>
                <a:rect l="l" t="t" r="r" b="b"/>
                <a:pathLst>
                  <a:path w="147161" h="322337" extrusionOk="0">
                    <a:moveTo>
                      <a:pt x="55340" y="0"/>
                    </a:moveTo>
                    <a:cubicBezTo>
                      <a:pt x="90201" y="27527"/>
                      <a:pt x="147161" y="22098"/>
                      <a:pt x="147161" y="22098"/>
                    </a:cubicBezTo>
                    <a:lnTo>
                      <a:pt x="56769" y="320993"/>
                    </a:lnTo>
                    <a:cubicBezTo>
                      <a:pt x="23146" y="327660"/>
                      <a:pt x="0" y="307372"/>
                      <a:pt x="0" y="307372"/>
                    </a:cubicBezTo>
                    <a:lnTo>
                      <a:pt x="5534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a:extLst>
              <a:ext uri="{FF2B5EF4-FFF2-40B4-BE49-F238E27FC236}">
                <a16:creationId xmlns:a16="http://schemas.microsoft.com/office/drawing/2014/main" id="{0429C8DC-9649-9A71-3E7F-CA7F062E4399}"/>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08F182-887E-89F7-7C5F-4EFE7AF1119D}"/>
                  </a:ext>
                </a:extLst>
              </p:cNvPr>
              <p:cNvSpPr txBox="1"/>
              <p:nvPr/>
            </p:nvSpPr>
            <p:spPr>
              <a:xfrm>
                <a:off x="456974" y="537700"/>
                <a:ext cx="8261226" cy="4169796"/>
              </a:xfrm>
              <a:prstGeom prst="rect">
                <a:avLst/>
              </a:prstGeom>
              <a:noFill/>
            </p:spPr>
            <p:txBody>
              <a:bodyPr wrap="square">
                <a:spAutoFit/>
              </a:bodyPr>
              <a:lstStyle/>
              <a:p>
                <a:pPr algn="just">
                  <a:lnSpc>
                    <a:spcPct val="130000"/>
                  </a:lnSpc>
                  <a:spcAft>
                    <a:spcPts val="800"/>
                  </a:spcAft>
                </a:pPr>
                <a:r>
                  <a:rPr lang="en-US" sz="2000" kern="100" dirty="0">
                    <a:latin typeface="Arial" panose="020B0604020202020204" pitchFamily="34" charset="0"/>
                    <a:ea typeface="Aptos" panose="020B0004020202020204" pitchFamily="34" charset="0"/>
                    <a:cs typeface="Times New Roman" panose="02020603050405020304" pitchFamily="18" charset="0"/>
                  </a:rPr>
                  <a:t>           b) </a:t>
                </a:r>
                <a:r>
                  <a:rPr lang="en-US" sz="2000" kern="100" dirty="0" err="1">
                    <a:latin typeface="Arial" panose="020B0604020202020204" pitchFamily="34" charset="0"/>
                    <a:ea typeface="Aptos" panose="020B0004020202020204" pitchFamily="34" charset="0"/>
                    <a:cs typeface="Times New Roman" panose="02020603050405020304" pitchFamily="18" charset="0"/>
                  </a:rPr>
                  <a:t>Tổng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quãng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đường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vật</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được</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trong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khoảng</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thời</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gian</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này</a:t>
                </a:r>
                <a:r>
                  <a:rPr lang="en-US" sz="2000" kern="100" dirty="0">
                    <a:latin typeface="Arial" panose="020B0604020202020204" pitchFamily="34" charset="0"/>
                    <a:ea typeface="Aptos" panose="020B0004020202020204" pitchFamily="34" charset="0"/>
                    <a:cs typeface="Times New Roman" panose="02020603050405020304" pitchFamily="18" charset="0"/>
                  </a:rPr>
                  <a:t> </a:t>
                </a:r>
                <a:r>
                  <a:rPr lang="en-US" sz="2000" kern="100" dirty="0" err="1">
                    <a:latin typeface="Arial" panose="020B0604020202020204" pitchFamily="34" charset="0"/>
                    <a:ea typeface="Aptos" panose="020B0004020202020204" pitchFamily="34" charset="0"/>
                    <a:cs typeface="Times New Roman" panose="02020603050405020304" pitchFamily="18" charset="0"/>
                  </a:rPr>
                  <a:t>là</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30000"/>
                  </a:lnSpc>
                  <a:spcAft>
                    <a:spcPts val="800"/>
                  </a:spcAft>
                </a:pPr>
                <a14:m>
                  <m:oMath xmlns:m="http://schemas.openxmlformats.org/officeDocument/2006/math">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4</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𝑣</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𝑑𝑡</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4</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e>
                    </m:d>
                    <m:r>
                      <a:rPr lang="en-US" sz="2000" i="1" kern="100">
                        <a:latin typeface="Cambria Math" panose="02040503050406030204" pitchFamily="18" charset="0"/>
                        <a:ea typeface="Aptos" panose="020B0004020202020204" pitchFamily="34" charset="0"/>
                        <a:cs typeface="Arial" panose="020B0604020202020204" pitchFamily="34" charset="0"/>
                      </a:rPr>
                      <m:t>𝑑𝑡</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3</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e>
                    </m:d>
                    <m:r>
                      <a:rPr lang="en-US" sz="2000" i="1" kern="100">
                        <a:latin typeface="Cambria Math" panose="02040503050406030204" pitchFamily="18" charset="0"/>
                        <a:ea typeface="Aptos" panose="020B0004020202020204" pitchFamily="34" charset="0"/>
                        <a:cs typeface="Arial" panose="020B0604020202020204" pitchFamily="34" charset="0"/>
                      </a:rPr>
                      <m:t>𝑑𝑡</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3</m:t>
                        </m:r>
                      </m:sub>
                      <m:sup>
                        <m:r>
                          <a:rPr lang="en-US" sz="2000" kern="100">
                            <a:latin typeface="Cambria Math" panose="02040503050406030204" pitchFamily="18" charset="0"/>
                            <a:ea typeface="Aptos" panose="020B0004020202020204" pitchFamily="34" charset="0"/>
                            <a:cs typeface="Arial" panose="020B0604020202020204" pitchFamily="34" charset="0"/>
                          </a:rPr>
                          <m:t>4</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e>
                    </m:d>
                    <m:r>
                      <a:rPr lang="en-US" sz="2000" i="1" kern="100">
                        <a:latin typeface="Cambria Math" panose="02040503050406030204" pitchFamily="18" charset="0"/>
                        <a:ea typeface="Aptos" panose="020B0004020202020204" pitchFamily="34" charset="0"/>
                        <a:cs typeface="Arial" panose="020B0604020202020204" pitchFamily="34" charset="0"/>
                      </a:rPr>
                      <m:t>𝑑𝑡</m:t>
                    </m:r>
                  </m:oMath>
                </a14:m>
                <a:r>
                  <a:rPr lang="en-US" sz="1600" kern="100" dirty="0">
                    <a:latin typeface="Aptos" panose="020B0004020202020204" pitchFamily="34" charset="0"/>
                    <a:ea typeface="Aptos" panose="020B0004020202020204" pitchFamily="34" charset="0"/>
                    <a:cs typeface="Times New Roman" panose="02020603050405020304" pitchFamily="18" charset="0"/>
                  </a:rPr>
                  <a:t> </a:t>
                </a:r>
              </a:p>
              <a:p>
                <a:pPr algn="just">
                  <a:lnSpc>
                    <a:spcPct val="130000"/>
                  </a:lnSpc>
                  <a:spcAft>
                    <a:spcPts val="800"/>
                  </a:spcAft>
                </a:pPr>
                <a14:m>
                  <m:oMath xmlns:m="http://schemas.openxmlformats.org/officeDocument/2006/math">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3</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e>
                    </m:d>
                    <m:r>
                      <a:rPr lang="en-US" sz="2000" i="1" kern="100">
                        <a:latin typeface="Cambria Math" panose="02040503050406030204" pitchFamily="18" charset="0"/>
                        <a:ea typeface="Aptos" panose="020B0004020202020204" pitchFamily="34" charset="0"/>
                        <a:cs typeface="Arial" panose="020B0604020202020204" pitchFamily="34" charset="0"/>
                      </a:rPr>
                      <m:t>𝑑𝑡</m:t>
                    </m:r>
                    <m:r>
                      <a:rPr lang="en-US" sz="2000" kern="100">
                        <a:latin typeface="Cambria Math" panose="02040503050406030204" pitchFamily="18" charset="0"/>
                        <a:ea typeface="Aptos" panose="020B0004020202020204" pitchFamily="34" charset="0"/>
                        <a:cs typeface="Arial" panose="020B0604020202020204" pitchFamily="34" charset="0"/>
                      </a:rPr>
                      <m:t>+</m:t>
                    </m:r>
                    <m:nary>
                      <m:naryPr>
                        <m:limLoc m:val="subSup"/>
                        <m:grow m:val="on"/>
                        <m:ctrlPr>
                          <a:rPr lang="en-US" sz="2000" i="1" kern="100">
                            <a:latin typeface="Cambria Math" panose="02040503050406030204" pitchFamily="18" charset="0"/>
                            <a:ea typeface="Aptos" panose="020B0004020202020204" pitchFamily="34" charset="0"/>
                            <a:cs typeface="Arial" panose="020B0604020202020204" pitchFamily="34" charset="0"/>
                          </a:rPr>
                        </m:ctrlPr>
                      </m:naryPr>
                      <m:sub>
                        <m:r>
                          <a:rPr lang="en-US" sz="2000" kern="100">
                            <a:latin typeface="Cambria Math" panose="02040503050406030204" pitchFamily="18" charset="0"/>
                            <a:ea typeface="Aptos" panose="020B0004020202020204" pitchFamily="34" charset="0"/>
                            <a:cs typeface="Arial" panose="020B0604020202020204" pitchFamily="34" charset="0"/>
                          </a:rPr>
                          <m:t>3</m:t>
                        </m:r>
                      </m:sub>
                      <m:sup>
                        <m:r>
                          <a:rPr lang="en-US" sz="2000" kern="100">
                            <a:latin typeface="Cambria Math" panose="02040503050406030204" pitchFamily="18" charset="0"/>
                            <a:ea typeface="Aptos" panose="020B0004020202020204" pitchFamily="34" charset="0"/>
                            <a:cs typeface="Arial" panose="020B0604020202020204" pitchFamily="34" charset="0"/>
                          </a:rPr>
                          <m:t>4</m:t>
                        </m:r>
                      </m:sup>
                      <m:e>
                        <m:r>
                          <a:rPr lang="en-US" sz="2000" kern="100">
                            <a:latin typeface="Cambria Math" panose="02040503050406030204" pitchFamily="18" charset="0"/>
                            <a:ea typeface="Aptos" panose="020B0004020202020204" pitchFamily="34" charset="0"/>
                            <a:cs typeface="Arial" panose="020B0604020202020204" pitchFamily="34" charset="0"/>
                          </a:rPr>
                          <m:t> </m:t>
                        </m:r>
                      </m:e>
                    </m:nary>
                    <m:r>
                      <a:rPr lang="en-US" sz="2000" kern="100">
                        <a:latin typeface="Cambria Math" panose="02040503050406030204" pitchFamily="18" charset="0"/>
                        <a:ea typeface="Aptos" panose="020B0004020202020204" pitchFamily="34" charset="0"/>
                        <a:cs typeface="Arial" panose="020B0604020202020204" pitchFamily="34" charset="0"/>
                      </a:rPr>
                      <m:t> </m:t>
                    </m:r>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𝑡</m:t>
                        </m:r>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e>
                    </m:d>
                    <m:r>
                      <a:rPr lang="en-US" sz="2000" i="1" kern="100">
                        <a:latin typeface="Cambria Math" panose="02040503050406030204" pitchFamily="18" charset="0"/>
                        <a:ea typeface="Aptos" panose="020B0004020202020204" pitchFamily="34" charset="0"/>
                        <a:cs typeface="Arial" panose="020B0604020202020204" pitchFamily="34" charset="0"/>
                      </a:rPr>
                      <m:t>𝑑𝑡</m:t>
                    </m:r>
                  </m:oMath>
                </a14:m>
                <a:r>
                  <a:rPr lang="en-US" sz="1600" kern="100" dirty="0">
                    <a:latin typeface="Aptos" panose="020B0004020202020204" pitchFamily="34" charset="0"/>
                    <a:ea typeface="Aptos" panose="020B0004020202020204" pitchFamily="34" charset="0"/>
                    <a:cs typeface="Times New Roman" panose="02020603050405020304" pitchFamily="18" charset="0"/>
                  </a:rPr>
                  <a:t> </a:t>
                </a:r>
              </a:p>
              <a:p>
                <a:pPr algn="just">
                  <a:lnSpc>
                    <a:spcPct val="130000"/>
                  </a:lnSpc>
                  <a:spcAft>
                    <a:spcPts val="800"/>
                  </a:spcAft>
                </a:pPr>
                <a14:m>
                  <m:oMath xmlns:m="http://schemas.openxmlformats.org/officeDocument/2006/math">
                    <m:r>
                      <a:rPr lang="en-US" sz="2000" kern="100">
                        <a:latin typeface="Cambria Math" panose="02040503050406030204" pitchFamily="18" charset="0"/>
                        <a:ea typeface="Aptos" panose="020B0004020202020204" pitchFamily="34" charset="0"/>
                        <a:cs typeface="Arial" panose="020B0604020202020204" pitchFamily="34" charset="0"/>
                      </a:rPr>
                      <m:t>=</m:t>
                    </m:r>
                    <m:r>
                      <a:rPr lang="en-US" sz="2000" i="1"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3</m:t>
                                        </m:r>
                                      </m:sup>
                                    </m:sSup>
                                  </m:num>
                                  <m:den>
                                    <m:r>
                                      <a:rPr lang="en-US" sz="2000" kern="100">
                                        <a:latin typeface="Cambria Math" panose="02040503050406030204" pitchFamily="18" charset="0"/>
                                        <a:ea typeface="Aptos" panose="020B0004020202020204" pitchFamily="34" charset="0"/>
                                        <a:cs typeface="Arial" panose="020B0604020202020204" pitchFamily="34" charset="0"/>
                                      </a:rPr>
                                      <m:t>3</m:t>
                                    </m:r>
                                  </m:den>
                                </m:f>
                                <m:r>
                                  <a:rPr lang="en-US"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r>
                                  <a:rPr lang="en-US" sz="2000" i="1" kern="100">
                                    <a:latin typeface="Cambria Math" panose="02040503050406030204" pitchFamily="18" charset="0"/>
                                    <a:ea typeface="Aptos" panose="020B0004020202020204" pitchFamily="34" charset="0"/>
                                    <a:cs typeface="Arial" panose="020B0604020202020204" pitchFamily="34" charset="0"/>
                                  </a:rPr>
                                  <m:t>𝑡</m:t>
                                </m:r>
                              </m:e>
                            </m:d>
                          </m:e>
                        </m:d>
                      </m:e>
                      <m:sub>
                        <m:r>
                          <a:rPr lang="en-US" sz="2000" kern="100">
                            <a:latin typeface="Cambria Math" panose="02040503050406030204" pitchFamily="18" charset="0"/>
                            <a:ea typeface="Aptos" panose="020B0004020202020204" pitchFamily="34" charset="0"/>
                            <a:cs typeface="Arial" panose="020B0604020202020204" pitchFamily="34" charset="0"/>
                          </a:rPr>
                          <m:t>1</m:t>
                        </m:r>
                      </m:sub>
                      <m:sup>
                        <m:r>
                          <a:rPr lang="en-US" sz="2000" kern="100">
                            <a:latin typeface="Cambria Math" panose="02040503050406030204" pitchFamily="18" charset="0"/>
                            <a:ea typeface="Aptos" panose="020B0004020202020204" pitchFamily="34" charset="0"/>
                            <a:cs typeface="Arial" panose="020B0604020202020204" pitchFamily="34" charset="0"/>
                          </a:rPr>
                          <m:t>3</m:t>
                        </m:r>
                      </m:sup>
                    </m:sSubSup>
                    <m:r>
                      <a:rPr lang="en-US" sz="2000" kern="100">
                        <a:latin typeface="Cambria Math" panose="02040503050406030204" pitchFamily="18" charset="0"/>
                        <a:ea typeface="Aptos" panose="020B0004020202020204" pitchFamily="34" charset="0"/>
                        <a:cs typeface="Arial" panose="020B0604020202020204" pitchFamily="34" charset="0"/>
                      </a:rPr>
                      <m:t>+</m:t>
                    </m:r>
                    <m:sSubSup>
                      <m:sSubSupPr>
                        <m:ctrlPr>
                          <a:rPr lang="en-US" sz="2000" i="1" kern="100">
                            <a:latin typeface="Cambria Math" panose="02040503050406030204" pitchFamily="18" charset="0"/>
                            <a:ea typeface="Aptos" panose="020B0004020202020204" pitchFamily="34" charset="0"/>
                            <a:cs typeface="Arial" panose="020B0604020202020204" pitchFamily="34" charset="0"/>
                          </a:rPr>
                        </m:ctrlPr>
                      </m:sSubSupPr>
                      <m:e>
                        <m:d>
                          <m:dPr>
                            <m:begChr m:val=""/>
                            <m:endChr m:val="|"/>
                            <m:ctrlPr>
                              <a:rPr lang="en-US" sz="2000" i="1" kern="100">
                                <a:latin typeface="Cambria Math" panose="02040503050406030204" pitchFamily="18" charset="0"/>
                                <a:ea typeface="Aptos" panose="020B0004020202020204" pitchFamily="34" charset="0"/>
                                <a:cs typeface="Arial" panose="020B0604020202020204" pitchFamily="34" charset="0"/>
                              </a:rPr>
                            </m:ctrlPr>
                          </m:dPr>
                          <m:e>
                            <m:d>
                              <m:dPr>
                                <m:ctrlPr>
                                  <a:rPr lang="en-US" sz="2000" i="1" kern="100">
                                    <a:latin typeface="Cambria Math" panose="02040503050406030204" pitchFamily="18" charset="0"/>
                                    <a:ea typeface="Aptos" panose="020B0004020202020204" pitchFamily="34" charset="0"/>
                                    <a:cs typeface="Arial" panose="020B0604020202020204" pitchFamily="34" charset="0"/>
                                  </a:rPr>
                                </m:ctrlPr>
                              </m:dPr>
                              <m:e>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3</m:t>
                                        </m:r>
                                      </m:sup>
                                    </m:sSup>
                                  </m:num>
                                  <m:den>
                                    <m:r>
                                      <a:rPr lang="en-US" sz="2000" kern="100">
                                        <a:latin typeface="Cambria Math" panose="02040503050406030204" pitchFamily="18" charset="0"/>
                                        <a:ea typeface="Aptos" panose="020B0004020202020204" pitchFamily="34" charset="0"/>
                                        <a:cs typeface="Arial" panose="020B0604020202020204" pitchFamily="34" charset="0"/>
                                      </a:rPr>
                                      <m:t>3</m:t>
                                    </m:r>
                                  </m:den>
                                </m:f>
                                <m:r>
                                  <a:rPr lang="en-US"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sSup>
                                      <m:sSupPr>
                                        <m:ctrlPr>
                                          <a:rPr lang="en-US" sz="2000" i="1" kern="100">
                                            <a:latin typeface="Cambria Math" panose="02040503050406030204" pitchFamily="18" charset="0"/>
                                            <a:ea typeface="Aptos" panose="020B0004020202020204" pitchFamily="34" charset="0"/>
                                            <a:cs typeface="Arial" panose="020B0604020202020204" pitchFamily="34" charset="0"/>
                                          </a:rPr>
                                        </m:ctrlPr>
                                      </m:sSupPr>
                                      <m:e>
                                        <m:r>
                                          <a:rPr lang="en-US" sz="2000" i="1" kern="100">
                                            <a:latin typeface="Cambria Math" panose="02040503050406030204" pitchFamily="18" charset="0"/>
                                            <a:ea typeface="Aptos" panose="020B0004020202020204" pitchFamily="34" charset="0"/>
                                            <a:cs typeface="Arial" panose="020B0604020202020204" pitchFamily="34" charset="0"/>
                                          </a:rPr>
                                          <m:t>𝑡</m:t>
                                        </m:r>
                                      </m:e>
                                      <m:sup>
                                        <m:r>
                                          <a:rPr lang="en-US" sz="2000" kern="100">
                                            <a:latin typeface="Cambria Math" panose="02040503050406030204" pitchFamily="18" charset="0"/>
                                            <a:ea typeface="Aptos" panose="020B0004020202020204" pitchFamily="34" charset="0"/>
                                            <a:cs typeface="Arial" panose="020B0604020202020204" pitchFamily="34" charset="0"/>
                                          </a:rPr>
                                          <m:t>2</m:t>
                                        </m:r>
                                      </m:sup>
                                    </m:sSup>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i="1" kern="100">
                                    <a:latin typeface="Cambria Math" panose="02040503050406030204" pitchFamily="18" charset="0"/>
                                    <a:ea typeface="Aptos" panose="020B0004020202020204" pitchFamily="34" charset="0"/>
                                    <a:cs typeface="Arial" panose="020B0604020202020204" pitchFamily="34" charset="0"/>
                                  </a:rPr>
                                  <m:t>−</m:t>
                                </m:r>
                                <m:r>
                                  <a:rPr lang="en-US" sz="2000" kern="100">
                                    <a:latin typeface="Cambria Math" panose="02040503050406030204" pitchFamily="18" charset="0"/>
                                    <a:ea typeface="Aptos" panose="020B0004020202020204" pitchFamily="34" charset="0"/>
                                    <a:cs typeface="Arial" panose="020B0604020202020204" pitchFamily="34" charset="0"/>
                                  </a:rPr>
                                  <m:t>6</m:t>
                                </m:r>
                                <m:r>
                                  <a:rPr lang="en-US" sz="2000" i="1" kern="100">
                                    <a:latin typeface="Cambria Math" panose="02040503050406030204" pitchFamily="18" charset="0"/>
                                    <a:ea typeface="Aptos" panose="020B0004020202020204" pitchFamily="34" charset="0"/>
                                    <a:cs typeface="Arial" panose="020B0604020202020204" pitchFamily="34" charset="0"/>
                                  </a:rPr>
                                  <m:t>𝑡</m:t>
                                </m:r>
                              </m:e>
                            </m:d>
                          </m:e>
                        </m:d>
                      </m:e>
                      <m:sub>
                        <m:r>
                          <a:rPr lang="en-US" sz="2000" kern="100">
                            <a:latin typeface="Cambria Math" panose="02040503050406030204" pitchFamily="18" charset="0"/>
                            <a:ea typeface="Aptos" panose="020B0004020202020204" pitchFamily="34" charset="0"/>
                            <a:cs typeface="Arial" panose="020B0604020202020204" pitchFamily="34" charset="0"/>
                          </a:rPr>
                          <m:t>3</m:t>
                        </m:r>
                      </m:sub>
                      <m:sup>
                        <m:r>
                          <a:rPr lang="en-US" sz="2000" kern="100">
                            <a:latin typeface="Cambria Math" panose="02040503050406030204" pitchFamily="18" charset="0"/>
                            <a:ea typeface="Aptos" panose="020B0004020202020204" pitchFamily="34" charset="0"/>
                            <a:cs typeface="Arial" panose="020B0604020202020204" pitchFamily="34" charset="0"/>
                          </a:rPr>
                          <m:t>4</m:t>
                        </m:r>
                      </m:sup>
                    </m:sSubSup>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27</m:t>
                        </m:r>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37</m:t>
                        </m:r>
                      </m:num>
                      <m:den>
                        <m:r>
                          <a:rPr lang="en-US" sz="2000" kern="100">
                            <a:latin typeface="Cambria Math" panose="02040503050406030204" pitchFamily="18" charset="0"/>
                            <a:ea typeface="Aptos" panose="020B0004020202020204" pitchFamily="34" charset="0"/>
                            <a:cs typeface="Arial" panose="020B0604020202020204" pitchFamily="34" charset="0"/>
                          </a:rPr>
                          <m:t>6</m:t>
                        </m:r>
                      </m:den>
                    </m:f>
                    <m:r>
                      <a:rPr lang="en-US" sz="2000" i="1"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32</m:t>
                        </m:r>
                      </m:num>
                      <m:den>
                        <m:r>
                          <a:rPr lang="en-US" sz="2000" kern="100">
                            <a:latin typeface="Cambria Math" panose="02040503050406030204" pitchFamily="18" charset="0"/>
                            <a:ea typeface="Aptos" panose="020B0004020202020204" pitchFamily="34" charset="0"/>
                            <a:cs typeface="Arial" panose="020B0604020202020204" pitchFamily="34" charset="0"/>
                          </a:rPr>
                          <m:t>3</m:t>
                        </m:r>
                      </m:den>
                    </m:f>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27</m:t>
                        </m:r>
                      </m:num>
                      <m:den>
                        <m:r>
                          <a:rPr lang="en-US" sz="2000" kern="100">
                            <a:latin typeface="Cambria Math" panose="02040503050406030204" pitchFamily="18" charset="0"/>
                            <a:ea typeface="Aptos" panose="020B0004020202020204" pitchFamily="34" charset="0"/>
                            <a:cs typeface="Arial" panose="020B0604020202020204" pitchFamily="34" charset="0"/>
                          </a:rPr>
                          <m:t>2</m:t>
                        </m:r>
                      </m:den>
                    </m:f>
                    <m:r>
                      <a:rPr lang="en-US" sz="2000" kern="100">
                        <a:latin typeface="Cambria Math" panose="02040503050406030204" pitchFamily="18" charset="0"/>
                        <a:ea typeface="Aptos" panose="020B0004020202020204" pitchFamily="34" charset="0"/>
                        <a:cs typeface="Arial" panose="020B0604020202020204" pitchFamily="34" charset="0"/>
                      </a:rPr>
                      <m:t>=</m:t>
                    </m:r>
                    <m:f>
                      <m:fPr>
                        <m:ctrlPr>
                          <a:rPr lang="en-US" sz="2000" i="1" kern="100">
                            <a:latin typeface="Cambria Math" panose="02040503050406030204" pitchFamily="18" charset="0"/>
                            <a:ea typeface="Aptos" panose="020B0004020202020204" pitchFamily="34" charset="0"/>
                            <a:cs typeface="Arial" panose="020B0604020202020204" pitchFamily="34" charset="0"/>
                          </a:rPr>
                        </m:ctrlPr>
                      </m:fPr>
                      <m:num>
                        <m:r>
                          <a:rPr lang="en-US" sz="2000" kern="100">
                            <a:latin typeface="Cambria Math" panose="02040503050406030204" pitchFamily="18" charset="0"/>
                            <a:ea typeface="Aptos" panose="020B0004020202020204" pitchFamily="34" charset="0"/>
                            <a:cs typeface="Arial" panose="020B0604020202020204" pitchFamily="34" charset="0"/>
                          </a:rPr>
                          <m:t>61</m:t>
                        </m:r>
                      </m:num>
                      <m:den>
                        <m:r>
                          <a:rPr lang="en-US" sz="2000" kern="100">
                            <a:latin typeface="Cambria Math" panose="02040503050406030204" pitchFamily="18" charset="0"/>
                            <a:ea typeface="Aptos" panose="020B0004020202020204" pitchFamily="34" charset="0"/>
                            <a:cs typeface="Arial" panose="020B0604020202020204" pitchFamily="34" charset="0"/>
                          </a:rPr>
                          <m:t>6</m:t>
                        </m:r>
                      </m:den>
                    </m:f>
                  </m:oMath>
                </a14:m>
                <a:r>
                  <a:rPr lang="fr-FR" sz="2000" kern="100" dirty="0">
                    <a:latin typeface="Arial" panose="020B0604020202020204" pitchFamily="34" charset="0"/>
                    <a:ea typeface="Aptos" panose="020B0004020202020204" pitchFamily="34" charset="0"/>
                    <a:cs typeface="Times New Roman" panose="02020603050405020304" pitchFamily="18" charset="0"/>
                  </a:rPr>
                  <a:t> </a:t>
                </a:r>
              </a:p>
              <a:p>
                <a:pPr algn="just">
                  <a:lnSpc>
                    <a:spcPct val="130000"/>
                  </a:lnSpc>
                  <a:spcAft>
                    <a:spcPts val="800"/>
                  </a:spcAft>
                </a:pPr>
                <a:r>
                  <a:rPr lang="fr-FR" sz="2000" kern="100" dirty="0" err="1">
                    <a:latin typeface="Arial" panose="020B0604020202020204" pitchFamily="34" charset="0"/>
                    <a:ea typeface="Aptos" panose="020B0004020202020204" pitchFamily="34" charset="0"/>
                    <a:cs typeface="Times New Roman" panose="02020603050405020304" pitchFamily="18" charset="0"/>
                  </a:rPr>
                  <a:t>Vậy</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tổng</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quãng</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đường</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vật</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đi</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được</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trong</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khoảng</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thời</a:t>
                </a:r>
                <a:r>
                  <a:rPr lang="fr-FR" sz="2000" kern="100" dirty="0">
                    <a:latin typeface="Arial" panose="020B0604020202020204" pitchFamily="34" charset="0"/>
                    <a:ea typeface="Aptos" panose="020B0004020202020204" pitchFamily="34" charset="0"/>
                    <a:cs typeface="Times New Roman" panose="02020603050405020304" pitchFamily="18" charset="0"/>
                  </a:rPr>
                  <a:t> </a:t>
                </a:r>
                <a:r>
                  <a:rPr lang="fr-FR" sz="2000" kern="100" dirty="0" err="1">
                    <a:latin typeface="Arial" panose="020B0604020202020204" pitchFamily="34" charset="0"/>
                    <a:ea typeface="Aptos" panose="020B0004020202020204" pitchFamily="34" charset="0"/>
                    <a:cs typeface="Times New Roman" panose="02020603050405020304" pitchFamily="18" charset="0"/>
                  </a:rPr>
                  <a:t>gian</a:t>
                </a:r>
                <a:r>
                  <a:rPr lang="fr-FR" sz="2000" kern="100" dirty="0">
                    <a:latin typeface="Arial" panose="020B0604020202020204" pitchFamily="34" charset="0"/>
                    <a:ea typeface="Aptos" panose="020B000402020202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Aptos" panose="020B0004020202020204" pitchFamily="34" charset="0"/>
                        <a:cs typeface="Arial" panose="020B0604020202020204" pitchFamily="34" charset="0"/>
                      </a:rPr>
                      <m:t>1</m:t>
                    </m:r>
                    <m:r>
                      <a:rPr lang="fr-FR" sz="2000" i="1" kern="100">
                        <a:latin typeface="Cambria Math" panose="02040503050406030204" pitchFamily="18" charset="0"/>
                        <a:ea typeface="Aptos" panose="020B0004020202020204" pitchFamily="34" charset="0"/>
                        <a:cs typeface="Arial" panose="020B0604020202020204" pitchFamily="34" charset="0"/>
                      </a:rPr>
                      <m:t>≤</m:t>
                    </m:r>
                    <m:r>
                      <a:rPr lang="fr-FR" sz="2000" i="1" kern="100">
                        <a:latin typeface="Cambria Math" panose="02040503050406030204" pitchFamily="18" charset="0"/>
                        <a:ea typeface="Aptos" panose="020B0004020202020204" pitchFamily="34" charset="0"/>
                        <a:cs typeface="Arial" panose="020B0604020202020204" pitchFamily="34" charset="0"/>
                      </a:rPr>
                      <m:t>𝑡</m:t>
                    </m:r>
                    <m:r>
                      <a:rPr lang="fr-FR" sz="2000" i="1" kern="100">
                        <a:latin typeface="Cambria Math" panose="02040503050406030204" pitchFamily="18" charset="0"/>
                        <a:ea typeface="Aptos" panose="020B0004020202020204" pitchFamily="34" charset="0"/>
                        <a:cs typeface="Arial" panose="020B0604020202020204" pitchFamily="34" charset="0"/>
                      </a:rPr>
                      <m:t>≤</m:t>
                    </m:r>
                    <m:r>
                      <a:rPr lang="fr-FR" sz="2000" i="1" kern="100">
                        <a:latin typeface="Cambria Math" panose="02040503050406030204" pitchFamily="18" charset="0"/>
                        <a:ea typeface="Aptos" panose="020B0004020202020204" pitchFamily="34" charset="0"/>
                        <a:cs typeface="Arial" panose="020B0604020202020204" pitchFamily="34" charset="0"/>
                      </a:rPr>
                      <m:t>4</m:t>
                    </m:r>
                  </m:oMath>
                </a14:m>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giây</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cả</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quãng</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lúc</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đi</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sang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trái</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quãng</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lúc</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đi</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sang </a:t>
                </a:r>
                <a:r>
                  <a:rPr lang="fr-FR"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fr-FR" sz="2000" kern="100" dirty="0">
                    <a:latin typeface="Arial" panose="020B0604020202020204" pitchFamily="34" charset="0"/>
                    <a:ea typeface="Times New Roman" panose="02020603050405020304" pitchFamily="18" charset="0"/>
                    <a:cs typeface="Times New Roman" panose="02020603050405020304" pitchFamily="18" charset="0"/>
                  </a:rPr>
                  <a:t>) là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fr-FR" sz="2000" i="1" kern="100">
                            <a:latin typeface="Cambria Math" panose="02040503050406030204" pitchFamily="18" charset="0"/>
                            <a:ea typeface="Times New Roman" panose="02020603050405020304" pitchFamily="18" charset="0"/>
                            <a:cs typeface="Arial" panose="020B0604020202020204" pitchFamily="34" charset="0"/>
                          </a:rPr>
                          <m:t>61</m:t>
                        </m:r>
                      </m:num>
                      <m:den>
                        <m:r>
                          <a:rPr lang="fr-FR" sz="2000" i="1" kern="100">
                            <a:latin typeface="Cambria Math" panose="02040503050406030204" pitchFamily="18" charset="0"/>
                            <a:ea typeface="Times New Roman" panose="02020603050405020304" pitchFamily="18" charset="0"/>
                            <a:cs typeface="Arial" panose="020B0604020202020204" pitchFamily="34" charset="0"/>
                          </a:rPr>
                          <m:t>6</m:t>
                        </m:r>
                      </m:den>
                    </m:f>
                  </m:oMath>
                </a14:m>
                <a:r>
                  <a:rPr lang="fr-FR" sz="2000" kern="100" dirty="0">
                    <a:latin typeface="Arial" panose="020B0604020202020204" pitchFamily="34" charset="0"/>
                    <a:ea typeface="Times New Roman" panose="02020603050405020304" pitchFamily="18" charset="0"/>
                    <a:cs typeface="Times New Roman" panose="02020603050405020304" pitchFamily="18" charset="0"/>
                  </a:rPr>
                  <a:t> m.</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08F182-887E-89F7-7C5F-4EFE7AF1119D}"/>
                  </a:ext>
                </a:extLst>
              </p:cNvPr>
              <p:cNvSpPr txBox="1">
                <a:spLocks noRot="1" noChangeAspect="1" noMove="1" noResize="1" noEditPoints="1" noAdjustHandles="1" noChangeArrowheads="1" noChangeShapeType="1" noTextEdit="1"/>
              </p:cNvSpPr>
              <p:nvPr/>
            </p:nvSpPr>
            <p:spPr>
              <a:xfrm>
                <a:off x="456974" y="537700"/>
                <a:ext cx="8261226" cy="4169796"/>
              </a:xfrm>
              <a:prstGeom prst="rect">
                <a:avLst/>
              </a:prstGeom>
              <a:blipFill>
                <a:blip r:embed="rId3"/>
                <a:stretch>
                  <a:fillRect l="-812" r="-1624"/>
                </a:stretch>
              </a:blipFill>
            </p:spPr>
            <p:txBody>
              <a:bodyPr/>
              <a:lstStyle/>
              <a:p>
                <a:r>
                  <a:rPr lang="en-US">
                    <a:noFill/>
                  </a:rPr>
                  <a:t> </a:t>
                </a:r>
              </a:p>
            </p:txBody>
          </p:sp>
        </mc:Fallback>
      </mc:AlternateContent>
    </p:spTree>
    <p:extLst>
      <p:ext uri="{BB962C8B-B14F-4D97-AF65-F5344CB8AC3E}">
        <p14:creationId xmlns:p14="http://schemas.microsoft.com/office/powerpoint/2010/main" val="3253377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8" name="Google Shape;2318;p64"/>
          <p:cNvGrpSpPr/>
          <p:nvPr/>
        </p:nvGrpSpPr>
        <p:grpSpPr>
          <a:xfrm rot="955166">
            <a:off x="8071100" y="930140"/>
            <a:ext cx="2145799" cy="2003617"/>
            <a:chOff x="8024171" y="1579011"/>
            <a:chExt cx="2145684" cy="2003510"/>
          </a:xfrm>
        </p:grpSpPr>
        <p:sp>
          <p:nvSpPr>
            <p:cNvPr id="2319" name="Google Shape;2319;p64"/>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0" name="Google Shape;2320;p64"/>
            <p:cNvGrpSpPr/>
            <p:nvPr/>
          </p:nvGrpSpPr>
          <p:grpSpPr>
            <a:xfrm flipH="1">
              <a:off x="8024171" y="1579011"/>
              <a:ext cx="1042870" cy="1078727"/>
              <a:chOff x="2204370" y="3736276"/>
              <a:chExt cx="657796" cy="680370"/>
            </a:xfrm>
          </p:grpSpPr>
          <p:sp>
            <p:nvSpPr>
              <p:cNvPr id="2321" name="Google Shape;2321;p64"/>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64"/>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64"/>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64"/>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64"/>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64"/>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DFADFB7-C961-75C1-43BE-14DD078EDD74}"/>
                  </a:ext>
                </a:extLst>
              </p:cNvPr>
              <p:cNvSpPr/>
              <p:nvPr/>
            </p:nvSpPr>
            <p:spPr>
              <a:xfrm>
                <a:off x="448062" y="242964"/>
                <a:ext cx="8329073" cy="4607993"/>
              </a:xfrm>
              <a:prstGeom prst="rect">
                <a:avLst/>
              </a:prstGeom>
            </p:spPr>
            <p:txBody>
              <a:bodyPr wrap="square">
                <a:spAutoFit/>
              </a:bodyPr>
              <a:lstStyle/>
              <a:p>
                <a:pPr algn="just">
                  <a:lnSpc>
                    <a:spcPct val="150000"/>
                  </a:lnSpc>
                  <a:spcAft>
                    <a:spcPts val="800"/>
                  </a:spcAft>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.12</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Giả sử lợi nhuận biên (tính bằng triệu đồng) của một sản phẩm được mô hình hóa bằng công thức</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𝑃</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0005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12</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đây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𝑃</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nhuận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sản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sự</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nhuận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doanh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tăng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100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101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sản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sự</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nhuận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doanh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tăng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100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110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sản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CDFADFB7-C961-75C1-43BE-14DD078EDD74}"/>
                  </a:ext>
                </a:extLst>
              </p:cNvPr>
              <p:cNvSpPr>
                <a:spLocks noRot="1" noChangeAspect="1" noMove="1" noResize="1" noEditPoints="1" noAdjustHandles="1" noChangeArrowheads="1" noChangeShapeType="1" noTextEdit="1"/>
              </p:cNvSpPr>
              <p:nvPr/>
            </p:nvSpPr>
            <p:spPr>
              <a:xfrm>
                <a:off x="448062" y="242964"/>
                <a:ext cx="8329073" cy="4607993"/>
              </a:xfrm>
              <a:prstGeom prst="rect">
                <a:avLst/>
              </a:prstGeom>
              <a:blipFill>
                <a:blip r:embed="rId3"/>
                <a:stretch>
                  <a:fillRect l="-805" r="-732" b="-1323"/>
                </a:stretch>
              </a:blipFill>
            </p:spPr>
            <p:txBody>
              <a:bodyPr/>
              <a:lstStyle/>
              <a:p>
                <a:r>
                  <a:rPr lang="en-US">
                    <a:noFill/>
                  </a:rPr>
                  <a:t> </a:t>
                </a:r>
              </a:p>
            </p:txBody>
          </p:sp>
        </mc:Fallback>
      </mc:AlternateContent>
      <p:pic>
        <p:nvPicPr>
          <p:cNvPr id="2" name="Google Shape;219;p3">
            <a:extLst>
              <a:ext uri="{FF2B5EF4-FFF2-40B4-BE49-F238E27FC236}">
                <a16:creationId xmlns:a16="http://schemas.microsoft.com/office/drawing/2014/main" id="{C4CC06F8-B298-C95E-2E9A-39EEEB8CD34D}"/>
              </a:ext>
            </a:extLst>
          </p:cNvPr>
          <p:cNvPicPr preferRelativeResize="0"/>
          <p:nvPr/>
        </p:nvPicPr>
        <p:blipFill rotWithShape="1">
          <a:blip r:embed="rId4">
            <a:alphaModFix/>
          </a:blip>
          <a:srcRect/>
          <a:stretch/>
        </p:blipFill>
        <p:spPr>
          <a:xfrm>
            <a:off x="302111" y="4734138"/>
            <a:ext cx="1711067" cy="4093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8" name="Google Shape;2318;p64"/>
          <p:cNvGrpSpPr/>
          <p:nvPr/>
        </p:nvGrpSpPr>
        <p:grpSpPr>
          <a:xfrm rot="955166">
            <a:off x="8071100" y="930140"/>
            <a:ext cx="2145799" cy="2003617"/>
            <a:chOff x="8024171" y="1579011"/>
            <a:chExt cx="2145684" cy="2003510"/>
          </a:xfrm>
        </p:grpSpPr>
        <p:sp>
          <p:nvSpPr>
            <p:cNvPr id="2319" name="Google Shape;2319;p64"/>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0" name="Google Shape;2320;p64"/>
            <p:cNvGrpSpPr/>
            <p:nvPr/>
          </p:nvGrpSpPr>
          <p:grpSpPr>
            <a:xfrm flipH="1">
              <a:off x="8024171" y="1579011"/>
              <a:ext cx="1042870" cy="1078727"/>
              <a:chOff x="2204370" y="3736276"/>
              <a:chExt cx="657796" cy="680370"/>
            </a:xfrm>
          </p:grpSpPr>
          <p:sp>
            <p:nvSpPr>
              <p:cNvPr id="2321" name="Google Shape;2321;p64"/>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64"/>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64"/>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64"/>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64"/>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64"/>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a:extLst>
              <a:ext uri="{FF2B5EF4-FFF2-40B4-BE49-F238E27FC236}">
                <a16:creationId xmlns:a16="http://schemas.microsoft.com/office/drawing/2014/main" id="{AB440450-3700-C641-9F98-7A440F5ABBA7}"/>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5DFCB2C-E118-20B2-0126-0DBD73E36080}"/>
                  </a:ext>
                </a:extLst>
              </p:cNvPr>
              <p:cNvSpPr txBox="1"/>
              <p:nvPr/>
            </p:nvSpPr>
            <p:spPr>
              <a:xfrm>
                <a:off x="542806" y="1079817"/>
                <a:ext cx="7948559" cy="3175549"/>
              </a:xfrm>
              <a:prstGeom prst="rect">
                <a:avLst/>
              </a:prstGeom>
              <a:noFill/>
            </p:spPr>
            <p:txBody>
              <a:bodyPr wrap="square">
                <a:spAutoFit/>
              </a:bodyPr>
              <a:lstStyle/>
              <a:p>
                <a:pPr algn="just">
                  <a:lnSpc>
                    <a:spcPct val="200000"/>
                  </a:lnSpc>
                  <a:spcAft>
                    <a:spcPts val="800"/>
                  </a:spcAft>
                </a:pP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Sự</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lợi</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nhuận</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khi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doanh</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100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101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sản</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000" kern="100" dirty="0" err="1">
                    <a:effectLst/>
                    <a:latin typeface="Arial" panose="020B0604020202020204" pitchFamily="34" charset="0"/>
                    <a:ea typeface="Times New Roman" panose="02020603050405020304" pitchFamily="18" charset="0"/>
                    <a:cs typeface="Times New Roman" panose="02020603050405020304" pitchFamily="18" charset="0"/>
                  </a:rPr>
                  <a:t>phẩm</a:t>
                </a:r>
                <a:r>
                  <a:rPr lang="fr-FR" sz="2000" kern="100" dirty="0">
                    <a:effectLst/>
                    <a:latin typeface="Arial" panose="020B0604020202020204" pitchFamily="34" charset="0"/>
                    <a:ea typeface="Times New Roman" panose="02020603050405020304" pitchFamily="18" charset="0"/>
                    <a:cs typeface="Times New Roman" panose="02020603050405020304" pitchFamily="18" charset="0"/>
                  </a:rPr>
                  <a:t> là:</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200000"/>
                  </a:lnSpc>
                  <a:spcAft>
                    <a:spcPts val="800"/>
                  </a:spcAft>
                </a:pPr>
                <a14:m>
                  <m:oMath xmlns:m="http://schemas.openxmlformats.org/officeDocument/2006/math">
                    <m:nary>
                      <m:naryPr>
                        <m:limLoc m:val="subSup"/>
                        <m:grow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101</m:t>
                        </m:r>
                      </m:sup>
                      <m:e>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e>
                    </m:nary>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𝑃</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up>
                    </m:sSup>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nary>
                      <m:naryPr>
                        <m:limLoc m:val="subSup"/>
                        <m:grow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101</m:t>
                        </m:r>
                      </m:sup>
                      <m:e>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e>
                    </m:nary>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0005</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12</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𝑑𝑥</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kern="100">
                                        <a:effectLst/>
                                        <a:latin typeface="Cambria Math" panose="02040503050406030204" pitchFamily="18" charset="0"/>
                                        <a:ea typeface="Times New Roman" panose="02020603050405020304" pitchFamily="18" charset="0"/>
                                        <a:cs typeface="Arial" panose="020B0604020202020204" pitchFamily="34" charset="0"/>
                                      </a:rPr>
                                      <m:t>4000</m:t>
                                    </m:r>
                                  </m:den>
                                </m:f>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12</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d>
                          </m:e>
                        </m:d>
                      </m:e>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101</m:t>
                        </m:r>
                      </m:sup>
                    </m:sSubSup>
                  </m:oMath>
                </a14:m>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200000"/>
                  </a:lnSpc>
                </a:pPr>
                <a14:m>
                  <m:oMath xmlns:m="http://schemas.openxmlformats.org/officeDocument/2006/math">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1229</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64975</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1217</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5</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12</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14975</m:t>
                    </m:r>
                  </m:oMath>
                </a14:m>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triệu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đồng</a:t>
                </a:r>
                <a:r>
                  <a:rPr lang="en-US"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5" name="TextBox 4">
                <a:extLst>
                  <a:ext uri="{FF2B5EF4-FFF2-40B4-BE49-F238E27FC236}">
                    <a16:creationId xmlns:a16="http://schemas.microsoft.com/office/drawing/2014/main" id="{A5DFCB2C-E118-20B2-0126-0DBD73E36080}"/>
                  </a:ext>
                </a:extLst>
              </p:cNvPr>
              <p:cNvSpPr txBox="1">
                <a:spLocks noRot="1" noChangeAspect="1" noMove="1" noResize="1" noEditPoints="1" noAdjustHandles="1" noChangeArrowheads="1" noChangeShapeType="1" noTextEdit="1"/>
              </p:cNvSpPr>
              <p:nvPr/>
            </p:nvSpPr>
            <p:spPr>
              <a:xfrm>
                <a:off x="542806" y="1079817"/>
                <a:ext cx="7948559" cy="3175549"/>
              </a:xfrm>
              <a:prstGeom prst="rect">
                <a:avLst/>
              </a:prstGeom>
              <a:blipFill>
                <a:blip r:embed="rId3"/>
                <a:stretch>
                  <a:fillRect l="-767" r="-1764" b="-2495"/>
                </a:stretch>
              </a:blipFill>
            </p:spPr>
            <p:txBody>
              <a:bodyPr/>
              <a:lstStyle/>
              <a:p>
                <a:r>
                  <a:rPr lang="en-US">
                    <a:noFill/>
                  </a:rPr>
                  <a:t> </a:t>
                </a:r>
              </a:p>
            </p:txBody>
          </p:sp>
        </mc:Fallback>
      </mc:AlternateContent>
    </p:spTree>
    <p:extLst>
      <p:ext uri="{BB962C8B-B14F-4D97-AF65-F5344CB8AC3E}">
        <p14:creationId xmlns:p14="http://schemas.microsoft.com/office/powerpoint/2010/main" val="1116431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8" name="Google Shape;2318;p64"/>
          <p:cNvGrpSpPr/>
          <p:nvPr/>
        </p:nvGrpSpPr>
        <p:grpSpPr>
          <a:xfrm rot="955166">
            <a:off x="8071100" y="930140"/>
            <a:ext cx="2145799" cy="2003617"/>
            <a:chOff x="8024171" y="1579011"/>
            <a:chExt cx="2145684" cy="2003510"/>
          </a:xfrm>
        </p:grpSpPr>
        <p:sp>
          <p:nvSpPr>
            <p:cNvPr id="2319" name="Google Shape;2319;p64"/>
            <p:cNvSpPr/>
            <p:nvPr/>
          </p:nvSpPr>
          <p:spPr>
            <a:xfrm rot="3437567">
              <a:off x="8800438" y="2376862"/>
              <a:ext cx="1316487" cy="845678"/>
            </a:xfrm>
            <a:custGeom>
              <a:avLst/>
              <a:gdLst/>
              <a:ahLst/>
              <a:cxnLst/>
              <a:rect l="l" t="t" r="r" b="b"/>
              <a:pathLst>
                <a:path w="857059" h="772814" extrusionOk="0">
                  <a:moveTo>
                    <a:pt x="0" y="616934"/>
                  </a:moveTo>
                  <a:cubicBezTo>
                    <a:pt x="150971" y="502920"/>
                    <a:pt x="344614" y="430435"/>
                    <a:pt x="528923" y="444627"/>
                  </a:cubicBezTo>
                  <a:cubicBezTo>
                    <a:pt x="752761" y="461867"/>
                    <a:pt x="876300" y="597408"/>
                    <a:pt x="808006" y="709708"/>
                  </a:cubicBezTo>
                  <a:cubicBezTo>
                    <a:pt x="756952" y="793528"/>
                    <a:pt x="589026" y="819912"/>
                    <a:pt x="578644" y="622363"/>
                  </a:cubicBezTo>
                  <a:cubicBezTo>
                    <a:pt x="566071" y="381953"/>
                    <a:pt x="734759" y="106204"/>
                    <a:pt x="857060" y="0"/>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20" name="Google Shape;2320;p64"/>
            <p:cNvGrpSpPr/>
            <p:nvPr/>
          </p:nvGrpSpPr>
          <p:grpSpPr>
            <a:xfrm flipH="1">
              <a:off x="8024171" y="1579011"/>
              <a:ext cx="1042870" cy="1078727"/>
              <a:chOff x="2204370" y="3736276"/>
              <a:chExt cx="657796" cy="680370"/>
            </a:xfrm>
          </p:grpSpPr>
          <p:sp>
            <p:nvSpPr>
              <p:cNvPr id="2321" name="Google Shape;2321;p64"/>
              <p:cNvSpPr/>
              <p:nvPr/>
            </p:nvSpPr>
            <p:spPr>
              <a:xfrm>
                <a:off x="2569559" y="3783806"/>
                <a:ext cx="292607" cy="335565"/>
              </a:xfrm>
              <a:custGeom>
                <a:avLst/>
                <a:gdLst/>
                <a:ahLst/>
                <a:cxnLst/>
                <a:rect l="l" t="t" r="r" b="b"/>
                <a:pathLst>
                  <a:path w="292607" h="335565" extrusionOk="0">
                    <a:moveTo>
                      <a:pt x="292608" y="299561"/>
                    </a:moveTo>
                    <a:lnTo>
                      <a:pt x="102870" y="0"/>
                    </a:lnTo>
                    <a:lnTo>
                      <a:pt x="0" y="79534"/>
                    </a:lnTo>
                    <a:lnTo>
                      <a:pt x="200977" y="335566"/>
                    </a:lnTo>
                    <a:lnTo>
                      <a:pt x="292608" y="2995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64"/>
              <p:cNvSpPr/>
              <p:nvPr/>
            </p:nvSpPr>
            <p:spPr>
              <a:xfrm>
                <a:off x="2602134" y="3752754"/>
                <a:ext cx="248316" cy="328485"/>
              </a:xfrm>
              <a:custGeom>
                <a:avLst/>
                <a:gdLst/>
                <a:ahLst/>
                <a:cxnLst/>
                <a:rect l="l" t="t" r="r" b="b"/>
                <a:pathLst>
                  <a:path w="248316" h="328485" extrusionOk="0">
                    <a:moveTo>
                      <a:pt x="248317" y="322993"/>
                    </a:moveTo>
                    <a:lnTo>
                      <a:pt x="66580" y="45339"/>
                    </a:lnTo>
                    <a:cubicBezTo>
                      <a:pt x="36671" y="29623"/>
                      <a:pt x="0" y="0"/>
                      <a:pt x="0" y="0"/>
                    </a:cubicBezTo>
                    <a:cubicBezTo>
                      <a:pt x="0" y="0"/>
                      <a:pt x="123920" y="253365"/>
                      <a:pt x="172117" y="299371"/>
                    </a:cubicBezTo>
                    <a:cubicBezTo>
                      <a:pt x="220408" y="345377"/>
                      <a:pt x="248221" y="323088"/>
                      <a:pt x="248221" y="3230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64"/>
              <p:cNvSpPr/>
              <p:nvPr/>
            </p:nvSpPr>
            <p:spPr>
              <a:xfrm>
                <a:off x="2204370" y="3736276"/>
                <a:ext cx="657701" cy="680370"/>
              </a:xfrm>
              <a:custGeom>
                <a:avLst/>
                <a:gdLst/>
                <a:ahLst/>
                <a:cxnLst/>
                <a:rect l="l" t="t" r="r" b="b"/>
                <a:pathLst>
                  <a:path w="657701" h="680370" extrusionOk="0">
                    <a:moveTo>
                      <a:pt x="308134" y="82391"/>
                    </a:moveTo>
                    <a:cubicBezTo>
                      <a:pt x="199358" y="188500"/>
                      <a:pt x="95631" y="284321"/>
                      <a:pt x="0" y="363188"/>
                    </a:cubicBezTo>
                    <a:cubicBezTo>
                      <a:pt x="51435" y="446437"/>
                      <a:pt x="98108" y="535019"/>
                      <a:pt x="140875" y="628174"/>
                    </a:cubicBezTo>
                    <a:cubicBezTo>
                      <a:pt x="162401" y="653987"/>
                      <a:pt x="183833" y="671703"/>
                      <a:pt x="205169" y="680371"/>
                    </a:cubicBezTo>
                    <a:lnTo>
                      <a:pt x="657701" y="347186"/>
                    </a:lnTo>
                    <a:cubicBezTo>
                      <a:pt x="630936" y="331184"/>
                      <a:pt x="600837" y="303085"/>
                      <a:pt x="568262" y="265938"/>
                    </a:cubicBezTo>
                    <a:lnTo>
                      <a:pt x="468725" y="116110"/>
                    </a:lnTo>
                    <a:lnTo>
                      <a:pt x="427672" y="54292"/>
                    </a:lnTo>
                    <a:lnTo>
                      <a:pt x="419576" y="42005"/>
                    </a:lnTo>
                    <a:lnTo>
                      <a:pt x="391573" y="0"/>
                    </a:lnTo>
                    <a:cubicBezTo>
                      <a:pt x="363474" y="28099"/>
                      <a:pt x="335661" y="55531"/>
                      <a:pt x="308134" y="824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64"/>
              <p:cNvSpPr/>
              <p:nvPr/>
            </p:nvSpPr>
            <p:spPr>
              <a:xfrm>
                <a:off x="2487151" y="3836384"/>
                <a:ext cx="188903" cy="229306"/>
              </a:xfrm>
              <a:custGeom>
                <a:avLst/>
                <a:gdLst/>
                <a:ahLst/>
                <a:cxnLst/>
                <a:rect l="l" t="t" r="r" b="b"/>
                <a:pathLst>
                  <a:path w="188903" h="229306" extrusionOk="0">
                    <a:moveTo>
                      <a:pt x="88028" y="4667"/>
                    </a:moveTo>
                    <a:lnTo>
                      <a:pt x="186611" y="136588"/>
                    </a:lnTo>
                    <a:cubicBezTo>
                      <a:pt x="190231" y="141446"/>
                      <a:pt x="189469" y="148209"/>
                      <a:pt x="184992" y="152209"/>
                    </a:cubicBezTo>
                    <a:lnTo>
                      <a:pt x="100600" y="226409"/>
                    </a:lnTo>
                    <a:cubicBezTo>
                      <a:pt x="95076" y="231267"/>
                      <a:pt x="86504" y="229838"/>
                      <a:pt x="82884" y="223456"/>
                    </a:cubicBezTo>
                    <a:lnTo>
                      <a:pt x="1541" y="80581"/>
                    </a:lnTo>
                    <a:cubicBezTo>
                      <a:pt x="-1126" y="75914"/>
                      <a:pt x="-269" y="70104"/>
                      <a:pt x="3636" y="66389"/>
                    </a:cubicBezTo>
                    <a:lnTo>
                      <a:pt x="70787" y="3143"/>
                    </a:lnTo>
                    <a:cubicBezTo>
                      <a:pt x="75836" y="-1619"/>
                      <a:pt x="83837" y="-857"/>
                      <a:pt x="88028" y="4667"/>
                    </a:cubicBez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64"/>
              <p:cNvSpPr/>
              <p:nvPr/>
            </p:nvSpPr>
            <p:spPr>
              <a:xfrm>
                <a:off x="2345245" y="4002214"/>
                <a:ext cx="516826" cy="414432"/>
              </a:xfrm>
              <a:custGeom>
                <a:avLst/>
                <a:gdLst/>
                <a:ahLst/>
                <a:cxnLst/>
                <a:rect l="l" t="t" r="r" b="b"/>
                <a:pathLst>
                  <a:path w="516826" h="414432" extrusionOk="0">
                    <a:moveTo>
                      <a:pt x="0" y="362236"/>
                    </a:moveTo>
                    <a:cubicBezTo>
                      <a:pt x="21526" y="388049"/>
                      <a:pt x="42958" y="405765"/>
                      <a:pt x="64294" y="414433"/>
                    </a:cubicBezTo>
                    <a:lnTo>
                      <a:pt x="516827" y="81248"/>
                    </a:lnTo>
                    <a:cubicBezTo>
                      <a:pt x="490061" y="65246"/>
                      <a:pt x="459962" y="37147"/>
                      <a:pt x="427387" y="0"/>
                    </a:cubicBezTo>
                    <a:lnTo>
                      <a:pt x="0" y="362331"/>
                    </a:lnTo>
                    <a:close/>
                  </a:path>
                </a:pathLst>
              </a:custGeom>
              <a:solidFill>
                <a:srgbClr val="212121">
                  <a:alpha val="139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64"/>
              <p:cNvSpPr/>
              <p:nvPr/>
            </p:nvSpPr>
            <p:spPr>
              <a:xfrm>
                <a:off x="2467165" y="4122991"/>
                <a:ext cx="249078" cy="204501"/>
              </a:xfrm>
              <a:custGeom>
                <a:avLst/>
                <a:gdLst/>
                <a:ahLst/>
                <a:cxnLst/>
                <a:rect l="l" t="t" r="r" b="b"/>
                <a:pathLst>
                  <a:path w="249078" h="204501" extrusionOk="0">
                    <a:moveTo>
                      <a:pt x="248984" y="40958"/>
                    </a:moveTo>
                    <a:lnTo>
                      <a:pt x="28765" y="204502"/>
                    </a:lnTo>
                    <a:cubicBezTo>
                      <a:pt x="11144" y="194882"/>
                      <a:pt x="0" y="172879"/>
                      <a:pt x="0" y="172879"/>
                    </a:cubicBezTo>
                    <a:lnTo>
                      <a:pt x="206788" y="0"/>
                    </a:lnTo>
                    <a:cubicBezTo>
                      <a:pt x="227362" y="28575"/>
                      <a:pt x="249079" y="40862"/>
                      <a:pt x="249079" y="40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64"/>
              <p:cNvSpPr/>
              <p:nvPr/>
            </p:nvSpPr>
            <p:spPr>
              <a:xfrm>
                <a:off x="2657665" y="3804094"/>
                <a:ext cx="104489" cy="167259"/>
              </a:xfrm>
              <a:custGeom>
                <a:avLst/>
                <a:gdLst/>
                <a:ahLst/>
                <a:cxnLst/>
                <a:rect l="l" t="t" r="r" b="b"/>
                <a:pathLst>
                  <a:path w="104489" h="167259" extrusionOk="0">
                    <a:moveTo>
                      <a:pt x="0" y="0"/>
                    </a:moveTo>
                    <a:lnTo>
                      <a:pt x="104489" y="16725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a:extLst>
              <a:ext uri="{FF2B5EF4-FFF2-40B4-BE49-F238E27FC236}">
                <a16:creationId xmlns:a16="http://schemas.microsoft.com/office/drawing/2014/main" id="{AB440450-3700-C641-9F98-7A440F5ABBA7}"/>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5DFCB2C-E118-20B2-0126-0DBD73E36080}"/>
                  </a:ext>
                </a:extLst>
              </p:cNvPr>
              <p:cNvSpPr txBox="1"/>
              <p:nvPr/>
            </p:nvSpPr>
            <p:spPr>
              <a:xfrm>
                <a:off x="657809" y="1066206"/>
                <a:ext cx="7564027" cy="3248069"/>
              </a:xfrm>
              <a:prstGeom prst="rect">
                <a:avLst/>
              </a:prstGeom>
              <a:noFill/>
            </p:spPr>
            <p:txBody>
              <a:bodyPr wrap="square">
                <a:spAutoFit/>
              </a:bodyPr>
              <a:lstStyle/>
              <a:p>
                <a:pPr algn="just">
                  <a:lnSpc>
                    <a:spcPct val="200000"/>
                  </a:lnSpc>
                  <a:spcAft>
                    <a:spcPts val="800"/>
                  </a:spcAft>
                </a:pPr>
                <a:r>
                  <a:rPr lang="en-US" sz="2000" dirty="0">
                    <a:effectLst/>
                    <a:latin typeface="Arial" panose="020B0604020202020204" pitchFamily="34" charset="0"/>
                    <a:ea typeface="Times New Roman" panose="02020603050405020304" pitchFamily="18" charset="0"/>
                  </a:rPr>
                  <a:t>b) </a:t>
                </a:r>
                <a:r>
                  <a:rPr lang="en-US" sz="2000" dirty="0" err="1">
                    <a:effectLst/>
                    <a:latin typeface="Arial" panose="020B0604020202020204" pitchFamily="34" charset="0"/>
                    <a:ea typeface="Times New Roman" panose="02020603050405020304" pitchFamily="18" charset="0"/>
                  </a:rPr>
                  <a:t>Sự</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thay</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đổi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của</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lợi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nhuận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khi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doanh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số</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tăng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từ</a:t>
                </a:r>
                <a:r>
                  <a:rPr lang="en-US" sz="2000" dirty="0">
                    <a:effectLst/>
                    <a:latin typeface="Arial" panose="020B0604020202020204" pitchFamily="34" charset="0"/>
                    <a:ea typeface="Times New Roman" panose="02020603050405020304" pitchFamily="18" charset="0"/>
                  </a:rPr>
                  <a:t> 100 </a:t>
                </a:r>
                <a:r>
                  <a:rPr lang="en-US" sz="2000" dirty="0" err="1">
                    <a:effectLst/>
                    <a:latin typeface="Arial" panose="020B0604020202020204" pitchFamily="34" charset="0"/>
                    <a:ea typeface="Times New Roman" panose="02020603050405020304" pitchFamily="18" charset="0"/>
                  </a:rPr>
                  <a:t>lên</a:t>
                </a:r>
                <a:r>
                  <a:rPr lang="en-US" sz="2000" dirty="0">
                    <a:effectLst/>
                    <a:latin typeface="Arial" panose="020B0604020202020204" pitchFamily="34" charset="0"/>
                    <a:ea typeface="Times New Roman" panose="02020603050405020304" pitchFamily="18" charset="0"/>
                  </a:rPr>
                  <a:t> 110 </a:t>
                </a:r>
                <a:r>
                  <a:rPr lang="en-US" sz="2000" dirty="0" err="1">
                    <a:effectLst/>
                    <a:latin typeface="Arial" panose="020B0604020202020204" pitchFamily="34" charset="0"/>
                    <a:ea typeface="Times New Roman" panose="02020603050405020304" pitchFamily="18" charset="0"/>
                  </a:rPr>
                  <a:t>sản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phẩm</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là</a:t>
                </a:r>
                <a:endParaRPr lang="en-US" sz="2000" dirty="0">
                  <a:effectLst/>
                  <a:latin typeface="Arial" panose="020B0604020202020204" pitchFamily="34" charset="0"/>
                  <a:ea typeface="Times New Roman" panose="02020603050405020304" pitchFamily="18" charset="0"/>
                </a:endParaRPr>
              </a:p>
              <a:p>
                <a:pPr algn="just">
                  <a:lnSpc>
                    <a:spcPct val="200000"/>
                  </a:lnSpc>
                  <a:spcAft>
                    <a:spcPts val="800"/>
                  </a:spcAft>
                </a:pPr>
                <a14:m>
                  <m:oMath xmlns:m="http://schemas.openxmlformats.org/officeDocument/2006/math">
                    <m:sSubSup>
                      <m:sSub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2000">
                            <a:effectLst/>
                            <a:latin typeface="Cambria Math" panose="02040503050406030204" pitchFamily="18" charset="0"/>
                            <a:ea typeface="Times New Roman" panose="02020603050405020304" pitchFamily="18" charset="0"/>
                            <a:cs typeface="Arial" panose="020B0604020202020204" pitchFamily="34" charset="0"/>
                          </a:rPr>
                          <m:t>∫</m:t>
                        </m:r>
                      </m:e>
                      <m:sub>
                        <m:r>
                          <a:rPr lang="en-US" sz="20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a:effectLst/>
                            <a:latin typeface="Cambria Math" panose="02040503050406030204" pitchFamily="18" charset="0"/>
                            <a:ea typeface="Times New Roman" panose="02020603050405020304" pitchFamily="18" charset="0"/>
                            <a:cs typeface="Arial" panose="020B0604020202020204" pitchFamily="34" charset="0"/>
                          </a:rPr>
                          <m:t>110</m:t>
                        </m:r>
                      </m:sup>
                    </m:sSubSup>
                    <m:r>
                      <a:rPr lang="en-US" sz="2000">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𝑃</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r>
                      <a:rPr lang="en-US" sz="20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2000">
                            <a:effectLst/>
                            <a:latin typeface="Cambria Math" panose="02040503050406030204" pitchFamily="18" charset="0"/>
                            <a:ea typeface="Times New Roman" panose="02020603050405020304" pitchFamily="18" charset="0"/>
                            <a:cs typeface="Arial" panose="020B0604020202020204" pitchFamily="34" charset="0"/>
                          </a:rPr>
                          <m:t>∫</m:t>
                        </m:r>
                      </m:e>
                      <m:sub>
                        <m:r>
                          <a:rPr lang="en-US" sz="20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a:effectLst/>
                            <a:latin typeface="Cambria Math" panose="02040503050406030204" pitchFamily="18" charset="0"/>
                            <a:ea typeface="Times New Roman" panose="02020603050405020304" pitchFamily="18" charset="0"/>
                            <a:cs typeface="Arial" panose="020B0604020202020204" pitchFamily="34" charset="0"/>
                          </a:rPr>
                          <m:t>110</m:t>
                        </m:r>
                      </m:sup>
                    </m:sSubSup>
                    <m:r>
                      <a:rPr lang="en-US" sz="2000">
                        <a:effectLst/>
                        <a:latin typeface="Cambria Math" panose="02040503050406030204" pitchFamily="18" charset="0"/>
                        <a:ea typeface="Times New Roman" panose="02020603050405020304" pitchFamily="18" charset="0"/>
                        <a:cs typeface="Arial" panose="020B0604020202020204" pitchFamily="34" charset="0"/>
                      </a:rPr>
                      <m:t> (</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0</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0005</m:t>
                    </m:r>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12</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2</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𝑑𝑥</m:t>
                    </m:r>
                  </m:oMath>
                </a14:m>
                <a:r>
                  <a:rPr lang="en-US" sz="2800" dirty="0">
                    <a:effectLst/>
                    <a:latin typeface="Cambria Math" panose="02040503050406030204" pitchFamily="18" charset="0"/>
                  </a:rPr>
                  <a:t> </a:t>
                </a:r>
                <a:br>
                  <a:rPr lang="en-US" sz="2800" dirty="0">
                    <a:effectLst/>
                    <a:latin typeface="Cambria Math" panose="02040503050406030204" pitchFamily="18" charset="0"/>
                  </a:rPr>
                </a:br>
                <a14:m>
                  <m:oMath xmlns:m="http://schemas.openxmlformats.org/officeDocument/2006/math">
                    <m:r>
                      <a:rPr lang="en-US" sz="20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SupPr>
                      <m:e>
                        <m:d>
                          <m:dPr>
                            <m:begChr m:val=""/>
                            <m:endChr m:val="|"/>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a:effectLst/>
                                        <a:latin typeface="Cambria Math" panose="02040503050406030204" pitchFamily="18" charset="0"/>
                                        <a:ea typeface="Times New Roman" panose="02020603050405020304" pitchFamily="18" charset="0"/>
                                        <a:cs typeface="Arial" panose="020B0604020202020204" pitchFamily="34" charset="0"/>
                                      </a:rPr>
                                      <m:t>4000</m:t>
                                    </m:r>
                                  </m:den>
                                </m:f>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12</m:t>
                                </m:r>
                                <m:r>
                                  <a:rPr lang="en-US" sz="2000">
                                    <a:effectLst/>
                                    <a:latin typeface="Cambria Math" panose="02040503050406030204" pitchFamily="18" charset="0"/>
                                    <a:ea typeface="Times New Roman" panose="02020603050405020304" pitchFamily="18" charset="0"/>
                                    <a:cs typeface="Arial" panose="020B0604020202020204" pitchFamily="34" charset="0"/>
                                  </a:rPr>
                                  <m:t>,</m:t>
                                </m:r>
                                <m:r>
                                  <a:rPr lang="en-US" sz="2000">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d>
                          </m:e>
                        </m:d>
                      </m:e>
                      <m:sub>
                        <m:r>
                          <a:rPr lang="en-US" sz="2000">
                            <a:effectLst/>
                            <a:latin typeface="Cambria Math" panose="02040503050406030204" pitchFamily="18" charset="0"/>
                            <a:ea typeface="Times New Roman" panose="02020603050405020304" pitchFamily="18" charset="0"/>
                            <a:cs typeface="Arial" panose="020B0604020202020204" pitchFamily="34" charset="0"/>
                          </a:rPr>
                          <m:t>100</m:t>
                        </m:r>
                      </m:sub>
                      <m:sup>
                        <m:r>
                          <a:rPr lang="en-US" sz="2000">
                            <a:effectLst/>
                            <a:latin typeface="Cambria Math" panose="02040503050406030204" pitchFamily="18" charset="0"/>
                            <a:ea typeface="Times New Roman" panose="02020603050405020304" pitchFamily="18" charset="0"/>
                            <a:cs typeface="Arial" panose="020B0604020202020204" pitchFamily="34" charset="0"/>
                          </a:rPr>
                          <m:t>110</m:t>
                        </m:r>
                      </m:sup>
                    </m:sSubSup>
                  </m:oMath>
                </a14:m>
                <a:r>
                  <a:rPr lang="en-US" sz="2000" dirty="0">
                    <a:effectLst/>
                    <a:latin typeface="Cambria Math" panose="02040503050406030204" pitchFamily="18" charset="0"/>
                    <a:ea typeface="Times New Roman" panose="02020603050405020304" pitchFamily="18" charset="0"/>
                    <a:cs typeface="Arial" panose="020B0604020202020204" pitchFamily="34" charset="0"/>
                  </a:rPr>
                  <a:t>=1338,975-1217,5=121,475</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triệu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đồng</a:t>
                </a:r>
                <a:r>
                  <a:rPr lang="en-US"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5" name="TextBox 4">
                <a:extLst>
                  <a:ext uri="{FF2B5EF4-FFF2-40B4-BE49-F238E27FC236}">
                    <a16:creationId xmlns:a16="http://schemas.microsoft.com/office/drawing/2014/main" id="{A5DFCB2C-E118-20B2-0126-0DBD73E36080}"/>
                  </a:ext>
                </a:extLst>
              </p:cNvPr>
              <p:cNvSpPr txBox="1">
                <a:spLocks noRot="1" noChangeAspect="1" noMove="1" noResize="1" noEditPoints="1" noAdjustHandles="1" noChangeArrowheads="1" noChangeShapeType="1" noTextEdit="1"/>
              </p:cNvSpPr>
              <p:nvPr/>
            </p:nvSpPr>
            <p:spPr>
              <a:xfrm>
                <a:off x="657809" y="1066206"/>
                <a:ext cx="7564027" cy="3248069"/>
              </a:xfrm>
              <a:prstGeom prst="rect">
                <a:avLst/>
              </a:prstGeom>
              <a:blipFill>
                <a:blip r:embed="rId3"/>
                <a:stretch>
                  <a:fillRect l="-886" r="-2659"/>
                </a:stretch>
              </a:blipFill>
            </p:spPr>
            <p:txBody>
              <a:bodyPr/>
              <a:lstStyle/>
              <a:p>
                <a:r>
                  <a:rPr lang="en-US">
                    <a:noFill/>
                  </a:rPr>
                  <a:t> </a:t>
                </a:r>
              </a:p>
            </p:txBody>
          </p:sp>
        </mc:Fallback>
      </mc:AlternateContent>
    </p:spTree>
    <p:extLst>
      <p:ext uri="{BB962C8B-B14F-4D97-AF65-F5344CB8AC3E}">
        <p14:creationId xmlns:p14="http://schemas.microsoft.com/office/powerpoint/2010/main" val="2722678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grpSp>
        <p:nvGrpSpPr>
          <p:cNvPr id="3" name="Google Shape;1779;p50">
            <a:extLst>
              <a:ext uri="{FF2B5EF4-FFF2-40B4-BE49-F238E27FC236}">
                <a16:creationId xmlns:a16="http://schemas.microsoft.com/office/drawing/2014/main" id="{58EB7F67-DD7F-BBDE-D7D6-12EBCABDDE51}"/>
              </a:ext>
            </a:extLst>
          </p:cNvPr>
          <p:cNvGrpSpPr/>
          <p:nvPr/>
        </p:nvGrpSpPr>
        <p:grpSpPr>
          <a:xfrm>
            <a:off x="8150400" y="418467"/>
            <a:ext cx="1987200" cy="802591"/>
            <a:chOff x="2216467" y="1596860"/>
            <a:chExt cx="1987200" cy="802591"/>
          </a:xfrm>
        </p:grpSpPr>
        <p:sp>
          <p:nvSpPr>
            <p:cNvPr id="4" name="Google Shape;1780;p50">
              <a:extLst>
                <a:ext uri="{FF2B5EF4-FFF2-40B4-BE49-F238E27FC236}">
                  <a16:creationId xmlns:a16="http://schemas.microsoft.com/office/drawing/2014/main" id="{7757C9F1-2612-7073-3F4C-7A1D6E5D0AF9}"/>
                </a:ext>
              </a:extLst>
            </p:cNvPr>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 name="Google Shape;1781;p50">
              <a:extLst>
                <a:ext uri="{FF2B5EF4-FFF2-40B4-BE49-F238E27FC236}">
                  <a16:creationId xmlns:a16="http://schemas.microsoft.com/office/drawing/2014/main" id="{016C67EA-D1C4-A39D-E484-1B9271AC1708}"/>
                </a:ext>
              </a:extLst>
            </p:cNvPr>
            <p:cNvGrpSpPr/>
            <p:nvPr/>
          </p:nvGrpSpPr>
          <p:grpSpPr>
            <a:xfrm>
              <a:off x="2216467" y="1642491"/>
              <a:ext cx="598074" cy="415385"/>
              <a:chOff x="2216467" y="1642491"/>
              <a:chExt cx="598074" cy="415385"/>
            </a:xfrm>
          </p:grpSpPr>
          <p:sp>
            <p:nvSpPr>
              <p:cNvPr id="7" name="Google Shape;1782;p50">
                <a:extLst>
                  <a:ext uri="{FF2B5EF4-FFF2-40B4-BE49-F238E27FC236}">
                    <a16:creationId xmlns:a16="http://schemas.microsoft.com/office/drawing/2014/main" id="{9A24F003-EB76-CAA0-670C-D9473F0CA4A9}"/>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783;p50">
                <a:extLst>
                  <a:ext uri="{FF2B5EF4-FFF2-40B4-BE49-F238E27FC236}">
                    <a16:creationId xmlns:a16="http://schemas.microsoft.com/office/drawing/2014/main" id="{98FCEFD0-25D2-AA58-58E1-A8C9F3CEBFF5}"/>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784;p50">
                <a:extLst>
                  <a:ext uri="{FF2B5EF4-FFF2-40B4-BE49-F238E27FC236}">
                    <a16:creationId xmlns:a16="http://schemas.microsoft.com/office/drawing/2014/main" id="{ABB913E8-697A-79F4-E9C4-F1EFB9B2A5B3}"/>
                  </a:ext>
                </a:extLst>
              </p:cNvPr>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785;p50">
                <a:extLst>
                  <a:ext uri="{FF2B5EF4-FFF2-40B4-BE49-F238E27FC236}">
                    <a16:creationId xmlns:a16="http://schemas.microsoft.com/office/drawing/2014/main" id="{9F87CA22-8E5B-BACE-495D-D05C7911E107}"/>
                  </a:ext>
                </a:extLst>
              </p:cNvPr>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786;p50">
                <a:extLst>
                  <a:ext uri="{FF2B5EF4-FFF2-40B4-BE49-F238E27FC236}">
                    <a16:creationId xmlns:a16="http://schemas.microsoft.com/office/drawing/2014/main" id="{8BB1CF47-8972-8EE0-F376-CBB8B160B59F}"/>
                  </a:ext>
                </a:extLst>
              </p:cNvPr>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B5AADA5-64C2-11FB-4188-1DD597FB4D67}"/>
                  </a:ext>
                </a:extLst>
              </p:cNvPr>
              <p:cNvSpPr/>
              <p:nvPr/>
            </p:nvSpPr>
            <p:spPr>
              <a:xfrm>
                <a:off x="595170" y="312637"/>
                <a:ext cx="7659094" cy="4518225"/>
              </a:xfrm>
              <a:prstGeom prst="rect">
                <a:avLst/>
              </a:prstGeom>
            </p:spPr>
            <p:txBody>
              <a:bodyPr wrap="square">
                <a:spAutoFit/>
              </a:bodyPr>
              <a:lstStyle/>
              <a:p>
                <a:pPr algn="just">
                  <a:lnSpc>
                    <a:spcPct val="200000"/>
                  </a:lnSpc>
                  <a:spcAft>
                    <a:spcPts val="800"/>
                  </a:spcAft>
                </a:pP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lang="en-US" sz="2000" b="1" kern="1200" noProof="0" dirty="0">
                    <a:solidFill>
                      <a:srgbClr val="2F5496"/>
                    </a:solidFill>
                    <a:latin typeface="Arial" panose="020B0604020202020204" pitchFamily="34" charset="0"/>
                    <a:ea typeface="+mn-ea"/>
                    <a:cs typeface="Arial" panose="020B0604020202020204" pitchFamily="34" charset="0"/>
                  </a:rPr>
                  <a:t>4</a:t>
                </a:r>
                <a:r>
                  <a:rPr lang="en-US" sz="2000" b="1" kern="1200" dirty="0">
                    <a:solidFill>
                      <a:srgbClr val="2F5496"/>
                    </a:solidFill>
                    <a:latin typeface="Arial" panose="020B0604020202020204" pitchFamily="34" charset="0"/>
                    <a:ea typeface="+mn-ea"/>
                    <a:cs typeface="Arial" panose="020B0604020202020204" pitchFamily="34" charset="0"/>
                  </a:rPr>
                  <a:t>.13</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18</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𝑣</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dòng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𝑟</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tâm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mạch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𝑅</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mô</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hóa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bởi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𝑣</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𝑘</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𝑅</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𝑟</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e>
                      </m:d>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𝑘</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𝑟</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mạch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𝑟</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𝑅</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So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lớn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nhất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4B5AADA5-64C2-11FB-4188-1DD597FB4D67}"/>
                  </a:ext>
                </a:extLst>
              </p:cNvPr>
              <p:cNvSpPr>
                <a:spLocks noRot="1" noChangeAspect="1" noMove="1" noResize="1" noEditPoints="1" noAdjustHandles="1" noChangeArrowheads="1" noChangeShapeType="1" noTextEdit="1"/>
              </p:cNvSpPr>
              <p:nvPr/>
            </p:nvSpPr>
            <p:spPr>
              <a:xfrm>
                <a:off x="595170" y="312637"/>
                <a:ext cx="7659094" cy="4518225"/>
              </a:xfrm>
              <a:prstGeom prst="rect">
                <a:avLst/>
              </a:prstGeom>
              <a:blipFill>
                <a:blip r:embed="rId3"/>
                <a:stretch>
                  <a:fillRect l="-876" r="-796" b="-1350"/>
                </a:stretch>
              </a:blipFill>
            </p:spPr>
            <p:txBody>
              <a:bodyPr/>
              <a:lstStyle/>
              <a:p>
                <a:r>
                  <a:rPr lang="en-US">
                    <a:noFill/>
                  </a:rPr>
                  <a:t> </a:t>
                </a:r>
              </a:p>
            </p:txBody>
          </p:sp>
        </mc:Fallback>
      </mc:AlternateContent>
    </p:spTree>
    <p:extLst>
      <p:ext uri="{BB962C8B-B14F-4D97-AF65-F5344CB8AC3E}">
        <p14:creationId xmlns:p14="http://schemas.microsoft.com/office/powerpoint/2010/main" val="121548817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grpSp>
        <p:nvGrpSpPr>
          <p:cNvPr id="3" name="Google Shape;1779;p50">
            <a:extLst>
              <a:ext uri="{FF2B5EF4-FFF2-40B4-BE49-F238E27FC236}">
                <a16:creationId xmlns:a16="http://schemas.microsoft.com/office/drawing/2014/main" id="{58EB7F67-DD7F-BBDE-D7D6-12EBCABDDE51}"/>
              </a:ext>
            </a:extLst>
          </p:cNvPr>
          <p:cNvGrpSpPr/>
          <p:nvPr/>
        </p:nvGrpSpPr>
        <p:grpSpPr>
          <a:xfrm>
            <a:off x="8150400" y="418467"/>
            <a:ext cx="1987200" cy="802591"/>
            <a:chOff x="2216467" y="1596860"/>
            <a:chExt cx="1987200" cy="802591"/>
          </a:xfrm>
        </p:grpSpPr>
        <p:sp>
          <p:nvSpPr>
            <p:cNvPr id="4" name="Google Shape;1780;p50">
              <a:extLst>
                <a:ext uri="{FF2B5EF4-FFF2-40B4-BE49-F238E27FC236}">
                  <a16:creationId xmlns:a16="http://schemas.microsoft.com/office/drawing/2014/main" id="{7757C9F1-2612-7073-3F4C-7A1D6E5D0AF9}"/>
                </a:ext>
              </a:extLst>
            </p:cNvPr>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 name="Google Shape;1781;p50">
              <a:extLst>
                <a:ext uri="{FF2B5EF4-FFF2-40B4-BE49-F238E27FC236}">
                  <a16:creationId xmlns:a16="http://schemas.microsoft.com/office/drawing/2014/main" id="{016C67EA-D1C4-A39D-E484-1B9271AC1708}"/>
                </a:ext>
              </a:extLst>
            </p:cNvPr>
            <p:cNvGrpSpPr/>
            <p:nvPr/>
          </p:nvGrpSpPr>
          <p:grpSpPr>
            <a:xfrm>
              <a:off x="2216467" y="1642491"/>
              <a:ext cx="598074" cy="415385"/>
              <a:chOff x="2216467" y="1642491"/>
              <a:chExt cx="598074" cy="415385"/>
            </a:xfrm>
          </p:grpSpPr>
          <p:sp>
            <p:nvSpPr>
              <p:cNvPr id="7" name="Google Shape;1782;p50">
                <a:extLst>
                  <a:ext uri="{FF2B5EF4-FFF2-40B4-BE49-F238E27FC236}">
                    <a16:creationId xmlns:a16="http://schemas.microsoft.com/office/drawing/2014/main" id="{9A24F003-EB76-CAA0-670C-D9473F0CA4A9}"/>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783;p50">
                <a:extLst>
                  <a:ext uri="{FF2B5EF4-FFF2-40B4-BE49-F238E27FC236}">
                    <a16:creationId xmlns:a16="http://schemas.microsoft.com/office/drawing/2014/main" id="{98FCEFD0-25D2-AA58-58E1-A8C9F3CEBFF5}"/>
                  </a:ext>
                </a:extLst>
              </p:cNvPr>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784;p50">
                <a:extLst>
                  <a:ext uri="{FF2B5EF4-FFF2-40B4-BE49-F238E27FC236}">
                    <a16:creationId xmlns:a16="http://schemas.microsoft.com/office/drawing/2014/main" id="{ABB913E8-697A-79F4-E9C4-F1EFB9B2A5B3}"/>
                  </a:ext>
                </a:extLst>
              </p:cNvPr>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785;p50">
                <a:extLst>
                  <a:ext uri="{FF2B5EF4-FFF2-40B4-BE49-F238E27FC236}">
                    <a16:creationId xmlns:a16="http://schemas.microsoft.com/office/drawing/2014/main" id="{9F87CA22-8E5B-BACE-495D-D05C7911E107}"/>
                  </a:ext>
                </a:extLst>
              </p:cNvPr>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786;p50">
                <a:extLst>
                  <a:ext uri="{FF2B5EF4-FFF2-40B4-BE49-F238E27FC236}">
                    <a16:creationId xmlns:a16="http://schemas.microsoft.com/office/drawing/2014/main" id="{8BB1CF47-8972-8EE0-F376-CBB8B160B59F}"/>
                  </a:ext>
                </a:extLst>
              </p:cNvPr>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6" name="Rectangle 5">
            <a:extLst>
              <a:ext uri="{FF2B5EF4-FFF2-40B4-BE49-F238E27FC236}">
                <a16:creationId xmlns:a16="http://schemas.microsoft.com/office/drawing/2014/main" id="{DF2A4F92-4BD7-F759-9DD9-83314569B63D}"/>
              </a:ext>
            </a:extLst>
          </p:cNvPr>
          <p:cNvSpPr/>
          <p:nvPr/>
        </p:nvSpPr>
        <p:spPr>
          <a:xfrm>
            <a:off x="456458" y="537700"/>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B42611C-C0FF-3710-C8A6-A5A49CE5F7B5}"/>
                  </a:ext>
                </a:extLst>
              </p:cNvPr>
              <p:cNvSpPr txBox="1"/>
              <p:nvPr/>
            </p:nvSpPr>
            <p:spPr>
              <a:xfrm>
                <a:off x="514287" y="1144588"/>
                <a:ext cx="8191992" cy="3534814"/>
              </a:xfrm>
              <a:prstGeom prst="rect">
                <a:avLst/>
              </a:prstGeom>
              <a:noFill/>
            </p:spPr>
            <p:txBody>
              <a:bodyPr wrap="square">
                <a:spAutoFit/>
              </a:bodyPr>
              <a:lstStyle/>
              <a:p>
                <a:pPr>
                  <a:lnSpc>
                    <a:spcPct val="150000"/>
                  </a:lnSpc>
                  <a:spcAft>
                    <a:spcPts val="800"/>
                  </a:spcAft>
                </a:pP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động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mạch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b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b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𝑡𝑏</m:t>
                        </m:r>
                      </m:sub>
                    </m:sSub>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den>
                    </m:f>
                    <m:sSubSup>
                      <m:sSub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e>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sup>
                    </m:sSubSup>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𝑣</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𝑑𝑟</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den>
                    </m:f>
                    <m:sSubSup>
                      <m:sSub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SupPr>
                      <m:e>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e>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sup>
                    </m:sSubSup>
                    <m:r>
                      <a:rPr lang="en-US" sz="2000"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𝑑𝑟</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SupPr>
                      <m:e>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den>
                            </m:f>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3</m:t>
                                        </m:r>
                                      </m:sup>
                                    </m:sSup>
                                  </m:num>
                                  <m:den>
                                    <m:r>
                                      <a:rPr lang="en-US" sz="2000" kern="100">
                                        <a:effectLst/>
                                        <a:latin typeface="Cambria Math" panose="02040503050406030204" pitchFamily="18" charset="0"/>
                                        <a:ea typeface="Times New Roman" panose="02020603050405020304" pitchFamily="18" charset="0"/>
                                        <a:cs typeface="Arial" panose="020B0604020202020204" pitchFamily="34" charset="0"/>
                                      </a:rPr>
                                      <m:t>3</m:t>
                                    </m:r>
                                  </m:den>
                                </m:f>
                              </m:e>
                            </m:d>
                          </m:e>
                        </m:d>
                      </m:e>
                      <m:sub>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sub>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sup>
                    </m:sSubSup>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num>
                      <m:den>
                        <m:r>
                          <a:rPr lang="en-US" sz="2000" kern="100">
                            <a:effectLst/>
                            <a:latin typeface="Cambria Math" panose="02040503050406030204" pitchFamily="18" charset="0"/>
                            <a:ea typeface="Times New Roman" panose="02020603050405020304" pitchFamily="18" charset="0"/>
                            <a:cs typeface="Arial" panose="020B0604020202020204" pitchFamily="34" charset="0"/>
                          </a:rPr>
                          <m:t>3</m:t>
                        </m:r>
                      </m:den>
                    </m:f>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Xét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𝑣</m:t>
                        </m:r>
                      </m:e>
                      <m: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sub>
                    </m:sSub>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𝑣</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0</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b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b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nhất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động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mạch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𝑅</m:t>
                        </m:r>
                      </m:e>
                      <m:sup>
                        <m:r>
                          <a:rPr lang="en-US" sz="2000" kern="100">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𝑟</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m:t>
                    </m:r>
                    <m:r>
                      <a:rPr lang="en-US" sz="2000" kern="100">
                        <a:effectLst/>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b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b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nhất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dòng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1,5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B42611C-C0FF-3710-C8A6-A5A49CE5F7B5}"/>
                  </a:ext>
                </a:extLst>
              </p:cNvPr>
              <p:cNvSpPr txBox="1">
                <a:spLocks noRot="1" noChangeAspect="1" noMove="1" noResize="1" noEditPoints="1" noAdjustHandles="1" noChangeArrowheads="1" noChangeShapeType="1" noTextEdit="1"/>
              </p:cNvSpPr>
              <p:nvPr/>
            </p:nvSpPr>
            <p:spPr>
              <a:xfrm>
                <a:off x="514287" y="1144588"/>
                <a:ext cx="8191992" cy="3534814"/>
              </a:xfrm>
              <a:prstGeom prst="rect">
                <a:avLst/>
              </a:prstGeom>
              <a:blipFill>
                <a:blip r:embed="rId3"/>
                <a:stretch>
                  <a:fillRect l="-744" r="-223" b="-1897"/>
                </a:stretch>
              </a:blipFill>
            </p:spPr>
            <p:txBody>
              <a:bodyPr/>
              <a:lstStyle/>
              <a:p>
                <a:r>
                  <a:rPr lang="en-US">
                    <a:noFill/>
                  </a:rPr>
                  <a:t> </a:t>
                </a:r>
              </a:p>
            </p:txBody>
          </p:sp>
        </mc:Fallback>
      </mc:AlternateContent>
    </p:spTree>
    <p:extLst>
      <p:ext uri="{BB962C8B-B14F-4D97-AF65-F5344CB8AC3E}">
        <p14:creationId xmlns:p14="http://schemas.microsoft.com/office/powerpoint/2010/main" val="4291213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7" name="Rectangle 6">
            <a:extLst>
              <a:ext uri="{FF2B5EF4-FFF2-40B4-BE49-F238E27FC236}">
                <a16:creationId xmlns:a16="http://schemas.microsoft.com/office/drawing/2014/main" id="{B935BF57-E469-9B40-E954-60695576EFDB}"/>
              </a:ext>
            </a:extLst>
          </p:cNvPr>
          <p:cNvSpPr/>
          <p:nvPr/>
        </p:nvSpPr>
        <p:spPr>
          <a:xfrm>
            <a:off x="1779447" y="760939"/>
            <a:ext cx="5670656" cy="800412"/>
          </a:xfrm>
          <a:prstGeom prst="rect">
            <a:avLst/>
          </a:prstGeom>
        </p:spPr>
        <p:txBody>
          <a:bodyPr wrap="square">
            <a:spAutoFit/>
          </a:bodyPr>
          <a:lstStyle/>
          <a:p>
            <a:pPr lvl="0" algn="ctr">
              <a:lnSpc>
                <a:spcPct val="150000"/>
              </a:lnSpc>
            </a:pPr>
            <a:r>
              <a:rPr lang="vi-VN" sz="3500" b="1" dirty="0">
                <a:solidFill>
                  <a:schemeClr val="tx1">
                    <a:lumMod val="75000"/>
                    <a:lumOff val="25000"/>
                  </a:schemeClr>
                </a:solidFill>
                <a:sym typeface="Exo"/>
              </a:rPr>
              <a:t>HƯỚNG DẪN VỀ NHÀ</a:t>
            </a:r>
          </a:p>
        </p:txBody>
      </p:sp>
      <p:sp>
        <p:nvSpPr>
          <p:cNvPr id="8" name="Rectangle 7">
            <a:extLst>
              <a:ext uri="{FF2B5EF4-FFF2-40B4-BE49-F238E27FC236}">
                <a16:creationId xmlns:a16="http://schemas.microsoft.com/office/drawing/2014/main" id="{9D469B14-824C-2504-232C-46D2023471B3}"/>
              </a:ext>
            </a:extLst>
          </p:cNvPr>
          <p:cNvSpPr/>
          <p:nvPr/>
        </p:nvSpPr>
        <p:spPr>
          <a:xfrm>
            <a:off x="1412169" y="1824186"/>
            <a:ext cx="4412887" cy="496996"/>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defRPr/>
            </a:pPr>
            <a:r>
              <a:rPr lang="en-US" sz="2000" dirty="0" err="1"/>
              <a:t>Ghi</a:t>
            </a:r>
            <a:r>
              <a:rPr lang="en-US" sz="2000" dirty="0"/>
              <a:t> </a:t>
            </a:r>
            <a:r>
              <a:rPr lang="en-US" sz="2000" dirty="0" err="1"/>
              <a:t>nhớ</a:t>
            </a:r>
            <a:r>
              <a:rPr lang="en-US" sz="2000" dirty="0"/>
              <a:t> </a:t>
            </a:r>
            <a:r>
              <a:rPr lang="en-US" sz="2000" dirty="0" err="1"/>
              <a:t>kiến</a:t>
            </a:r>
            <a:r>
              <a:rPr lang="en-US" sz="2000" dirty="0"/>
              <a:t> </a:t>
            </a:r>
            <a:r>
              <a:rPr lang="en-US" sz="2000" dirty="0" err="1"/>
              <a:t>thức</a:t>
            </a:r>
            <a:r>
              <a:rPr lang="en-US" sz="2000" dirty="0"/>
              <a:t> </a:t>
            </a:r>
            <a:r>
              <a:rPr lang="en-US" sz="2000" dirty="0" err="1"/>
              <a:t>trong</a:t>
            </a:r>
            <a:r>
              <a:rPr lang="en-US" sz="2000" dirty="0"/>
              <a:t> </a:t>
            </a:r>
            <a:r>
              <a:rPr lang="en-US" sz="2000" dirty="0" err="1"/>
              <a:t>bài</a:t>
            </a:r>
            <a:r>
              <a:rPr kumimoji="0" lang="en-US" sz="2000" b="0" i="0" u="none" strike="noStrike" kern="0" cap="none" spc="0" normalizeH="0" baseline="0" noProof="0" dirty="0">
                <a:ln>
                  <a:noFill/>
                </a:ln>
                <a:solidFill>
                  <a:schemeClr val="tx1"/>
                </a:solidFill>
                <a:effectLst/>
                <a:uLnTx/>
                <a:uFillTx/>
                <a:latin typeface="+mn-lt"/>
                <a:ea typeface="+mn-ea"/>
              </a:rPr>
              <a:t>.</a:t>
            </a:r>
          </a:p>
        </p:txBody>
      </p:sp>
      <p:sp>
        <p:nvSpPr>
          <p:cNvPr id="9" name="Rectangle 8">
            <a:extLst>
              <a:ext uri="{FF2B5EF4-FFF2-40B4-BE49-F238E27FC236}">
                <a16:creationId xmlns:a16="http://schemas.microsoft.com/office/drawing/2014/main" id="{C247A660-6879-C72C-3224-C6E117647419}"/>
              </a:ext>
            </a:extLst>
          </p:cNvPr>
          <p:cNvSpPr/>
          <p:nvPr/>
        </p:nvSpPr>
        <p:spPr>
          <a:xfrm>
            <a:off x="1412169" y="2579699"/>
            <a:ext cx="4331827" cy="496996"/>
          </a:xfrm>
          <a:prstGeom prst="rect">
            <a:avLst/>
          </a:prstGeom>
        </p:spPr>
        <p:txBody>
          <a:bodyPr wrap="square">
            <a:spAutoFit/>
          </a:bodyPr>
          <a:lstStyle/>
          <a:p>
            <a:pPr marL="342900" indent="-342900">
              <a:lnSpc>
                <a:spcPct val="150000"/>
              </a:lnSpc>
              <a:spcAft>
                <a:spcPts val="800"/>
              </a:spcAft>
              <a:buClr>
                <a:schemeClr val="tx1"/>
              </a:buClr>
              <a:buFont typeface="Wingdings" panose="05000000000000000000" pitchFamily="2" charset="2"/>
              <a:buChar char="q"/>
              <a:defRPr/>
            </a:pPr>
            <a:r>
              <a:rPr lang="vi-VN" sz="2000">
                <a:solidFill>
                  <a:schemeClr val="bg1">
                    <a:lumMod val="10000"/>
                  </a:schemeClr>
                </a:solidFill>
                <a:latin typeface="+mn-lt"/>
                <a:ea typeface="Times New Roman" panose="02020603050405020304" pitchFamily="18" charset="0"/>
                <a:cs typeface="Times New Roman" panose="02020603050405020304" pitchFamily="18" charset="0"/>
              </a:rPr>
              <a:t>Hoàn thành bài tập trong SBT</a:t>
            </a:r>
            <a:r>
              <a:rPr lang="en-US" sz="2000">
                <a:solidFill>
                  <a:schemeClr val="bg1">
                    <a:lumMod val="10000"/>
                  </a:schemeClr>
                </a:solidFill>
                <a:latin typeface="+mn-lt"/>
                <a:ea typeface="Times New Roman" panose="02020603050405020304" pitchFamily="18" charset="0"/>
                <a:cs typeface="Times New Roman" panose="02020603050405020304" pitchFamily="18" charset="0"/>
              </a:rPr>
              <a:t>.</a:t>
            </a:r>
            <a:endParaRPr lang="en-US" sz="2000" b="1" i="1" dirty="0">
              <a:solidFill>
                <a:schemeClr val="bg1">
                  <a:lumMod val="10000"/>
                </a:schemeClr>
              </a:solidFill>
              <a:latin typeface="+mn-lt"/>
              <a:ea typeface="DengXian"/>
              <a:cs typeface="Times New Roman" panose="02020603050405020304" pitchFamily="18" charset="0"/>
            </a:endParaRPr>
          </a:p>
        </p:txBody>
      </p:sp>
      <p:sp>
        <p:nvSpPr>
          <p:cNvPr id="10" name="Rectangle 9">
            <a:extLst>
              <a:ext uri="{FF2B5EF4-FFF2-40B4-BE49-F238E27FC236}">
                <a16:creationId xmlns:a16="http://schemas.microsoft.com/office/drawing/2014/main" id="{9CCA6528-A6C9-2A76-E0AF-0096236FF3C8}"/>
              </a:ext>
            </a:extLst>
          </p:cNvPr>
          <p:cNvSpPr/>
          <p:nvPr/>
        </p:nvSpPr>
        <p:spPr>
          <a:xfrm>
            <a:off x="1412169" y="3311830"/>
            <a:ext cx="6666356" cy="958660"/>
          </a:xfrm>
          <a:prstGeom prst="rect">
            <a:avLst/>
          </a:prstGeom>
        </p:spPr>
        <p:txBody>
          <a:bodyPr wrap="square">
            <a:spAutoFit/>
          </a:bodyPr>
          <a:lstStyle/>
          <a:p>
            <a:pPr marL="342900" indent="-342900">
              <a:lnSpc>
                <a:spcPct val="150000"/>
              </a:lnSpc>
              <a:buClrTx/>
              <a:buFont typeface="Wingdings" panose="05000000000000000000" pitchFamily="2" charset="2"/>
              <a:buChar char="q"/>
              <a:defRPr/>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mới</a:t>
            </a:r>
            <a:r>
              <a:rPr lang="en-US" sz="2000" dirty="0"/>
              <a:t>:  “</a:t>
            </a:r>
            <a:r>
              <a:rPr lang="en-US" sz="2000" b="1" dirty="0" err="1"/>
              <a:t>Bài</a:t>
            </a:r>
            <a:r>
              <a:rPr lang="en-US" sz="2000" b="1" dirty="0"/>
              <a:t> 13. </a:t>
            </a:r>
            <a:r>
              <a:rPr lang="en-US" sz="2000" b="1" dirty="0" err="1"/>
              <a:t>Ứng</a:t>
            </a:r>
            <a:r>
              <a:rPr lang="en-US" sz="2000" b="1" dirty="0"/>
              <a:t> </a:t>
            </a:r>
            <a:r>
              <a:rPr lang="en-US" sz="2000" b="1" dirty="0" err="1"/>
              <a:t>dụng</a:t>
            </a:r>
            <a:r>
              <a:rPr lang="en-US" sz="2000" b="1" dirty="0"/>
              <a:t> </a:t>
            </a:r>
            <a:r>
              <a:rPr lang="en-US" sz="2000" b="1" dirty="0" err="1"/>
              <a:t>hình</a:t>
            </a:r>
            <a:r>
              <a:rPr lang="en-US" sz="2000" b="1" dirty="0"/>
              <a:t> </a:t>
            </a:r>
            <a:r>
              <a:rPr lang="en-US" sz="2000" b="1" dirty="0" err="1"/>
              <a:t>học</a:t>
            </a:r>
            <a:r>
              <a:rPr lang="en-US" sz="2000" b="1" dirty="0"/>
              <a:t> </a:t>
            </a:r>
            <a:r>
              <a:rPr lang="en-US" sz="2000" b="1" dirty="0" err="1"/>
              <a:t>của</a:t>
            </a:r>
            <a:r>
              <a:rPr lang="en-US" sz="2000" b="1" dirty="0"/>
              <a:t> </a:t>
            </a:r>
            <a:r>
              <a:rPr lang="en-US" sz="2000" b="1" dirty="0" err="1"/>
              <a:t>tích</a:t>
            </a:r>
            <a:r>
              <a:rPr lang="en-US" sz="2000" b="1" dirty="0"/>
              <a:t> </a:t>
            </a:r>
            <a:r>
              <a:rPr lang="en-US" sz="2000" b="1" dirty="0" err="1"/>
              <a:t>phân</a:t>
            </a:r>
            <a:r>
              <a:rPr lang="en-US" sz="2000" dirty="0"/>
              <a:t>”</a:t>
            </a:r>
            <a:endParaRPr lang="en-US" sz="2000" b="1" kern="1200" dirty="0">
              <a:solidFill>
                <a:schemeClr val="bg1">
                  <a:lumMod val="10000"/>
                </a:schemeClr>
              </a:solidFill>
              <a:latin typeface="+mn-lt"/>
              <a:ea typeface="+mn-ea"/>
              <a:cs typeface="Arial" panose="020B0604020202020204" pitchFamily="34" charset="0"/>
            </a:endParaRPr>
          </a:p>
        </p:txBody>
      </p:sp>
      <p:grpSp>
        <p:nvGrpSpPr>
          <p:cNvPr id="17" name="Google Shape;3541;p72">
            <a:extLst>
              <a:ext uri="{FF2B5EF4-FFF2-40B4-BE49-F238E27FC236}">
                <a16:creationId xmlns:a16="http://schemas.microsoft.com/office/drawing/2014/main" id="{5EF004C7-E529-4FAF-6D9C-28703674CF17}"/>
              </a:ext>
            </a:extLst>
          </p:cNvPr>
          <p:cNvGrpSpPr/>
          <p:nvPr/>
        </p:nvGrpSpPr>
        <p:grpSpPr>
          <a:xfrm>
            <a:off x="363841" y="593260"/>
            <a:ext cx="768200" cy="1067925"/>
            <a:chOff x="5077850" y="2059725"/>
            <a:chExt cx="768200" cy="1067925"/>
          </a:xfrm>
        </p:grpSpPr>
        <p:sp>
          <p:nvSpPr>
            <p:cNvPr id="18" name="Google Shape;3542;p72">
              <a:extLst>
                <a:ext uri="{FF2B5EF4-FFF2-40B4-BE49-F238E27FC236}">
                  <a16:creationId xmlns:a16="http://schemas.microsoft.com/office/drawing/2014/main" id="{EC985AA0-FE24-55D2-72E1-DAD1C7E38006}"/>
                </a:ext>
              </a:extLst>
            </p:cNvPr>
            <p:cNvSpPr/>
            <p:nvPr/>
          </p:nvSpPr>
          <p:spPr>
            <a:xfrm>
              <a:off x="5077850" y="2059725"/>
              <a:ext cx="768200" cy="1067925"/>
            </a:xfrm>
            <a:custGeom>
              <a:avLst/>
              <a:gdLst/>
              <a:ahLst/>
              <a:cxnLst/>
              <a:rect l="l" t="t" r="r" b="b"/>
              <a:pathLst>
                <a:path w="30728" h="42717" extrusionOk="0">
                  <a:moveTo>
                    <a:pt x="14988" y="13477"/>
                  </a:moveTo>
                  <a:cubicBezTo>
                    <a:pt x="15013" y="13477"/>
                    <a:pt x="15063" y="13477"/>
                    <a:pt x="15113" y="13502"/>
                  </a:cubicBezTo>
                  <a:cubicBezTo>
                    <a:pt x="19976" y="15006"/>
                    <a:pt x="22707" y="20169"/>
                    <a:pt x="21204" y="25056"/>
                  </a:cubicBezTo>
                  <a:cubicBezTo>
                    <a:pt x="19963" y="29003"/>
                    <a:pt x="16327" y="31546"/>
                    <a:pt x="12402" y="31546"/>
                  </a:cubicBezTo>
                  <a:cubicBezTo>
                    <a:pt x="11491" y="31546"/>
                    <a:pt x="10565" y="31409"/>
                    <a:pt x="9650" y="31122"/>
                  </a:cubicBezTo>
                  <a:cubicBezTo>
                    <a:pt x="9600" y="31122"/>
                    <a:pt x="9575" y="31096"/>
                    <a:pt x="9524" y="31096"/>
                  </a:cubicBezTo>
                  <a:lnTo>
                    <a:pt x="14988" y="13477"/>
                  </a:lnTo>
                  <a:close/>
                  <a:moveTo>
                    <a:pt x="13269" y="0"/>
                  </a:moveTo>
                  <a:cubicBezTo>
                    <a:pt x="12876" y="0"/>
                    <a:pt x="12528" y="241"/>
                    <a:pt x="12407" y="645"/>
                  </a:cubicBezTo>
                  <a:lnTo>
                    <a:pt x="151" y="40194"/>
                  </a:lnTo>
                  <a:cubicBezTo>
                    <a:pt x="1" y="40696"/>
                    <a:pt x="276" y="41222"/>
                    <a:pt x="752" y="41372"/>
                  </a:cubicBezTo>
                  <a:lnTo>
                    <a:pt x="4963" y="42675"/>
                  </a:lnTo>
                  <a:cubicBezTo>
                    <a:pt x="5055" y="42703"/>
                    <a:pt x="5149" y="42716"/>
                    <a:pt x="5240" y="42716"/>
                  </a:cubicBezTo>
                  <a:cubicBezTo>
                    <a:pt x="5646" y="42716"/>
                    <a:pt x="6018" y="42458"/>
                    <a:pt x="6141" y="42049"/>
                  </a:cubicBezTo>
                  <a:lnTo>
                    <a:pt x="7419" y="37939"/>
                  </a:lnTo>
                  <a:cubicBezTo>
                    <a:pt x="7444" y="37939"/>
                    <a:pt x="7494" y="37964"/>
                    <a:pt x="7519" y="37964"/>
                  </a:cubicBezTo>
                  <a:cubicBezTo>
                    <a:pt x="9136" y="38465"/>
                    <a:pt x="10772" y="38704"/>
                    <a:pt x="12381" y="38704"/>
                  </a:cubicBezTo>
                  <a:cubicBezTo>
                    <a:pt x="19378" y="38704"/>
                    <a:pt x="25865" y="34192"/>
                    <a:pt x="28046" y="27162"/>
                  </a:cubicBezTo>
                  <a:cubicBezTo>
                    <a:pt x="30728" y="18515"/>
                    <a:pt x="25865" y="9342"/>
                    <a:pt x="17219" y="6660"/>
                  </a:cubicBezTo>
                  <a:cubicBezTo>
                    <a:pt x="17194" y="6635"/>
                    <a:pt x="17144" y="6635"/>
                    <a:pt x="17093" y="6610"/>
                  </a:cubicBezTo>
                  <a:lnTo>
                    <a:pt x="18372" y="2500"/>
                  </a:lnTo>
                  <a:cubicBezTo>
                    <a:pt x="18522" y="1999"/>
                    <a:pt x="18271" y="1497"/>
                    <a:pt x="17770" y="1347"/>
                  </a:cubicBezTo>
                  <a:lnTo>
                    <a:pt x="13560" y="44"/>
                  </a:lnTo>
                  <a:cubicBezTo>
                    <a:pt x="13462" y="14"/>
                    <a:pt x="13364" y="0"/>
                    <a:pt x="1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3;p72">
              <a:extLst>
                <a:ext uri="{FF2B5EF4-FFF2-40B4-BE49-F238E27FC236}">
                  <a16:creationId xmlns:a16="http://schemas.microsoft.com/office/drawing/2014/main" id="{1B4D2D0F-E43C-962A-E0A1-7F24A428277D}"/>
                </a:ext>
              </a:extLst>
            </p:cNvPr>
            <p:cNvSpPr/>
            <p:nvPr/>
          </p:nvSpPr>
          <p:spPr>
            <a:xfrm>
              <a:off x="5242025" y="2278850"/>
              <a:ext cx="487475" cy="268825"/>
            </a:xfrm>
            <a:custGeom>
              <a:avLst/>
              <a:gdLst/>
              <a:ahLst/>
              <a:cxnLst/>
              <a:rect l="l" t="t" r="r" b="b"/>
              <a:pathLst>
                <a:path w="19499" h="10753" extrusionOk="0">
                  <a:moveTo>
                    <a:pt x="15038" y="1"/>
                  </a:moveTo>
                  <a:lnTo>
                    <a:pt x="1028" y="7369"/>
                  </a:lnTo>
                  <a:lnTo>
                    <a:pt x="0" y="10752"/>
                  </a:lnTo>
                  <a:lnTo>
                    <a:pt x="0" y="10752"/>
                  </a:lnTo>
                  <a:lnTo>
                    <a:pt x="7268" y="8422"/>
                  </a:lnTo>
                  <a:lnTo>
                    <a:pt x="8421" y="4712"/>
                  </a:lnTo>
                  <a:cubicBezTo>
                    <a:pt x="8446" y="4712"/>
                    <a:pt x="8496" y="4712"/>
                    <a:pt x="8546" y="4737"/>
                  </a:cubicBezTo>
                  <a:cubicBezTo>
                    <a:pt x="9950" y="5163"/>
                    <a:pt x="11153" y="5915"/>
                    <a:pt x="12155" y="6868"/>
                  </a:cubicBezTo>
                  <a:lnTo>
                    <a:pt x="19499" y="4512"/>
                  </a:lnTo>
                  <a:cubicBezTo>
                    <a:pt x="18321" y="2757"/>
                    <a:pt x="16817" y="1204"/>
                    <a:pt x="1503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44;p72">
              <a:extLst>
                <a:ext uri="{FF2B5EF4-FFF2-40B4-BE49-F238E27FC236}">
                  <a16:creationId xmlns:a16="http://schemas.microsoft.com/office/drawing/2014/main" id="{62FC42D6-8A65-7764-AD2F-A02FD5297253}"/>
                </a:ext>
              </a:extLst>
            </p:cNvPr>
            <p:cNvSpPr/>
            <p:nvPr/>
          </p:nvSpPr>
          <p:spPr>
            <a:xfrm>
              <a:off x="5604800" y="2516950"/>
              <a:ext cx="194875" cy="134100"/>
            </a:xfrm>
            <a:custGeom>
              <a:avLst/>
              <a:gdLst/>
              <a:ahLst/>
              <a:cxnLst/>
              <a:rect l="l" t="t" r="r" b="b"/>
              <a:pathLst>
                <a:path w="7795" h="5364" extrusionOk="0">
                  <a:moveTo>
                    <a:pt x="7193" y="0"/>
                  </a:moveTo>
                  <a:lnTo>
                    <a:pt x="0" y="978"/>
                  </a:lnTo>
                  <a:cubicBezTo>
                    <a:pt x="477" y="2306"/>
                    <a:pt x="627" y="3760"/>
                    <a:pt x="452" y="5213"/>
                  </a:cubicBezTo>
                  <a:lnTo>
                    <a:pt x="7645" y="5364"/>
                  </a:lnTo>
                  <a:cubicBezTo>
                    <a:pt x="7795" y="3534"/>
                    <a:pt x="7645" y="1730"/>
                    <a:pt x="719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45;p72">
              <a:extLst>
                <a:ext uri="{FF2B5EF4-FFF2-40B4-BE49-F238E27FC236}">
                  <a16:creationId xmlns:a16="http://schemas.microsoft.com/office/drawing/2014/main" id="{D527E3F8-C236-13D9-30D9-7A303EC51DE7}"/>
                </a:ext>
              </a:extLst>
            </p:cNvPr>
            <p:cNvSpPr/>
            <p:nvPr/>
          </p:nvSpPr>
          <p:spPr>
            <a:xfrm>
              <a:off x="5213825" y="2569575"/>
              <a:ext cx="184850" cy="72075"/>
            </a:xfrm>
            <a:custGeom>
              <a:avLst/>
              <a:gdLst/>
              <a:ahLst/>
              <a:cxnLst/>
              <a:rect l="l" t="t" r="r" b="b"/>
              <a:pathLst>
                <a:path w="7394" h="2883" extrusionOk="0">
                  <a:moveTo>
                    <a:pt x="7394" y="1"/>
                  </a:moveTo>
                  <a:lnTo>
                    <a:pt x="552" y="903"/>
                  </a:lnTo>
                  <a:lnTo>
                    <a:pt x="0" y="2758"/>
                  </a:lnTo>
                  <a:lnTo>
                    <a:pt x="6517" y="2883"/>
                  </a:lnTo>
                  <a:lnTo>
                    <a:pt x="7394"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546;p72">
              <a:extLst>
                <a:ext uri="{FF2B5EF4-FFF2-40B4-BE49-F238E27FC236}">
                  <a16:creationId xmlns:a16="http://schemas.microsoft.com/office/drawing/2014/main" id="{1689343E-7937-673F-5474-1B627EA899FA}"/>
                </a:ext>
              </a:extLst>
            </p:cNvPr>
            <p:cNvGrpSpPr/>
            <p:nvPr/>
          </p:nvGrpSpPr>
          <p:grpSpPr>
            <a:xfrm>
              <a:off x="5091625" y="2107800"/>
              <a:ext cx="323975" cy="936750"/>
              <a:chOff x="5091625" y="2107800"/>
              <a:chExt cx="323975" cy="936750"/>
            </a:xfrm>
          </p:grpSpPr>
          <p:sp>
            <p:nvSpPr>
              <p:cNvPr id="25" name="Google Shape;3547;p72">
                <a:extLst>
                  <a:ext uri="{FF2B5EF4-FFF2-40B4-BE49-F238E27FC236}">
                    <a16:creationId xmlns:a16="http://schemas.microsoft.com/office/drawing/2014/main" id="{8B41436E-D9C2-9C03-0EA2-ADF9A3723A45}"/>
                  </a:ext>
                </a:extLst>
              </p:cNvPr>
              <p:cNvSpPr/>
              <p:nvPr/>
            </p:nvSpPr>
            <p:spPr>
              <a:xfrm>
                <a:off x="5374225" y="2107800"/>
                <a:ext cx="41375" cy="22575"/>
              </a:xfrm>
              <a:custGeom>
                <a:avLst/>
                <a:gdLst/>
                <a:ahLst/>
                <a:cxnLst/>
                <a:rect l="l" t="t" r="r" b="b"/>
                <a:pathLst>
                  <a:path w="1655" h="903" extrusionOk="0">
                    <a:moveTo>
                      <a:pt x="151" y="0"/>
                    </a:moveTo>
                    <a:lnTo>
                      <a:pt x="0" y="426"/>
                    </a:lnTo>
                    <a:lnTo>
                      <a:pt x="1529" y="903"/>
                    </a:lnTo>
                    <a:lnTo>
                      <a:pt x="1654"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48;p72">
                <a:extLst>
                  <a:ext uri="{FF2B5EF4-FFF2-40B4-BE49-F238E27FC236}">
                    <a16:creationId xmlns:a16="http://schemas.microsoft.com/office/drawing/2014/main" id="{2D82C8D0-9C34-E609-999D-81E7D4BF1520}"/>
                  </a:ext>
                </a:extLst>
              </p:cNvPr>
              <p:cNvSpPr/>
              <p:nvPr/>
            </p:nvSpPr>
            <p:spPr>
              <a:xfrm>
                <a:off x="5352300" y="2179850"/>
                <a:ext cx="41375" cy="23200"/>
              </a:xfrm>
              <a:custGeom>
                <a:avLst/>
                <a:gdLst/>
                <a:ahLst/>
                <a:cxnLst/>
                <a:rect l="l" t="t" r="r" b="b"/>
                <a:pathLst>
                  <a:path w="1655" h="928"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49;p72">
                <a:extLst>
                  <a:ext uri="{FF2B5EF4-FFF2-40B4-BE49-F238E27FC236}">
                    <a16:creationId xmlns:a16="http://schemas.microsoft.com/office/drawing/2014/main" id="{1F886E2F-320D-4C47-88CA-3A1554469138}"/>
                  </a:ext>
                </a:extLst>
              </p:cNvPr>
              <p:cNvSpPr/>
              <p:nvPr/>
            </p:nvSpPr>
            <p:spPr>
              <a:xfrm>
                <a:off x="5330975" y="2248150"/>
                <a:ext cx="41400" cy="22575"/>
              </a:xfrm>
              <a:custGeom>
                <a:avLst/>
                <a:gdLst/>
                <a:ahLst/>
                <a:cxnLst/>
                <a:rect l="l" t="t" r="r" b="b"/>
                <a:pathLst>
                  <a:path w="1656" h="903" extrusionOk="0">
                    <a:moveTo>
                      <a:pt x="151" y="0"/>
                    </a:moveTo>
                    <a:lnTo>
                      <a:pt x="1" y="427"/>
                    </a:lnTo>
                    <a:lnTo>
                      <a:pt x="1530" y="903"/>
                    </a:lnTo>
                    <a:lnTo>
                      <a:pt x="1655"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0;p72">
                <a:extLst>
                  <a:ext uri="{FF2B5EF4-FFF2-40B4-BE49-F238E27FC236}">
                    <a16:creationId xmlns:a16="http://schemas.microsoft.com/office/drawing/2014/main" id="{538AFD31-1F54-A865-53B1-DDABC39B0C58}"/>
                  </a:ext>
                </a:extLst>
              </p:cNvPr>
              <p:cNvSpPr/>
              <p:nvPr/>
            </p:nvSpPr>
            <p:spPr>
              <a:xfrm>
                <a:off x="5308425" y="2320200"/>
                <a:ext cx="41375" cy="23200"/>
              </a:xfrm>
              <a:custGeom>
                <a:avLst/>
                <a:gdLst/>
                <a:ahLst/>
                <a:cxnLst/>
                <a:rect l="l" t="t" r="r" b="b"/>
                <a:pathLst>
                  <a:path w="1655"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51;p72">
                <a:extLst>
                  <a:ext uri="{FF2B5EF4-FFF2-40B4-BE49-F238E27FC236}">
                    <a16:creationId xmlns:a16="http://schemas.microsoft.com/office/drawing/2014/main" id="{5742F2B9-F3C6-927F-2EC5-A05082AA6C8A}"/>
                  </a:ext>
                </a:extLst>
              </p:cNvPr>
              <p:cNvSpPr/>
              <p:nvPr/>
            </p:nvSpPr>
            <p:spPr>
              <a:xfrm>
                <a:off x="5287750" y="2388500"/>
                <a:ext cx="41375" cy="22575"/>
              </a:xfrm>
              <a:custGeom>
                <a:avLst/>
                <a:gdLst/>
                <a:ahLst/>
                <a:cxnLst/>
                <a:rect l="l" t="t" r="r" b="b"/>
                <a:pathLst>
                  <a:path w="1655" h="903" extrusionOk="0">
                    <a:moveTo>
                      <a:pt x="126" y="1"/>
                    </a:moveTo>
                    <a:lnTo>
                      <a:pt x="1" y="427"/>
                    </a:lnTo>
                    <a:lnTo>
                      <a:pt x="1504" y="903"/>
                    </a:lnTo>
                    <a:lnTo>
                      <a:pt x="1655" y="452"/>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52;p72">
                <a:extLst>
                  <a:ext uri="{FF2B5EF4-FFF2-40B4-BE49-F238E27FC236}">
                    <a16:creationId xmlns:a16="http://schemas.microsoft.com/office/drawing/2014/main" id="{F8700117-6546-2F63-A6D3-8B160D9AA71B}"/>
                  </a:ext>
                </a:extLst>
              </p:cNvPr>
              <p:cNvSpPr/>
              <p:nvPr/>
            </p:nvSpPr>
            <p:spPr>
              <a:xfrm>
                <a:off x="5265200" y="246055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53;p72">
                <a:extLst>
                  <a:ext uri="{FF2B5EF4-FFF2-40B4-BE49-F238E27FC236}">
                    <a16:creationId xmlns:a16="http://schemas.microsoft.com/office/drawing/2014/main" id="{B36F8002-8681-4848-4BBD-610C3C079234}"/>
                  </a:ext>
                </a:extLst>
              </p:cNvPr>
              <p:cNvSpPr/>
              <p:nvPr/>
            </p:nvSpPr>
            <p:spPr>
              <a:xfrm>
                <a:off x="5243900" y="2528850"/>
                <a:ext cx="41375" cy="22575"/>
              </a:xfrm>
              <a:custGeom>
                <a:avLst/>
                <a:gdLst/>
                <a:ahLst/>
                <a:cxnLst/>
                <a:rect l="l" t="t" r="r" b="b"/>
                <a:pathLst>
                  <a:path w="1655" h="903" extrusionOk="0">
                    <a:moveTo>
                      <a:pt x="151" y="1"/>
                    </a:moveTo>
                    <a:lnTo>
                      <a:pt x="0" y="427"/>
                    </a:lnTo>
                    <a:lnTo>
                      <a:pt x="1529" y="903"/>
                    </a:lnTo>
                    <a:lnTo>
                      <a:pt x="1654" y="452"/>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54;p72">
                <a:extLst>
                  <a:ext uri="{FF2B5EF4-FFF2-40B4-BE49-F238E27FC236}">
                    <a16:creationId xmlns:a16="http://schemas.microsoft.com/office/drawing/2014/main" id="{30CE0C4F-612F-E545-B273-CD50BF0C09CB}"/>
                  </a:ext>
                </a:extLst>
              </p:cNvPr>
              <p:cNvSpPr/>
              <p:nvPr/>
            </p:nvSpPr>
            <p:spPr>
              <a:xfrm>
                <a:off x="5221975" y="2600900"/>
                <a:ext cx="41375" cy="23225"/>
              </a:xfrm>
              <a:custGeom>
                <a:avLst/>
                <a:gdLst/>
                <a:ahLst/>
                <a:cxnLst/>
                <a:rect l="l" t="t" r="r" b="b"/>
                <a:pathLst>
                  <a:path w="1655" h="929"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55;p72">
                <a:extLst>
                  <a:ext uri="{FF2B5EF4-FFF2-40B4-BE49-F238E27FC236}">
                    <a16:creationId xmlns:a16="http://schemas.microsoft.com/office/drawing/2014/main" id="{62BDBC27-F92A-1773-F365-37CBF27B8E75}"/>
                  </a:ext>
                </a:extLst>
              </p:cNvPr>
              <p:cNvSpPr/>
              <p:nvPr/>
            </p:nvSpPr>
            <p:spPr>
              <a:xfrm>
                <a:off x="5200650" y="2668575"/>
                <a:ext cx="41400" cy="23200"/>
              </a:xfrm>
              <a:custGeom>
                <a:avLst/>
                <a:gdLst/>
                <a:ahLst/>
                <a:cxnLst/>
                <a:rect l="l" t="t" r="r" b="b"/>
                <a:pathLst>
                  <a:path w="1656"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56;p72">
                <a:extLst>
                  <a:ext uri="{FF2B5EF4-FFF2-40B4-BE49-F238E27FC236}">
                    <a16:creationId xmlns:a16="http://schemas.microsoft.com/office/drawing/2014/main" id="{EB239E95-A486-49BC-D0F9-D731C6C56504}"/>
                  </a:ext>
                </a:extLst>
              </p:cNvPr>
              <p:cNvSpPr/>
              <p:nvPr/>
            </p:nvSpPr>
            <p:spPr>
              <a:xfrm>
                <a:off x="5178100" y="2741250"/>
                <a:ext cx="41375" cy="23225"/>
              </a:xfrm>
              <a:custGeom>
                <a:avLst/>
                <a:gdLst/>
                <a:ahLst/>
                <a:cxnLst/>
                <a:rect l="l" t="t" r="r" b="b"/>
                <a:pathLst>
                  <a:path w="1655" h="929" extrusionOk="0">
                    <a:moveTo>
                      <a:pt x="151" y="1"/>
                    </a:moveTo>
                    <a:lnTo>
                      <a:pt x="1" y="452"/>
                    </a:lnTo>
                    <a:lnTo>
                      <a:pt x="1529"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57;p72">
                <a:extLst>
                  <a:ext uri="{FF2B5EF4-FFF2-40B4-BE49-F238E27FC236}">
                    <a16:creationId xmlns:a16="http://schemas.microsoft.com/office/drawing/2014/main" id="{0B91100D-8707-AFF8-2171-67600120B71E}"/>
                  </a:ext>
                </a:extLst>
              </p:cNvPr>
              <p:cNvSpPr/>
              <p:nvPr/>
            </p:nvSpPr>
            <p:spPr>
              <a:xfrm>
                <a:off x="5157425" y="2808925"/>
                <a:ext cx="41375" cy="23200"/>
              </a:xfrm>
              <a:custGeom>
                <a:avLst/>
                <a:gdLst/>
                <a:ahLst/>
                <a:cxnLst/>
                <a:rect l="l" t="t" r="r" b="b"/>
                <a:pathLst>
                  <a:path w="1655" h="928" extrusionOk="0">
                    <a:moveTo>
                      <a:pt x="126" y="1"/>
                    </a:moveTo>
                    <a:lnTo>
                      <a:pt x="1" y="452"/>
                    </a:lnTo>
                    <a:lnTo>
                      <a:pt x="1504" y="928"/>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58;p72">
                <a:extLst>
                  <a:ext uri="{FF2B5EF4-FFF2-40B4-BE49-F238E27FC236}">
                    <a16:creationId xmlns:a16="http://schemas.microsoft.com/office/drawing/2014/main" id="{9D2B9490-6979-9E15-97AB-F606E212CBD2}"/>
                  </a:ext>
                </a:extLst>
              </p:cNvPr>
              <p:cNvSpPr/>
              <p:nvPr/>
            </p:nvSpPr>
            <p:spPr>
              <a:xfrm>
                <a:off x="5134875" y="288160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59;p72">
                <a:extLst>
                  <a:ext uri="{FF2B5EF4-FFF2-40B4-BE49-F238E27FC236}">
                    <a16:creationId xmlns:a16="http://schemas.microsoft.com/office/drawing/2014/main" id="{84191B7D-F7B1-9D5B-B5B8-CE97669A0ABC}"/>
                  </a:ext>
                </a:extLst>
              </p:cNvPr>
              <p:cNvSpPr/>
              <p:nvPr/>
            </p:nvSpPr>
            <p:spPr>
              <a:xfrm>
                <a:off x="5113575" y="2949275"/>
                <a:ext cx="41375" cy="23225"/>
              </a:xfrm>
              <a:custGeom>
                <a:avLst/>
                <a:gdLst/>
                <a:ahLst/>
                <a:cxnLst/>
                <a:rect l="l" t="t" r="r" b="b"/>
                <a:pathLst>
                  <a:path w="1655" h="929" extrusionOk="0">
                    <a:moveTo>
                      <a:pt x="151" y="1"/>
                    </a:moveTo>
                    <a:lnTo>
                      <a:pt x="0" y="452"/>
                    </a:lnTo>
                    <a:lnTo>
                      <a:pt x="1529" y="928"/>
                    </a:lnTo>
                    <a:lnTo>
                      <a:pt x="1654"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60;p72">
                <a:extLst>
                  <a:ext uri="{FF2B5EF4-FFF2-40B4-BE49-F238E27FC236}">
                    <a16:creationId xmlns:a16="http://schemas.microsoft.com/office/drawing/2014/main" id="{4C7A969B-34EE-4692-B5C3-353339119819}"/>
                  </a:ext>
                </a:extLst>
              </p:cNvPr>
              <p:cNvSpPr/>
              <p:nvPr/>
            </p:nvSpPr>
            <p:spPr>
              <a:xfrm>
                <a:off x="5091625" y="3021950"/>
                <a:ext cx="41400" cy="22600"/>
              </a:xfrm>
              <a:custGeom>
                <a:avLst/>
                <a:gdLst/>
                <a:ahLst/>
                <a:cxnLst/>
                <a:rect l="l" t="t" r="r" b="b"/>
                <a:pathLst>
                  <a:path w="1656" h="904" extrusionOk="0">
                    <a:moveTo>
                      <a:pt x="126" y="1"/>
                    </a:moveTo>
                    <a:lnTo>
                      <a:pt x="1" y="452"/>
                    </a:lnTo>
                    <a:lnTo>
                      <a:pt x="1505" y="903"/>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3561;p72">
              <a:extLst>
                <a:ext uri="{FF2B5EF4-FFF2-40B4-BE49-F238E27FC236}">
                  <a16:creationId xmlns:a16="http://schemas.microsoft.com/office/drawing/2014/main" id="{35F59165-447E-03C0-1B84-7D8840FB53CE}"/>
                </a:ext>
              </a:extLst>
            </p:cNvPr>
            <p:cNvSpPr/>
            <p:nvPr/>
          </p:nvSpPr>
          <p:spPr>
            <a:xfrm>
              <a:off x="5310300" y="2691750"/>
              <a:ext cx="316450" cy="178975"/>
            </a:xfrm>
            <a:custGeom>
              <a:avLst/>
              <a:gdLst/>
              <a:ahLst/>
              <a:cxnLst/>
              <a:rect l="l" t="t" r="r" b="b"/>
              <a:pathLst>
                <a:path w="12658" h="7159" extrusionOk="0">
                  <a:moveTo>
                    <a:pt x="12658" y="1"/>
                  </a:moveTo>
                  <a:lnTo>
                    <a:pt x="12658" y="1"/>
                  </a:lnTo>
                  <a:cubicBezTo>
                    <a:pt x="12631" y="89"/>
                    <a:pt x="12604" y="177"/>
                    <a:pt x="12577" y="263"/>
                  </a:cubicBezTo>
                  <a:lnTo>
                    <a:pt x="12577" y="263"/>
                  </a:lnTo>
                  <a:cubicBezTo>
                    <a:pt x="12633" y="96"/>
                    <a:pt x="12658" y="1"/>
                    <a:pt x="12658" y="1"/>
                  </a:cubicBezTo>
                  <a:close/>
                  <a:moveTo>
                    <a:pt x="12577" y="263"/>
                  </a:moveTo>
                  <a:cubicBezTo>
                    <a:pt x="12154" y="1522"/>
                    <a:pt x="9954" y="6892"/>
                    <a:pt x="3168" y="6892"/>
                  </a:cubicBezTo>
                  <a:cubicBezTo>
                    <a:pt x="2207" y="6892"/>
                    <a:pt x="1154" y="6785"/>
                    <a:pt x="1" y="6542"/>
                  </a:cubicBezTo>
                  <a:lnTo>
                    <a:pt x="1" y="6542"/>
                  </a:lnTo>
                  <a:cubicBezTo>
                    <a:pt x="1" y="6542"/>
                    <a:pt x="1654" y="7158"/>
                    <a:pt x="3807" y="7158"/>
                  </a:cubicBezTo>
                  <a:cubicBezTo>
                    <a:pt x="6801" y="7158"/>
                    <a:pt x="10762" y="5966"/>
                    <a:pt x="12577" y="2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62;p72">
              <a:extLst>
                <a:ext uri="{FF2B5EF4-FFF2-40B4-BE49-F238E27FC236}">
                  <a16:creationId xmlns:a16="http://schemas.microsoft.com/office/drawing/2014/main" id="{F6EEE4A4-C48F-4920-A9C9-1C6C8CD97C47}"/>
                </a:ext>
              </a:extLst>
            </p:cNvPr>
            <p:cNvSpPr/>
            <p:nvPr/>
          </p:nvSpPr>
          <p:spPr>
            <a:xfrm>
              <a:off x="5467575" y="2097150"/>
              <a:ext cx="51400" cy="100275"/>
            </a:xfrm>
            <a:custGeom>
              <a:avLst/>
              <a:gdLst/>
              <a:ahLst/>
              <a:cxnLst/>
              <a:rect l="l" t="t" r="r" b="b"/>
              <a:pathLst>
                <a:path w="2056" h="4011" extrusionOk="0">
                  <a:moveTo>
                    <a:pt x="1" y="0"/>
                  </a:moveTo>
                  <a:lnTo>
                    <a:pt x="1128" y="577"/>
                  </a:lnTo>
                  <a:cubicBezTo>
                    <a:pt x="1429" y="727"/>
                    <a:pt x="1580" y="1053"/>
                    <a:pt x="1529" y="1354"/>
                  </a:cubicBezTo>
                  <a:lnTo>
                    <a:pt x="1078" y="4010"/>
                  </a:lnTo>
                  <a:lnTo>
                    <a:pt x="1981" y="1028"/>
                  </a:lnTo>
                  <a:cubicBezTo>
                    <a:pt x="2056" y="827"/>
                    <a:pt x="1930" y="602"/>
                    <a:pt x="1730" y="527"/>
                  </a:cubicBezTo>
                  <a:lnTo>
                    <a:pt x="1" y="0"/>
                  </a:lnTo>
                  <a:close/>
                  <a:moveTo>
                    <a:pt x="1078" y="4010"/>
                  </a:moveTo>
                  <a:lnTo>
                    <a:pt x="1078" y="4010"/>
                  </a:lnTo>
                  <a:lnTo>
                    <a:pt x="1078" y="40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219;p3">
            <a:extLst>
              <a:ext uri="{FF2B5EF4-FFF2-40B4-BE49-F238E27FC236}">
                <a16:creationId xmlns:a16="http://schemas.microsoft.com/office/drawing/2014/main" id="{9C0EFAE0-F40F-65EF-C4A4-9C51D543868F}"/>
              </a:ext>
            </a:extLst>
          </p:cNvPr>
          <p:cNvPicPr preferRelativeResize="0"/>
          <p:nvPr/>
        </p:nvPicPr>
        <p:blipFill rotWithShape="1">
          <a:blip r:embed="rId3">
            <a:alphaModFix/>
          </a:blip>
          <a:srcRect/>
          <a:stretch/>
        </p:blipFill>
        <p:spPr>
          <a:xfrm>
            <a:off x="302111" y="4734138"/>
            <a:ext cx="1711067" cy="409362"/>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511" name="Google Shape;2511;p67"/>
          <p:cNvGrpSpPr/>
          <p:nvPr/>
        </p:nvGrpSpPr>
        <p:grpSpPr>
          <a:xfrm>
            <a:off x="6490010" y="2787805"/>
            <a:ext cx="2336059" cy="1910670"/>
            <a:chOff x="4071651" y="2969704"/>
            <a:chExt cx="1253490" cy="1011936"/>
          </a:xfrm>
        </p:grpSpPr>
        <p:sp>
          <p:nvSpPr>
            <p:cNvPr id="2512" name="Google Shape;2512;p67"/>
            <p:cNvSpPr/>
            <p:nvPr/>
          </p:nvSpPr>
          <p:spPr>
            <a:xfrm>
              <a:off x="4071651" y="2969704"/>
              <a:ext cx="1253490" cy="708755"/>
            </a:xfrm>
            <a:custGeom>
              <a:avLst/>
              <a:gdLst/>
              <a:ahLst/>
              <a:cxnLst/>
              <a:rect l="l" t="t" r="r" b="b"/>
              <a:pathLst>
                <a:path w="1253490" h="708755" extrusionOk="0">
                  <a:moveTo>
                    <a:pt x="0" y="0"/>
                  </a:moveTo>
                  <a:lnTo>
                    <a:pt x="1253490" y="0"/>
                  </a:lnTo>
                  <a:lnTo>
                    <a:pt x="1253490" y="708755"/>
                  </a:lnTo>
                  <a:lnTo>
                    <a:pt x="0" y="7087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67"/>
            <p:cNvSpPr/>
            <p:nvPr/>
          </p:nvSpPr>
          <p:spPr>
            <a:xfrm>
              <a:off x="4524089" y="3489959"/>
              <a:ext cx="348519" cy="432054"/>
            </a:xfrm>
            <a:custGeom>
              <a:avLst/>
              <a:gdLst/>
              <a:ahLst/>
              <a:cxnLst/>
              <a:rect l="l" t="t" r="r" b="b"/>
              <a:pathLst>
                <a:path w="348519" h="432054" extrusionOk="0">
                  <a:moveTo>
                    <a:pt x="348520" y="432054"/>
                  </a:moveTo>
                  <a:lnTo>
                    <a:pt x="0" y="432054"/>
                  </a:lnTo>
                  <a:lnTo>
                    <a:pt x="86106" y="0"/>
                  </a:lnTo>
                  <a:lnTo>
                    <a:pt x="262509" y="0"/>
                  </a:lnTo>
                  <a:lnTo>
                    <a:pt x="348520" y="43205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67"/>
            <p:cNvSpPr/>
            <p:nvPr/>
          </p:nvSpPr>
          <p:spPr>
            <a:xfrm>
              <a:off x="4309110" y="3922014"/>
              <a:ext cx="778573" cy="59626"/>
            </a:xfrm>
            <a:custGeom>
              <a:avLst/>
              <a:gdLst/>
              <a:ahLst/>
              <a:cxnLst/>
              <a:rect l="l" t="t" r="r" b="b"/>
              <a:pathLst>
                <a:path w="778573" h="59626" extrusionOk="0">
                  <a:moveTo>
                    <a:pt x="0" y="0"/>
                  </a:moveTo>
                  <a:lnTo>
                    <a:pt x="778573" y="0"/>
                  </a:lnTo>
                  <a:lnTo>
                    <a:pt x="778573" y="59627"/>
                  </a:lnTo>
                  <a:lnTo>
                    <a:pt x="0" y="5962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67"/>
            <p:cNvSpPr/>
            <p:nvPr/>
          </p:nvSpPr>
          <p:spPr>
            <a:xfrm>
              <a:off x="4443888" y="3197733"/>
              <a:ext cx="509016" cy="227361"/>
            </a:xfrm>
            <a:custGeom>
              <a:avLst/>
              <a:gdLst/>
              <a:ahLst/>
              <a:cxnLst/>
              <a:rect l="l" t="t" r="r" b="b"/>
              <a:pathLst>
                <a:path w="509016" h="227361" extrusionOk="0">
                  <a:moveTo>
                    <a:pt x="68961" y="0"/>
                  </a:moveTo>
                  <a:lnTo>
                    <a:pt x="440055" y="0"/>
                  </a:lnTo>
                  <a:cubicBezTo>
                    <a:pt x="478155" y="0"/>
                    <a:pt x="509016" y="30956"/>
                    <a:pt x="509016" y="68961"/>
                  </a:cubicBezTo>
                  <a:lnTo>
                    <a:pt x="509016" y="158401"/>
                  </a:lnTo>
                  <a:cubicBezTo>
                    <a:pt x="509016" y="196501"/>
                    <a:pt x="478060" y="227362"/>
                    <a:pt x="440055" y="227362"/>
                  </a:cubicBezTo>
                  <a:lnTo>
                    <a:pt x="68961" y="227362"/>
                  </a:lnTo>
                  <a:cubicBezTo>
                    <a:pt x="30861" y="227362"/>
                    <a:pt x="0" y="196405"/>
                    <a:pt x="0" y="158401"/>
                  </a:cubicBezTo>
                  <a:lnTo>
                    <a:pt x="0" y="68961"/>
                  </a:lnTo>
                  <a:cubicBezTo>
                    <a:pt x="0" y="30861"/>
                    <a:pt x="30956" y="0"/>
                    <a:pt x="68961" y="0"/>
                  </a:cubicBez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2516;p67"/>
            <p:cNvSpPr/>
            <p:nvPr/>
          </p:nvSpPr>
          <p:spPr>
            <a:xfrm>
              <a:off x="4154900" y="3563016"/>
              <a:ext cx="197548" cy="9525"/>
            </a:xfrm>
            <a:custGeom>
              <a:avLst/>
              <a:gdLst/>
              <a:ahLst/>
              <a:cxnLst/>
              <a:rect l="l" t="t" r="r" b="b"/>
              <a:pathLst>
                <a:path w="197548" h="9525" extrusionOk="0">
                  <a:moveTo>
                    <a:pt x="0" y="0"/>
                  </a:moveTo>
                  <a:lnTo>
                    <a:pt x="19754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2517;p67"/>
            <p:cNvSpPr/>
            <p:nvPr/>
          </p:nvSpPr>
          <p:spPr>
            <a:xfrm>
              <a:off x="4154900" y="3587210"/>
              <a:ext cx="197548" cy="9525"/>
            </a:xfrm>
            <a:custGeom>
              <a:avLst/>
              <a:gdLst/>
              <a:ahLst/>
              <a:cxnLst/>
              <a:rect l="l" t="t" r="r" b="b"/>
              <a:pathLst>
                <a:path w="197548" h="9525" extrusionOk="0">
                  <a:moveTo>
                    <a:pt x="0" y="0"/>
                  </a:moveTo>
                  <a:lnTo>
                    <a:pt x="19754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67"/>
            <p:cNvSpPr/>
            <p:nvPr/>
          </p:nvSpPr>
          <p:spPr>
            <a:xfrm>
              <a:off x="4154900" y="3611403"/>
              <a:ext cx="197548" cy="9525"/>
            </a:xfrm>
            <a:custGeom>
              <a:avLst/>
              <a:gdLst/>
              <a:ahLst/>
              <a:cxnLst/>
              <a:rect l="l" t="t" r="r" b="b"/>
              <a:pathLst>
                <a:path w="197548" h="9525" extrusionOk="0">
                  <a:moveTo>
                    <a:pt x="0" y="0"/>
                  </a:moveTo>
                  <a:lnTo>
                    <a:pt x="19754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 name="TextBox 6">
            <a:extLst>
              <a:ext uri="{FF2B5EF4-FFF2-40B4-BE49-F238E27FC236}">
                <a16:creationId xmlns:a16="http://schemas.microsoft.com/office/drawing/2014/main" id="{15A07A2A-AD24-78B0-EAEA-2A2C4F8ACBF0}"/>
              </a:ext>
            </a:extLst>
          </p:cNvPr>
          <p:cNvSpPr txBox="1"/>
          <p:nvPr/>
        </p:nvSpPr>
        <p:spPr>
          <a:xfrm>
            <a:off x="702527" y="560611"/>
            <a:ext cx="45720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Kavoon"/>
              </a:rPr>
              <a:t>ĐÃ </a:t>
            </a:r>
            <a:r>
              <a:rPr lang="en-US" sz="4000" b="1" dirty="0">
                <a:solidFill>
                  <a:schemeClr val="accent2">
                    <a:lumMod val="75000"/>
                  </a:schemeClr>
                </a:solidFill>
                <a:latin typeface="Arial" panose="020B0604020202020204" pitchFamily="34" charset="0"/>
                <a:cs typeface="Arial" panose="020B0604020202020204" pitchFamily="34" charset="0"/>
                <a:sym typeface="Kavoon"/>
              </a:rPr>
              <a:t>THEO DÕI </a:t>
            </a: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Kavoon"/>
              </a:rPr>
              <a:t>BÀI GIẢNG</a:t>
            </a:r>
          </a:p>
        </p:txBody>
      </p:sp>
    </p:spTree>
  </p:cSld>
  <p:clrMapOvr>
    <a:masterClrMapping/>
  </p:clrMapOvr>
  <p:transition spd="med">
    <p:split orient="vert"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1009" name="Google Shape;1009;p40"/>
          <p:cNvGrpSpPr/>
          <p:nvPr/>
        </p:nvGrpSpPr>
        <p:grpSpPr>
          <a:xfrm>
            <a:off x="7110767" y="413160"/>
            <a:ext cx="1987200" cy="802591"/>
            <a:chOff x="2216467" y="1596860"/>
            <a:chExt cx="1987200" cy="802591"/>
          </a:xfrm>
        </p:grpSpPr>
        <p:sp>
          <p:nvSpPr>
            <p:cNvPr id="1010" name="Google Shape;1010;p40"/>
            <p:cNvSpPr/>
            <p:nvPr/>
          </p:nvSpPr>
          <p:spPr>
            <a:xfrm>
              <a:off x="2772346" y="1596860"/>
              <a:ext cx="1431321" cy="802591"/>
            </a:xfrm>
            <a:custGeom>
              <a:avLst/>
              <a:gdLst/>
              <a:ahLst/>
              <a:cxnLst/>
              <a:rect l="l" t="t" r="r" b="b"/>
              <a:pathLst>
                <a:path w="1431321" h="802591" extrusionOk="0">
                  <a:moveTo>
                    <a:pt x="1431322" y="775912"/>
                  </a:moveTo>
                  <a:cubicBezTo>
                    <a:pt x="1151668" y="874401"/>
                    <a:pt x="706850" y="691140"/>
                    <a:pt x="549973" y="375481"/>
                  </a:cubicBezTo>
                  <a:cubicBezTo>
                    <a:pt x="450056" y="174504"/>
                    <a:pt x="503111" y="-1137"/>
                    <a:pt x="634555" y="6"/>
                  </a:cubicBezTo>
                  <a:cubicBezTo>
                    <a:pt x="732663" y="863"/>
                    <a:pt x="841438" y="131641"/>
                    <a:pt x="677132" y="241750"/>
                  </a:cubicBezTo>
                  <a:cubicBezTo>
                    <a:pt x="477203" y="375767"/>
                    <a:pt x="153924" y="372243"/>
                    <a:pt x="0" y="321665"/>
                  </a:cubicBezTo>
                </a:path>
              </a:pathLst>
            </a:custGeom>
            <a:noFill/>
            <a:ln w="19050" cap="flat" cmpd="sng">
              <a:solidFill>
                <a:schemeClr val="dk1"/>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1" name="Google Shape;1011;p40"/>
            <p:cNvGrpSpPr/>
            <p:nvPr/>
          </p:nvGrpSpPr>
          <p:grpSpPr>
            <a:xfrm>
              <a:off x="2216467" y="1642491"/>
              <a:ext cx="598074" cy="415385"/>
              <a:chOff x="2216467" y="1642491"/>
              <a:chExt cx="598074" cy="415385"/>
            </a:xfrm>
          </p:grpSpPr>
          <p:sp>
            <p:nvSpPr>
              <p:cNvPr id="1012" name="Google Shape;1012;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rgbClr val="EA9B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40"/>
              <p:cNvSpPr/>
              <p:nvPr/>
            </p:nvSpPr>
            <p:spPr>
              <a:xfrm>
                <a:off x="2216467" y="1642491"/>
                <a:ext cx="591502" cy="319087"/>
              </a:xfrm>
              <a:custGeom>
                <a:avLst/>
                <a:gdLst/>
                <a:ahLst/>
                <a:cxnLst/>
                <a:rect l="l" t="t" r="r" b="b"/>
                <a:pathLst>
                  <a:path w="591502" h="319087" extrusionOk="0">
                    <a:moveTo>
                      <a:pt x="379952" y="319088"/>
                    </a:moveTo>
                    <a:lnTo>
                      <a:pt x="441674" y="243554"/>
                    </a:lnTo>
                    <a:lnTo>
                      <a:pt x="591502" y="299942"/>
                    </a:lnTo>
                    <a:lnTo>
                      <a:pt x="515017" y="160782"/>
                    </a:lnTo>
                    <a:lnTo>
                      <a:pt x="0" y="0"/>
                    </a:lnTo>
                    <a:lnTo>
                      <a:pt x="379952" y="319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40"/>
              <p:cNvSpPr/>
              <p:nvPr/>
            </p:nvSpPr>
            <p:spPr>
              <a:xfrm>
                <a:off x="2216467" y="1642491"/>
                <a:ext cx="598074" cy="160781"/>
              </a:xfrm>
              <a:custGeom>
                <a:avLst/>
                <a:gdLst/>
                <a:ahLst/>
                <a:cxnLst/>
                <a:rect l="l" t="t" r="r" b="b"/>
                <a:pathLst>
                  <a:path w="598074" h="160781" extrusionOk="0">
                    <a:moveTo>
                      <a:pt x="0" y="0"/>
                    </a:moveTo>
                    <a:lnTo>
                      <a:pt x="598075" y="34290"/>
                    </a:lnTo>
                    <a:lnTo>
                      <a:pt x="515017" y="160782"/>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40"/>
              <p:cNvSpPr/>
              <p:nvPr/>
            </p:nvSpPr>
            <p:spPr>
              <a:xfrm>
                <a:off x="2216467" y="1642491"/>
                <a:ext cx="441674" cy="415385"/>
              </a:xfrm>
              <a:custGeom>
                <a:avLst/>
                <a:gdLst/>
                <a:ahLst/>
                <a:cxnLst/>
                <a:rect l="l" t="t" r="r" b="b"/>
                <a:pathLst>
                  <a:path w="441674" h="415385" extrusionOk="0">
                    <a:moveTo>
                      <a:pt x="0" y="0"/>
                    </a:moveTo>
                    <a:lnTo>
                      <a:pt x="441674" y="243554"/>
                    </a:lnTo>
                    <a:lnTo>
                      <a:pt x="398431" y="415385"/>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40"/>
              <p:cNvSpPr/>
              <p:nvPr/>
            </p:nvSpPr>
            <p:spPr>
              <a:xfrm>
                <a:off x="2300573" y="1730121"/>
                <a:ext cx="314324" cy="327755"/>
              </a:xfrm>
              <a:custGeom>
                <a:avLst/>
                <a:gdLst/>
                <a:ahLst/>
                <a:cxnLst/>
                <a:rect l="l" t="t" r="r" b="b"/>
                <a:pathLst>
                  <a:path w="314324" h="327755" extrusionOk="0">
                    <a:moveTo>
                      <a:pt x="0" y="0"/>
                    </a:moveTo>
                    <a:lnTo>
                      <a:pt x="314325" y="3277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9D1066-9DF7-A4E0-8023-684F3B502F30}"/>
                  </a:ext>
                </a:extLst>
              </p:cNvPr>
              <p:cNvSpPr txBox="1"/>
              <p:nvPr/>
            </p:nvSpPr>
            <p:spPr>
              <a:xfrm>
                <a:off x="596590" y="378828"/>
                <a:ext cx="7950819" cy="4351512"/>
              </a:xfrm>
              <a:prstGeom prst="rect">
                <a:avLst/>
              </a:prstGeom>
              <a:noFill/>
            </p:spPr>
            <p:txBody>
              <a:bodyPr wrap="square">
                <a:spAutoFit/>
              </a:bodyPr>
              <a:lstStyle/>
              <a:p>
                <a:pPr marL="342900" indent="-342900" algn="just">
                  <a:lnSpc>
                    <a:spcPct val="150000"/>
                  </a:lnSpc>
                  <a:spcAft>
                    <a:spcPts val="800"/>
                  </a:spcAft>
                  <a:buClr>
                    <a:srgbClr val="C00000"/>
                  </a:buClr>
                  <a:buFont typeface="Wingdings" panose="05000000000000000000" pitchFamily="2" charset="2"/>
                  <a:buChar char="q"/>
                </a:pPr>
                <a:r>
                  <a:rPr lang="pt-BR" sz="2000" b="1" kern="10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HĐ1. </a:t>
                </a:r>
                <a:r>
                  <a:rPr lang="pt-BR" sz="2000" b="1" kern="100" dirty="0">
                    <a:effectLst/>
                    <a:latin typeface="Arial" panose="020B0604020202020204" pitchFamily="34" charset="0"/>
                    <a:ea typeface="Times New Roman" panose="02020603050405020304" pitchFamily="18" charset="0"/>
                    <a:cs typeface="Times New Roman" panose="02020603050405020304" pitchFamily="18" charset="0"/>
                  </a:rPr>
                  <a:t>Diện tích của hình thang</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Ký hiệu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𝑇</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là hình thang vuông giới hạn bởi đường thẳng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𝑦</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trục hoành và hai đường thẳng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(H.4.4)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Tính diện tích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của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𝑇</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khi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b) Tính diện tích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của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𝑇</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khi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d>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 Chứng minh rằng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e>
                    </m: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là một nguyên hàm </a:t>
                </a: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của hàm số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𝑓</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𝑡</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diện tích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4</m:t>
                        </m:r>
                      </m:e>
                    </m:d>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𝑆</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C9D1066-9DF7-A4E0-8023-684F3B502F30}"/>
                  </a:ext>
                </a:extLst>
              </p:cNvPr>
              <p:cNvSpPr txBox="1">
                <a:spLocks noRot="1" noChangeAspect="1" noMove="1" noResize="1" noEditPoints="1" noAdjustHandles="1" noChangeArrowheads="1" noChangeShapeType="1" noTextEdit="1"/>
              </p:cNvSpPr>
              <p:nvPr/>
            </p:nvSpPr>
            <p:spPr>
              <a:xfrm>
                <a:off x="596590" y="378828"/>
                <a:ext cx="7950819" cy="4351512"/>
              </a:xfrm>
              <a:prstGeom prst="rect">
                <a:avLst/>
              </a:prstGeom>
              <a:blipFill>
                <a:blip r:embed="rId3"/>
                <a:stretch>
                  <a:fillRect l="-844" r="-767" b="-1401"/>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0BF5193-8544-7553-C9FA-84A8014C440C}"/>
              </a:ext>
            </a:extLst>
          </p:cNvPr>
          <p:cNvPicPr>
            <a:picLocks noChangeAspect="1"/>
          </p:cNvPicPr>
          <p:nvPr/>
        </p:nvPicPr>
        <p:blipFill>
          <a:blip r:embed="rId4"/>
          <a:stretch>
            <a:fillRect/>
          </a:stretch>
        </p:blipFill>
        <p:spPr>
          <a:xfrm>
            <a:off x="5782338" y="1961660"/>
            <a:ext cx="2825069" cy="285631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Exponential functions and logarithms - Math - 9th Grade by Slidesgo">
  <a:themeElements>
    <a:clrScheme name="Simple Light">
      <a:dk1>
        <a:srgbClr val="000E39"/>
      </a:dk1>
      <a:lt1>
        <a:srgbClr val="F3F3F3"/>
      </a:lt1>
      <a:dk2>
        <a:srgbClr val="B3D2EE"/>
      </a:dk2>
      <a:lt2>
        <a:srgbClr val="FEDD79"/>
      </a:lt2>
      <a:accent1>
        <a:srgbClr val="FBC75A"/>
      </a:accent1>
      <a:accent2>
        <a:srgbClr val="D73F28"/>
      </a:accent2>
      <a:accent3>
        <a:srgbClr val="00B15F"/>
      </a:accent3>
      <a:accent4>
        <a:srgbClr val="5F64C1"/>
      </a:accent4>
      <a:accent5>
        <a:srgbClr val="2A2D99"/>
      </a:accent5>
      <a:accent6>
        <a:srgbClr val="FFFFFF"/>
      </a:accent6>
      <a:hlink>
        <a:srgbClr val="000E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 About Me Activities for Pre-K by Slidesgo">
  <a:themeElements>
    <a:clrScheme name="Simple Light">
      <a:dk1>
        <a:srgbClr val="343434"/>
      </a:dk1>
      <a:lt1>
        <a:srgbClr val="FFFFFF"/>
      </a:lt1>
      <a:dk2>
        <a:srgbClr val="7BEBCA"/>
      </a:dk2>
      <a:lt2>
        <a:srgbClr val="61C3FC"/>
      </a:lt2>
      <a:accent1>
        <a:srgbClr val="DED3FF"/>
      </a:accent1>
      <a:accent2>
        <a:srgbClr val="FFD2EA"/>
      </a:accent2>
      <a:accent3>
        <a:srgbClr val="FFE674"/>
      </a:accent3>
      <a:accent4>
        <a:srgbClr val="FF6E80"/>
      </a:accent4>
      <a:accent5>
        <a:srgbClr val="D9D9D9"/>
      </a:accent5>
      <a:accent6>
        <a:srgbClr val="F3F3F3"/>
      </a:accent6>
      <a:hlink>
        <a:srgbClr val="3434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5768</Words>
  <Application>Microsoft Office PowerPoint</Application>
  <PresentationFormat>On-screen Show (16:9)</PresentationFormat>
  <Paragraphs>389</Paragraphs>
  <Slides>87</Slides>
  <Notes>81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87</vt:i4>
      </vt:variant>
    </vt:vector>
  </HeadingPairs>
  <TitlesOfParts>
    <vt:vector size="108" baseType="lpstr">
      <vt:lpstr>Nunito Light</vt:lpstr>
      <vt:lpstr>Exo 2 Black</vt:lpstr>
      <vt:lpstr>Wingdings</vt:lpstr>
      <vt:lpstr>DM Sans</vt:lpstr>
      <vt:lpstr>Exo</vt:lpstr>
      <vt:lpstr>Times New Roman</vt:lpstr>
      <vt:lpstr>Nunito</vt:lpstr>
      <vt:lpstr>Aptos</vt:lpstr>
      <vt:lpstr>Cambria Math</vt:lpstr>
      <vt:lpstr>Pacifico</vt:lpstr>
      <vt:lpstr>Commissioner</vt:lpstr>
      <vt:lpstr>Aharoni</vt:lpstr>
      <vt:lpstr>Questrial</vt:lpstr>
      <vt:lpstr>Onest</vt:lpstr>
      <vt:lpstr>Calibri</vt:lpstr>
      <vt:lpstr>Arial</vt:lpstr>
      <vt:lpstr>Anaheim</vt:lpstr>
      <vt:lpstr>Kavoon</vt:lpstr>
      <vt:lpstr>Exponential functions and logarithms - Math - 9th Grade by Slidesgo</vt:lpstr>
      <vt:lpstr>All About Me Activities for Pre-K by Slidesgo</vt:lpstr>
      <vt:lpstr>Office Theme</vt:lpstr>
      <vt:lpstr>PowerPoint Presentation</vt:lpstr>
      <vt:lpstr>KHỞI ĐỘNG</vt:lpstr>
      <vt:lpstr>PowerPoint Presentation</vt:lpstr>
      <vt:lpstr>NỘI DUNG BÀI HỌC</vt:lpstr>
      <vt:lpstr>KHÁI NIỆM TÍCH PHÂN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Khái niệm</vt:lpstr>
      <vt:lpstr>CHÚ Ý</vt:lpstr>
      <vt:lpstr>CHÚ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CỦA TÍCH PHÂN</vt:lpstr>
      <vt:lpstr>PowerPoint Presentation</vt:lpstr>
      <vt:lpstr>PowerPoint Presentation</vt:lpstr>
      <vt:lpstr>Tính chất của tích phân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tuyết nguyễn thị ánh</dc:creator>
  <cp:lastModifiedBy>tuyết nguyễn thị ánh</cp:lastModifiedBy>
  <cp:revision>7</cp:revision>
  <dcterms:modified xsi:type="dcterms:W3CDTF">2024-09-27T19:50:10Z</dcterms:modified>
</cp:coreProperties>
</file>